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5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9" autoAdjust="0"/>
  </p:normalViewPr>
  <p:slideViewPr>
    <p:cSldViewPr>
      <p:cViewPr>
        <p:scale>
          <a:sx n="87" d="100"/>
          <a:sy n="87" d="100"/>
        </p:scale>
        <p:origin x="-3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47926-436A-44E1-94F5-573B0F33DC1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9C88A-ED1D-443A-949F-73489D18C81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C6E7BA9E-A871-412F-B67A-43AF555A6383}" type="par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DFAD04E-6244-4B3F-91A3-CEFA29B9A790}" type="sib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C90E6C9-F997-4B40-90A5-4AFBF643BE2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কাপড় চোপড় ধোয়া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2D7D0F9-20F6-433D-BFCE-EC0BA6041E6A}" type="parTrans" cxnId="{A34791B4-3024-4F8C-BECC-066E61DCC0E7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A55E8A7-C700-4775-ABD5-E30EB9021B26}" type="sibTrans" cxnId="{A34791B4-3024-4F8C-BECC-066E61DCC0E7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59E35FC-49EA-42C3-B615-EEA18FA2D772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4CCAA15-D3D5-4613-8C16-C1B36BA76048}" type="parTrans" cxnId="{BE649462-BD0D-4F36-B97D-D6DAC3138BE8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4CCAEF2-85A1-43D2-A66E-DC0AEDE839F9}" type="sibTrans" cxnId="{BE649462-BD0D-4F36-B97D-D6DAC3138BE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5182047-D388-4A06-9EE5-0FA9647621AF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মৃত দেহ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F008810-CAF0-4219-AC24-5AD6D630A05F}" type="parTrans" cxnId="{3C5FE431-2A9F-4E51-9C71-0BD5F0375D25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4A2DA31-CA42-4D02-AFF8-7EB68F6579B6}" type="sibTrans" cxnId="{3C5FE431-2A9F-4E51-9C71-0BD5F0375D25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B2550EC-6ACB-4BAD-99AA-F2193F038C0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3CEE70C-6784-466E-B07D-5D0BC215C1AE}" type="parTrans" cxnId="{1B1FDE11-5011-4DA6-9FDE-D8B11B8ABBFC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EE5848F-52F5-4B45-87D3-524D5F2D52A0}" type="sibTrans" cxnId="{1B1FDE11-5011-4DA6-9FDE-D8B11B8ABB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C1A1A4A-FB30-42DC-90D6-605D6D0DECF6}">
      <dgm:prSet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FB5A441-E134-455D-9433-14A8A652B159}" type="parTrans" cxnId="{B402F68C-0DEA-46C7-93E2-8D436323B66B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852F51C-04A3-49B8-94B6-8797FC90A723}" type="sibTrans" cxnId="{B402F68C-0DEA-46C7-93E2-8D436323B6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17004A3-11D2-4A0A-988D-E6E0C349E34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0D4941B-EBD6-4C84-AFBD-3BFC2BE9E753}" type="parTrans" cxnId="{118BF5BE-9B2A-4D88-BF8B-AC60B4FE506B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450F6A3-FD48-4B9C-A80A-279881ECDE44}" type="sibTrans" cxnId="{118BF5BE-9B2A-4D88-BF8B-AC60B4FE50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3AA542C-9458-4AE4-A487-2F1258BF577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গরু ছাগল গোসল করানো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18321A-476E-4609-93CD-F2276A0B2F06}" type="parTrans" cxnId="{978BAB0E-A756-4CAA-A04B-55B15097564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7E94BF2-05CD-4EB9-B2C4-42368D4FBEBE}" type="sibTrans" cxnId="{978BAB0E-A756-4CAA-A04B-55B15097564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64EC281-C9DB-4A11-A826-DAE98234FD8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ময়লা আবর্জনা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C62A98A-A117-4A99-A8D3-E4BE38E02140}" type="parTrans" cxnId="{B14FD65A-4A0A-4170-BC59-74FD692D8CB8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AE3399C-10AA-4087-A323-A3839028F5D5}" type="sibTrans" cxnId="{B14FD65A-4A0A-4170-BC59-74FD692D8CB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5C99029-B167-42C2-96E2-93660B86B48A}" type="pres">
      <dgm:prSet presAssocID="{65047926-436A-44E1-94F5-573B0F33DC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99CE0-BE94-449F-B66A-37AF056BB470}" type="pres">
      <dgm:prSet presAssocID="{1979C88A-ED1D-443A-949F-73489D18C81C}" presName="centerShape" presStyleLbl="node0" presStyleIdx="0" presStyleCnt="1" custScaleX="106559" custScaleY="109892"/>
      <dgm:spPr/>
      <dgm:t>
        <a:bodyPr/>
        <a:lstStyle/>
        <a:p>
          <a:endParaRPr lang="en-US"/>
        </a:p>
      </dgm:t>
    </dgm:pt>
    <dgm:pt modelId="{4FC741BF-9417-4542-A6BC-77A28D0499F8}" type="pres">
      <dgm:prSet presAssocID="{CC62A98A-A117-4A99-A8D3-E4BE38E0214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FE5EA28-31C6-4035-B582-B0E423F95FB1}" type="pres">
      <dgm:prSet presAssocID="{CC62A98A-A117-4A99-A8D3-E4BE38E0214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5554019-8E88-4DD3-B71A-06C321A2372F}" type="pres">
      <dgm:prSet presAssocID="{064EC281-C9DB-4A11-A826-DAE98234FD8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0C55E-0E3B-4D49-8437-7739080DF4A1}" type="pres">
      <dgm:prSet presAssocID="{D3CEE70C-6784-466E-B07D-5D0BC215C1A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81DD10B-297B-4E97-88F2-28EA172D343A}" type="pres">
      <dgm:prSet presAssocID="{D3CEE70C-6784-466E-B07D-5D0BC215C1A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1F0ED1D-1AD3-4C18-867F-1C5ABFF7EB0D}" type="pres">
      <dgm:prSet presAssocID="{8B2550EC-6ACB-4BAD-99AA-F2193F038C08}" presName="node" presStyleLbl="node1" presStyleIdx="1" presStyleCnt="8" custScaleX="122968" custRadScaleRad="99213" custRadScaleInc="-1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EA6C6-1773-4870-9B0F-46AF520761E8}" type="pres">
      <dgm:prSet presAssocID="{42D7D0F9-20F6-433D-BFCE-EC0BA6041E6A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65B5EBF-A72D-433C-AFCF-F1C7648959DE}" type="pres">
      <dgm:prSet presAssocID="{42D7D0F9-20F6-433D-BFCE-EC0BA6041E6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0D500F48-9441-46BA-AD78-D512607DFA55}" type="pres">
      <dgm:prSet presAssocID="{CC90E6C9-F997-4B40-90A5-4AFBF643BE27}" presName="node" presStyleLbl="node1" presStyleIdx="2" presStyleCnt="8" custRadScaleRad="99834" custRadScaleInc="-4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A0C79-1A55-4F1B-9ED9-988299F0C2BA}" type="pres">
      <dgm:prSet presAssocID="{10D4941B-EBD6-4C84-AFBD-3BFC2BE9E75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B9F41CC-44A3-4204-B0BF-41AB1554CFAA}" type="pres">
      <dgm:prSet presAssocID="{10D4941B-EBD6-4C84-AFBD-3BFC2BE9E75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34B5251-BC87-4BB1-8B6D-241D0CC22F76}" type="pres">
      <dgm:prSet presAssocID="{B17004A3-11D2-4A0A-988D-E6E0C349E347}" presName="node" presStyleLbl="node1" presStyleIdx="3" presStyleCnt="8" custScaleX="111519" custRadScaleRad="101218" custRadScaleInc="-60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FA90D-31A9-4151-B3E8-9D91CD33BC52}" type="pres">
      <dgm:prSet presAssocID="{DFB5A441-E134-455D-9433-14A8A652B159}" presName="parTrans" presStyleLbl="sibTrans2D1" presStyleIdx="4" presStyleCnt="8"/>
      <dgm:spPr/>
      <dgm:t>
        <a:bodyPr/>
        <a:lstStyle/>
        <a:p>
          <a:endParaRPr lang="en-US"/>
        </a:p>
      </dgm:t>
    </dgm:pt>
    <dgm:pt modelId="{4BDA5A23-D646-43E2-AFC7-588A914531DF}" type="pres">
      <dgm:prSet presAssocID="{DFB5A441-E134-455D-9433-14A8A652B15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7F3821B-ECF0-45A5-BAC4-2C64708F697F}" type="pres">
      <dgm:prSet presAssocID="{5C1A1A4A-FB30-42DC-90D6-605D6D0DECF6}" presName="node" presStyleLbl="node1" presStyleIdx="4" presStyleCnt="8" custScaleX="171488" custRadScaleRad="96582" custRadScaleInc="-8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2BA0B-E914-4EF4-805A-2150BF32F187}" type="pres">
      <dgm:prSet presAssocID="{14CCAA15-D3D5-4613-8C16-C1B36BA76048}" presName="parTrans" presStyleLbl="sibTrans2D1" presStyleIdx="5" presStyleCnt="8"/>
      <dgm:spPr/>
      <dgm:t>
        <a:bodyPr/>
        <a:lstStyle/>
        <a:p>
          <a:endParaRPr lang="en-US"/>
        </a:p>
      </dgm:t>
    </dgm:pt>
    <dgm:pt modelId="{85274E9F-D74C-4BFC-812D-BBA9C876FA5A}" type="pres">
      <dgm:prSet presAssocID="{14CCAA15-D3D5-4613-8C16-C1B36BA7604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D67D95B-6112-43C4-BD3C-FC23516B4E55}" type="pres">
      <dgm:prSet presAssocID="{F59E35FC-49EA-42C3-B615-EEA18FA2D772}" presName="node" presStyleLbl="node1" presStyleIdx="5" presStyleCnt="8" custScaleX="156821" custRadScaleRad="98789" custRadScaleInc="4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91D7-4E0C-41D5-AF33-5C3D583157FB}" type="pres">
      <dgm:prSet presAssocID="{4318321A-476E-4609-93CD-F2276A0B2F06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6F74D58-B857-4E67-BECF-4D5FF33EA465}" type="pres">
      <dgm:prSet presAssocID="{4318321A-476E-4609-93CD-F2276A0B2F0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99AA099-4E92-42CE-952D-81C04835691F}" type="pres">
      <dgm:prSet presAssocID="{A3AA542C-9458-4AE4-A487-2F1258BF577F}" presName="node" presStyleLbl="node1" presStyleIdx="6" presStyleCnt="8" custScaleX="139258" custRadScaleRad="96434" custRadScaleInc="25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84364-D7E6-409E-88BD-81B7E56462BB}" type="pres">
      <dgm:prSet presAssocID="{6F008810-CAF0-4219-AC24-5AD6D630A05F}" presName="parTrans" presStyleLbl="sibTrans2D1" presStyleIdx="7" presStyleCnt="8"/>
      <dgm:spPr/>
      <dgm:t>
        <a:bodyPr/>
        <a:lstStyle/>
        <a:p>
          <a:endParaRPr lang="en-US"/>
        </a:p>
      </dgm:t>
    </dgm:pt>
    <dgm:pt modelId="{EA6E1AEA-A90B-49E2-9F35-E9335C565A28}" type="pres">
      <dgm:prSet presAssocID="{6F008810-CAF0-4219-AC24-5AD6D630A05F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DF3B1A5-E549-4D93-B19F-3A8889AB8320}" type="pres">
      <dgm:prSet presAssocID="{45182047-D388-4A06-9EE5-0FA9647621AF}" presName="node" presStyleLbl="node1" presStyleIdx="7" presStyleCnt="8" custScaleX="121234" custRadScaleRad="93810" custRadScaleInc="2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55F70-ADC9-452E-ACF7-AC4EF6BC3631}" srcId="{65047926-436A-44E1-94F5-573B0F33DC1F}" destId="{1979C88A-ED1D-443A-949F-73489D18C81C}" srcOrd="0" destOrd="0" parTransId="{C6E7BA9E-A871-412F-B67A-43AF555A6383}" sibTransId="{7DFAD04E-6244-4B3F-91A3-CEFA29B9A790}"/>
    <dgm:cxn modelId="{9415260C-F9B8-4CA3-84E4-F0C398231572}" type="presOf" srcId="{064EC281-C9DB-4A11-A826-DAE98234FD89}" destId="{D5554019-8E88-4DD3-B71A-06C321A2372F}" srcOrd="0" destOrd="0" presId="urn:microsoft.com/office/officeart/2005/8/layout/radial5"/>
    <dgm:cxn modelId="{BE649462-BD0D-4F36-B97D-D6DAC3138BE8}" srcId="{1979C88A-ED1D-443A-949F-73489D18C81C}" destId="{F59E35FC-49EA-42C3-B615-EEA18FA2D772}" srcOrd="5" destOrd="0" parTransId="{14CCAA15-D3D5-4613-8C16-C1B36BA76048}" sibTransId="{04CCAEF2-85A1-43D2-A66E-DC0AEDE839F9}"/>
    <dgm:cxn modelId="{B402F68C-0DEA-46C7-93E2-8D436323B66B}" srcId="{1979C88A-ED1D-443A-949F-73489D18C81C}" destId="{5C1A1A4A-FB30-42DC-90D6-605D6D0DECF6}" srcOrd="4" destOrd="0" parTransId="{DFB5A441-E134-455D-9433-14A8A652B159}" sibTransId="{D852F51C-04A3-49B8-94B6-8797FC90A723}"/>
    <dgm:cxn modelId="{11FCC569-A20C-4782-B4F0-F4FE65A4216C}" type="presOf" srcId="{DFB5A441-E134-455D-9433-14A8A652B159}" destId="{4BDA5A23-D646-43E2-AFC7-588A914531DF}" srcOrd="1" destOrd="0" presId="urn:microsoft.com/office/officeart/2005/8/layout/radial5"/>
    <dgm:cxn modelId="{B14FD65A-4A0A-4170-BC59-74FD692D8CB8}" srcId="{1979C88A-ED1D-443A-949F-73489D18C81C}" destId="{064EC281-C9DB-4A11-A826-DAE98234FD89}" srcOrd="0" destOrd="0" parTransId="{CC62A98A-A117-4A99-A8D3-E4BE38E02140}" sibTransId="{2AE3399C-10AA-4087-A323-A3839028F5D5}"/>
    <dgm:cxn modelId="{2368AD2F-4D34-481E-8DF9-4A8150D03782}" type="presOf" srcId="{6F008810-CAF0-4219-AC24-5AD6D630A05F}" destId="{98584364-D7E6-409E-88BD-81B7E56462BB}" srcOrd="0" destOrd="0" presId="urn:microsoft.com/office/officeart/2005/8/layout/radial5"/>
    <dgm:cxn modelId="{F4B0B98B-2139-4385-A3AD-880B26A6EF66}" type="presOf" srcId="{CC62A98A-A117-4A99-A8D3-E4BE38E02140}" destId="{4FC741BF-9417-4542-A6BC-77A28D0499F8}" srcOrd="0" destOrd="0" presId="urn:microsoft.com/office/officeart/2005/8/layout/radial5"/>
    <dgm:cxn modelId="{C15119B8-5D18-47FF-8E30-E9C25F2BB21F}" type="presOf" srcId="{14CCAA15-D3D5-4613-8C16-C1B36BA76048}" destId="{85274E9F-D74C-4BFC-812D-BBA9C876FA5A}" srcOrd="1" destOrd="0" presId="urn:microsoft.com/office/officeart/2005/8/layout/radial5"/>
    <dgm:cxn modelId="{9902802B-118B-42CA-AD86-2EA5BE857E57}" type="presOf" srcId="{6F008810-CAF0-4219-AC24-5AD6D630A05F}" destId="{EA6E1AEA-A90B-49E2-9F35-E9335C565A28}" srcOrd="1" destOrd="0" presId="urn:microsoft.com/office/officeart/2005/8/layout/radial5"/>
    <dgm:cxn modelId="{6A44BEDA-DB26-4933-8BDD-1FF28C976EDB}" type="presOf" srcId="{10D4941B-EBD6-4C84-AFBD-3BFC2BE9E753}" destId="{8CAA0C79-1A55-4F1B-9ED9-988299F0C2BA}" srcOrd="0" destOrd="0" presId="urn:microsoft.com/office/officeart/2005/8/layout/radial5"/>
    <dgm:cxn modelId="{B4794769-6453-45DE-93A3-CD90722DDC18}" type="presOf" srcId="{F59E35FC-49EA-42C3-B615-EEA18FA2D772}" destId="{4D67D95B-6112-43C4-BD3C-FC23516B4E55}" srcOrd="0" destOrd="0" presId="urn:microsoft.com/office/officeart/2005/8/layout/radial5"/>
    <dgm:cxn modelId="{F9E36A3D-D87B-42AA-8860-2F7736672608}" type="presOf" srcId="{DFB5A441-E134-455D-9433-14A8A652B159}" destId="{28FFA90D-31A9-4151-B3E8-9D91CD33BC52}" srcOrd="0" destOrd="0" presId="urn:microsoft.com/office/officeart/2005/8/layout/radial5"/>
    <dgm:cxn modelId="{4CCF8378-B17A-446A-B030-AFBBB35E5733}" type="presOf" srcId="{D3CEE70C-6784-466E-B07D-5D0BC215C1AE}" destId="{481DD10B-297B-4E97-88F2-28EA172D343A}" srcOrd="1" destOrd="0" presId="urn:microsoft.com/office/officeart/2005/8/layout/radial5"/>
    <dgm:cxn modelId="{1714A171-A1C4-4FFB-A015-7C829F4449ED}" type="presOf" srcId="{4318321A-476E-4609-93CD-F2276A0B2F06}" destId="{349C91D7-4E0C-41D5-AF33-5C3D583157FB}" srcOrd="0" destOrd="0" presId="urn:microsoft.com/office/officeart/2005/8/layout/radial5"/>
    <dgm:cxn modelId="{2EA0125B-E1AF-4D83-A3E5-8A96F84272D0}" type="presOf" srcId="{CC90E6C9-F997-4B40-90A5-4AFBF643BE27}" destId="{0D500F48-9441-46BA-AD78-D512607DFA55}" srcOrd="0" destOrd="0" presId="urn:microsoft.com/office/officeart/2005/8/layout/radial5"/>
    <dgm:cxn modelId="{1B1FDE11-5011-4DA6-9FDE-D8B11B8ABBFC}" srcId="{1979C88A-ED1D-443A-949F-73489D18C81C}" destId="{8B2550EC-6ACB-4BAD-99AA-F2193F038C08}" srcOrd="1" destOrd="0" parTransId="{D3CEE70C-6784-466E-B07D-5D0BC215C1AE}" sibTransId="{5EE5848F-52F5-4B45-87D3-524D5F2D52A0}"/>
    <dgm:cxn modelId="{118BF5BE-9B2A-4D88-BF8B-AC60B4FE506B}" srcId="{1979C88A-ED1D-443A-949F-73489D18C81C}" destId="{B17004A3-11D2-4A0A-988D-E6E0C349E347}" srcOrd="3" destOrd="0" parTransId="{10D4941B-EBD6-4C84-AFBD-3BFC2BE9E753}" sibTransId="{F450F6A3-FD48-4B9C-A80A-279881ECDE44}"/>
    <dgm:cxn modelId="{E2118230-E2DB-473E-A671-04BD6E0F0D91}" type="presOf" srcId="{B17004A3-11D2-4A0A-988D-E6E0C349E347}" destId="{534B5251-BC87-4BB1-8B6D-241D0CC22F76}" srcOrd="0" destOrd="0" presId="urn:microsoft.com/office/officeart/2005/8/layout/radial5"/>
    <dgm:cxn modelId="{696244A0-5007-4933-A381-B77403AB573A}" type="presOf" srcId="{14CCAA15-D3D5-4613-8C16-C1B36BA76048}" destId="{5992BA0B-E914-4EF4-805A-2150BF32F187}" srcOrd="0" destOrd="0" presId="urn:microsoft.com/office/officeart/2005/8/layout/radial5"/>
    <dgm:cxn modelId="{7A1666AA-F377-41D4-B8C4-707CD857D0C6}" type="presOf" srcId="{42D7D0F9-20F6-433D-BFCE-EC0BA6041E6A}" destId="{822EA6C6-1773-4870-9B0F-46AF520761E8}" srcOrd="0" destOrd="0" presId="urn:microsoft.com/office/officeart/2005/8/layout/radial5"/>
    <dgm:cxn modelId="{9B0AA224-C1B7-4882-B6CC-A45A2D5AD020}" type="presOf" srcId="{10D4941B-EBD6-4C84-AFBD-3BFC2BE9E753}" destId="{BB9F41CC-44A3-4204-B0BF-41AB1554CFAA}" srcOrd="1" destOrd="0" presId="urn:microsoft.com/office/officeart/2005/8/layout/radial5"/>
    <dgm:cxn modelId="{844BD37C-3B2F-404A-964B-C7DA5723B260}" type="presOf" srcId="{45182047-D388-4A06-9EE5-0FA9647621AF}" destId="{4DF3B1A5-E549-4D93-B19F-3A8889AB8320}" srcOrd="0" destOrd="0" presId="urn:microsoft.com/office/officeart/2005/8/layout/radial5"/>
    <dgm:cxn modelId="{5F0FE545-450B-4F0A-8850-18E5389E99CD}" type="presOf" srcId="{CC62A98A-A117-4A99-A8D3-E4BE38E02140}" destId="{2FE5EA28-31C6-4035-B582-B0E423F95FB1}" srcOrd="1" destOrd="0" presId="urn:microsoft.com/office/officeart/2005/8/layout/radial5"/>
    <dgm:cxn modelId="{C76C62E0-DDC9-4FFE-AB73-7650A4603838}" type="presOf" srcId="{8B2550EC-6ACB-4BAD-99AA-F2193F038C08}" destId="{01F0ED1D-1AD3-4C18-867F-1C5ABFF7EB0D}" srcOrd="0" destOrd="0" presId="urn:microsoft.com/office/officeart/2005/8/layout/radial5"/>
    <dgm:cxn modelId="{A34791B4-3024-4F8C-BECC-066E61DCC0E7}" srcId="{1979C88A-ED1D-443A-949F-73489D18C81C}" destId="{CC90E6C9-F997-4B40-90A5-4AFBF643BE27}" srcOrd="2" destOrd="0" parTransId="{42D7D0F9-20F6-433D-BFCE-EC0BA6041E6A}" sibTransId="{3A55E8A7-C700-4775-ABD5-E30EB9021B26}"/>
    <dgm:cxn modelId="{29EB8EEA-B06E-4448-9A56-76EA075D8EDF}" type="presOf" srcId="{4318321A-476E-4609-93CD-F2276A0B2F06}" destId="{36F74D58-B857-4E67-BECF-4D5FF33EA465}" srcOrd="1" destOrd="0" presId="urn:microsoft.com/office/officeart/2005/8/layout/radial5"/>
    <dgm:cxn modelId="{978BAB0E-A756-4CAA-A04B-55B150975642}" srcId="{1979C88A-ED1D-443A-949F-73489D18C81C}" destId="{A3AA542C-9458-4AE4-A487-2F1258BF577F}" srcOrd="6" destOrd="0" parTransId="{4318321A-476E-4609-93CD-F2276A0B2F06}" sibTransId="{37E94BF2-05CD-4EB9-B2C4-42368D4FBEBE}"/>
    <dgm:cxn modelId="{12BFD76F-D20D-4973-89EB-FFFC8AC46AD8}" type="presOf" srcId="{42D7D0F9-20F6-433D-BFCE-EC0BA6041E6A}" destId="{E65B5EBF-A72D-433C-AFCF-F1C7648959DE}" srcOrd="1" destOrd="0" presId="urn:microsoft.com/office/officeart/2005/8/layout/radial5"/>
    <dgm:cxn modelId="{ED42B21E-4113-4E9D-8F3E-C476AD5D621E}" type="presOf" srcId="{1979C88A-ED1D-443A-949F-73489D18C81C}" destId="{52299CE0-BE94-449F-B66A-37AF056BB470}" srcOrd="0" destOrd="0" presId="urn:microsoft.com/office/officeart/2005/8/layout/radial5"/>
    <dgm:cxn modelId="{03810FB0-6901-4461-941B-70B03A1196CC}" type="presOf" srcId="{5C1A1A4A-FB30-42DC-90D6-605D6D0DECF6}" destId="{F7F3821B-ECF0-45A5-BAC4-2C64708F697F}" srcOrd="0" destOrd="0" presId="urn:microsoft.com/office/officeart/2005/8/layout/radial5"/>
    <dgm:cxn modelId="{E1650866-02D5-4E82-A8A3-A2719EDECEF7}" type="presOf" srcId="{A3AA542C-9458-4AE4-A487-2F1258BF577F}" destId="{999AA099-4E92-42CE-952D-81C04835691F}" srcOrd="0" destOrd="0" presId="urn:microsoft.com/office/officeart/2005/8/layout/radial5"/>
    <dgm:cxn modelId="{72E95C63-F97B-490E-8F2A-C171637D5DA9}" type="presOf" srcId="{D3CEE70C-6784-466E-B07D-5D0BC215C1AE}" destId="{DE90C55E-0E3B-4D49-8437-7739080DF4A1}" srcOrd="0" destOrd="0" presId="urn:microsoft.com/office/officeart/2005/8/layout/radial5"/>
    <dgm:cxn modelId="{3C5FE431-2A9F-4E51-9C71-0BD5F0375D25}" srcId="{1979C88A-ED1D-443A-949F-73489D18C81C}" destId="{45182047-D388-4A06-9EE5-0FA9647621AF}" srcOrd="7" destOrd="0" parTransId="{6F008810-CAF0-4219-AC24-5AD6D630A05F}" sibTransId="{D4A2DA31-CA42-4D02-AFF8-7EB68F6579B6}"/>
    <dgm:cxn modelId="{44B6E1FE-33EC-47CA-BF37-822FA1E16044}" type="presOf" srcId="{65047926-436A-44E1-94F5-573B0F33DC1F}" destId="{F5C99029-B167-42C2-96E2-93660B86B48A}" srcOrd="0" destOrd="0" presId="urn:microsoft.com/office/officeart/2005/8/layout/radial5"/>
    <dgm:cxn modelId="{36E74912-1621-43C2-8258-EA15711A4F4D}" type="presParOf" srcId="{F5C99029-B167-42C2-96E2-93660B86B48A}" destId="{52299CE0-BE94-449F-B66A-37AF056BB470}" srcOrd="0" destOrd="0" presId="urn:microsoft.com/office/officeart/2005/8/layout/radial5"/>
    <dgm:cxn modelId="{092C32A9-8838-455A-9D2F-B6ACE215899B}" type="presParOf" srcId="{F5C99029-B167-42C2-96E2-93660B86B48A}" destId="{4FC741BF-9417-4542-A6BC-77A28D0499F8}" srcOrd="1" destOrd="0" presId="urn:microsoft.com/office/officeart/2005/8/layout/radial5"/>
    <dgm:cxn modelId="{4DA17F93-EF57-42BD-BF68-8C1555DC4B01}" type="presParOf" srcId="{4FC741BF-9417-4542-A6BC-77A28D0499F8}" destId="{2FE5EA28-31C6-4035-B582-B0E423F95FB1}" srcOrd="0" destOrd="0" presId="urn:microsoft.com/office/officeart/2005/8/layout/radial5"/>
    <dgm:cxn modelId="{9FED8B98-D538-4280-80CB-EE86DC2858A3}" type="presParOf" srcId="{F5C99029-B167-42C2-96E2-93660B86B48A}" destId="{D5554019-8E88-4DD3-B71A-06C321A2372F}" srcOrd="2" destOrd="0" presId="urn:microsoft.com/office/officeart/2005/8/layout/radial5"/>
    <dgm:cxn modelId="{F739ED14-0E45-4543-AE6B-315059FB7ECB}" type="presParOf" srcId="{F5C99029-B167-42C2-96E2-93660B86B48A}" destId="{DE90C55E-0E3B-4D49-8437-7739080DF4A1}" srcOrd="3" destOrd="0" presId="urn:microsoft.com/office/officeart/2005/8/layout/radial5"/>
    <dgm:cxn modelId="{9931EDF1-F6CF-45BD-B924-DD0A5EA68A52}" type="presParOf" srcId="{DE90C55E-0E3B-4D49-8437-7739080DF4A1}" destId="{481DD10B-297B-4E97-88F2-28EA172D343A}" srcOrd="0" destOrd="0" presId="urn:microsoft.com/office/officeart/2005/8/layout/radial5"/>
    <dgm:cxn modelId="{6770E43D-F9B0-4E24-B6A3-CD747DB3B309}" type="presParOf" srcId="{F5C99029-B167-42C2-96E2-93660B86B48A}" destId="{01F0ED1D-1AD3-4C18-867F-1C5ABFF7EB0D}" srcOrd="4" destOrd="0" presId="urn:microsoft.com/office/officeart/2005/8/layout/radial5"/>
    <dgm:cxn modelId="{0F0FF0C3-0428-4F4C-9091-6959E0BB5DDC}" type="presParOf" srcId="{F5C99029-B167-42C2-96E2-93660B86B48A}" destId="{822EA6C6-1773-4870-9B0F-46AF520761E8}" srcOrd="5" destOrd="0" presId="urn:microsoft.com/office/officeart/2005/8/layout/radial5"/>
    <dgm:cxn modelId="{2399EFBB-1B67-4E4C-86FD-F26507EAB947}" type="presParOf" srcId="{822EA6C6-1773-4870-9B0F-46AF520761E8}" destId="{E65B5EBF-A72D-433C-AFCF-F1C7648959DE}" srcOrd="0" destOrd="0" presId="urn:microsoft.com/office/officeart/2005/8/layout/radial5"/>
    <dgm:cxn modelId="{2CEFC01A-97CA-4BC7-AAD8-19671F359AE4}" type="presParOf" srcId="{F5C99029-B167-42C2-96E2-93660B86B48A}" destId="{0D500F48-9441-46BA-AD78-D512607DFA55}" srcOrd="6" destOrd="0" presId="urn:microsoft.com/office/officeart/2005/8/layout/radial5"/>
    <dgm:cxn modelId="{40922802-A1F1-485D-AADC-C8A2554B48C1}" type="presParOf" srcId="{F5C99029-B167-42C2-96E2-93660B86B48A}" destId="{8CAA0C79-1A55-4F1B-9ED9-988299F0C2BA}" srcOrd="7" destOrd="0" presId="urn:microsoft.com/office/officeart/2005/8/layout/radial5"/>
    <dgm:cxn modelId="{23F302D4-DEF9-4E55-9555-99B81D33C570}" type="presParOf" srcId="{8CAA0C79-1A55-4F1B-9ED9-988299F0C2BA}" destId="{BB9F41CC-44A3-4204-B0BF-41AB1554CFAA}" srcOrd="0" destOrd="0" presId="urn:microsoft.com/office/officeart/2005/8/layout/radial5"/>
    <dgm:cxn modelId="{5F4B18EA-6FA3-4687-91D2-7EE607484EB5}" type="presParOf" srcId="{F5C99029-B167-42C2-96E2-93660B86B48A}" destId="{534B5251-BC87-4BB1-8B6D-241D0CC22F76}" srcOrd="8" destOrd="0" presId="urn:microsoft.com/office/officeart/2005/8/layout/radial5"/>
    <dgm:cxn modelId="{47EC1E39-3B6F-4D01-97E6-4D7452050A69}" type="presParOf" srcId="{F5C99029-B167-42C2-96E2-93660B86B48A}" destId="{28FFA90D-31A9-4151-B3E8-9D91CD33BC52}" srcOrd="9" destOrd="0" presId="urn:microsoft.com/office/officeart/2005/8/layout/radial5"/>
    <dgm:cxn modelId="{73D1ACEE-B3D2-4D4E-8D6F-50E91347A3FD}" type="presParOf" srcId="{28FFA90D-31A9-4151-B3E8-9D91CD33BC52}" destId="{4BDA5A23-D646-43E2-AFC7-588A914531DF}" srcOrd="0" destOrd="0" presId="urn:microsoft.com/office/officeart/2005/8/layout/radial5"/>
    <dgm:cxn modelId="{B4E7D477-BCAD-4370-BA3A-89BA2523F366}" type="presParOf" srcId="{F5C99029-B167-42C2-96E2-93660B86B48A}" destId="{F7F3821B-ECF0-45A5-BAC4-2C64708F697F}" srcOrd="10" destOrd="0" presId="urn:microsoft.com/office/officeart/2005/8/layout/radial5"/>
    <dgm:cxn modelId="{AE6304DA-DDFE-4ACD-A13B-766821C852E3}" type="presParOf" srcId="{F5C99029-B167-42C2-96E2-93660B86B48A}" destId="{5992BA0B-E914-4EF4-805A-2150BF32F187}" srcOrd="11" destOrd="0" presId="urn:microsoft.com/office/officeart/2005/8/layout/radial5"/>
    <dgm:cxn modelId="{0C6B7ADD-EF3D-413B-A862-ADB4C55475F1}" type="presParOf" srcId="{5992BA0B-E914-4EF4-805A-2150BF32F187}" destId="{85274E9F-D74C-4BFC-812D-BBA9C876FA5A}" srcOrd="0" destOrd="0" presId="urn:microsoft.com/office/officeart/2005/8/layout/radial5"/>
    <dgm:cxn modelId="{FC1BD38B-62C5-40F7-8B0A-D422C8818F2E}" type="presParOf" srcId="{F5C99029-B167-42C2-96E2-93660B86B48A}" destId="{4D67D95B-6112-43C4-BD3C-FC23516B4E55}" srcOrd="12" destOrd="0" presId="urn:microsoft.com/office/officeart/2005/8/layout/radial5"/>
    <dgm:cxn modelId="{CFCE3EB1-0CA3-46AB-9FA1-DA8589E99E52}" type="presParOf" srcId="{F5C99029-B167-42C2-96E2-93660B86B48A}" destId="{349C91D7-4E0C-41D5-AF33-5C3D583157FB}" srcOrd="13" destOrd="0" presId="urn:microsoft.com/office/officeart/2005/8/layout/radial5"/>
    <dgm:cxn modelId="{6DEC5AA9-FE45-49D0-A903-D3D29B6D7191}" type="presParOf" srcId="{349C91D7-4E0C-41D5-AF33-5C3D583157FB}" destId="{36F74D58-B857-4E67-BECF-4D5FF33EA465}" srcOrd="0" destOrd="0" presId="urn:microsoft.com/office/officeart/2005/8/layout/radial5"/>
    <dgm:cxn modelId="{99D59FB7-7D40-41AB-A1CF-6AFA8573B39C}" type="presParOf" srcId="{F5C99029-B167-42C2-96E2-93660B86B48A}" destId="{999AA099-4E92-42CE-952D-81C04835691F}" srcOrd="14" destOrd="0" presId="urn:microsoft.com/office/officeart/2005/8/layout/radial5"/>
    <dgm:cxn modelId="{3881D632-F99B-4F24-B644-1930FFE03AED}" type="presParOf" srcId="{F5C99029-B167-42C2-96E2-93660B86B48A}" destId="{98584364-D7E6-409E-88BD-81B7E56462BB}" srcOrd="15" destOrd="0" presId="urn:microsoft.com/office/officeart/2005/8/layout/radial5"/>
    <dgm:cxn modelId="{76FD6E83-21CD-4FB2-85C5-CC3C48A71941}" type="presParOf" srcId="{98584364-D7E6-409E-88BD-81B7E56462BB}" destId="{EA6E1AEA-A90B-49E2-9F35-E9335C565A28}" srcOrd="0" destOrd="0" presId="urn:microsoft.com/office/officeart/2005/8/layout/radial5"/>
    <dgm:cxn modelId="{6A3F6581-9538-4BE7-88EE-C6B23D773F33}" type="presParOf" srcId="{F5C99029-B167-42C2-96E2-93660B86B48A}" destId="{4DF3B1A5-E549-4D93-B19F-3A8889AB8320}" srcOrd="16" destOrd="0" presId="urn:microsoft.com/office/officeart/2005/8/layout/radial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99CE0-BE94-449F-B66A-37AF056BB470}">
      <dsp:nvSpPr>
        <dsp:cNvPr id="0" name=""/>
        <dsp:cNvSpPr/>
      </dsp:nvSpPr>
      <dsp:spPr>
        <a:xfrm>
          <a:off x="3634549" y="2285998"/>
          <a:ext cx="1699447" cy="1752603"/>
        </a:xfrm>
        <a:prstGeom prst="ellipse">
          <a:avLst/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28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634549" y="2285998"/>
        <a:ext cx="1699447" cy="1752603"/>
      </dsp:txXfrm>
    </dsp:sp>
    <dsp:sp modelId="{4FC741BF-9417-4542-A6BC-77A28D0499F8}">
      <dsp:nvSpPr>
        <dsp:cNvPr id="0" name=""/>
        <dsp:cNvSpPr/>
      </dsp:nvSpPr>
      <dsp:spPr>
        <a:xfrm rot="16200000">
          <a:off x="4259912" y="1604252"/>
          <a:ext cx="448720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6200000">
        <a:off x="4259912" y="1604252"/>
        <a:ext cx="448720" cy="542246"/>
      </dsp:txXfrm>
    </dsp:sp>
    <dsp:sp modelId="{D5554019-8E88-4DD3-B71A-06C321A2372F}">
      <dsp:nvSpPr>
        <dsp:cNvPr id="0" name=""/>
        <dsp:cNvSpPr/>
      </dsp:nvSpPr>
      <dsp:spPr>
        <a:xfrm>
          <a:off x="3766594" y="3997"/>
          <a:ext cx="1435357" cy="143535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ময়লা আবর্জনা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766594" y="3997"/>
        <a:ext cx="1435357" cy="1435357"/>
      </dsp:txXfrm>
    </dsp:sp>
    <dsp:sp modelId="{DE90C55E-0E3B-4D49-8437-7739080DF4A1}">
      <dsp:nvSpPr>
        <dsp:cNvPr id="0" name=""/>
        <dsp:cNvSpPr/>
      </dsp:nvSpPr>
      <dsp:spPr>
        <a:xfrm rot="18643594">
          <a:off x="5088608" y="1948851"/>
          <a:ext cx="413905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8643594">
        <a:off x="5088608" y="1948851"/>
        <a:ext cx="413905" cy="542246"/>
      </dsp:txXfrm>
    </dsp:sp>
    <dsp:sp modelId="{01F0ED1D-1AD3-4C18-867F-1C5ABFF7EB0D}">
      <dsp:nvSpPr>
        <dsp:cNvPr id="0" name=""/>
        <dsp:cNvSpPr/>
      </dsp:nvSpPr>
      <dsp:spPr>
        <a:xfrm>
          <a:off x="5181610" y="609594"/>
          <a:ext cx="1765030" cy="1435357"/>
        </a:xfrm>
        <a:prstGeom prst="ellipse">
          <a:avLst/>
        </a:prstGeom>
        <a:solidFill>
          <a:schemeClr val="accent1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181610" y="609594"/>
        <a:ext cx="1765030" cy="1435357"/>
      </dsp:txXfrm>
    </dsp:sp>
    <dsp:sp modelId="{822EA6C6-1773-4870-9B0F-46AF520761E8}">
      <dsp:nvSpPr>
        <dsp:cNvPr id="0" name=""/>
        <dsp:cNvSpPr/>
      </dsp:nvSpPr>
      <dsp:spPr>
        <a:xfrm rot="21051347">
          <a:off x="5509554" y="2689093"/>
          <a:ext cx="460319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21051347">
        <a:off x="5509554" y="2689093"/>
        <a:ext cx="460319" cy="542246"/>
      </dsp:txXfrm>
    </dsp:sp>
    <dsp:sp modelId="{0D500F48-9441-46BA-AD78-D512607DFA55}">
      <dsp:nvSpPr>
        <dsp:cNvPr id="0" name=""/>
        <dsp:cNvSpPr/>
      </dsp:nvSpPr>
      <dsp:spPr>
        <a:xfrm>
          <a:off x="6172201" y="2057400"/>
          <a:ext cx="1435357" cy="1435357"/>
        </a:xfrm>
        <a:prstGeom prst="ellipse">
          <a:avLst/>
        </a:prstGeom>
        <a:solidFill>
          <a:schemeClr val="accent3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কাপড় চোপড় ধোয়া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172201" y="2057400"/>
        <a:ext cx="1435357" cy="1435357"/>
      </dsp:txXfrm>
    </dsp:sp>
    <dsp:sp modelId="{8CAA0C79-1A55-4F1B-9ED9-988299F0C2BA}">
      <dsp:nvSpPr>
        <dsp:cNvPr id="0" name=""/>
        <dsp:cNvSpPr/>
      </dsp:nvSpPr>
      <dsp:spPr>
        <a:xfrm rot="1887435">
          <a:off x="5339795" y="3550515"/>
          <a:ext cx="444448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887435">
        <a:off x="5339795" y="3550515"/>
        <a:ext cx="444448" cy="542246"/>
      </dsp:txXfrm>
    </dsp:sp>
    <dsp:sp modelId="{534B5251-BC87-4BB1-8B6D-241D0CC22F76}">
      <dsp:nvSpPr>
        <dsp:cNvPr id="0" name=""/>
        <dsp:cNvSpPr/>
      </dsp:nvSpPr>
      <dsp:spPr>
        <a:xfrm>
          <a:off x="5791207" y="3733803"/>
          <a:ext cx="1600696" cy="1435357"/>
        </a:xfrm>
        <a:prstGeom prst="ellipse">
          <a:avLst/>
        </a:prstGeom>
        <a:solidFill>
          <a:schemeClr val="accent4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91207" y="3733803"/>
        <a:ext cx="1600696" cy="1435357"/>
      </dsp:txXfrm>
    </dsp:sp>
    <dsp:sp modelId="{28FFA90D-31A9-4151-B3E8-9D91CD33BC52}">
      <dsp:nvSpPr>
        <dsp:cNvPr id="0" name=""/>
        <dsp:cNvSpPr/>
      </dsp:nvSpPr>
      <dsp:spPr>
        <a:xfrm rot="5288854">
          <a:off x="4322365" y="4136855"/>
          <a:ext cx="404392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5288854">
        <a:off x="4322365" y="4136855"/>
        <a:ext cx="404392" cy="542246"/>
      </dsp:txXfrm>
    </dsp:sp>
    <dsp:sp modelId="{F7F3821B-ECF0-45A5-BAC4-2C64708F697F}">
      <dsp:nvSpPr>
        <dsp:cNvPr id="0" name=""/>
        <dsp:cNvSpPr/>
      </dsp:nvSpPr>
      <dsp:spPr>
        <a:xfrm>
          <a:off x="3329737" y="4800592"/>
          <a:ext cx="2461466" cy="1435357"/>
        </a:xfrm>
        <a:prstGeom prst="ellipse">
          <a:avLst/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29737" y="4800592"/>
        <a:ext cx="2461466" cy="1435357"/>
      </dsp:txXfrm>
    </dsp:sp>
    <dsp:sp modelId="{5992BA0B-E914-4EF4-805A-2150BF32F187}">
      <dsp:nvSpPr>
        <dsp:cNvPr id="0" name=""/>
        <dsp:cNvSpPr/>
      </dsp:nvSpPr>
      <dsp:spPr>
        <a:xfrm rot="8730450">
          <a:off x="3362211" y="3548483"/>
          <a:ext cx="330812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8730450">
        <a:off x="3362211" y="3548483"/>
        <a:ext cx="330812" cy="542246"/>
      </dsp:txXfrm>
    </dsp:sp>
    <dsp:sp modelId="{4D67D95B-6112-43C4-BD3C-FC23516B4E55}">
      <dsp:nvSpPr>
        <dsp:cNvPr id="0" name=""/>
        <dsp:cNvSpPr/>
      </dsp:nvSpPr>
      <dsp:spPr>
        <a:xfrm>
          <a:off x="1371598" y="3810004"/>
          <a:ext cx="2250942" cy="1435357"/>
        </a:xfrm>
        <a:prstGeom prst="ellipse">
          <a:avLst/>
        </a:prstGeom>
        <a:solidFill>
          <a:srgbClr val="92D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371598" y="3810004"/>
        <a:ext cx="2250942" cy="1435357"/>
      </dsp:txXfrm>
    </dsp:sp>
    <dsp:sp modelId="{349C91D7-4E0C-41D5-AF33-5C3D583157FB}">
      <dsp:nvSpPr>
        <dsp:cNvPr id="0" name=""/>
        <dsp:cNvSpPr/>
      </dsp:nvSpPr>
      <dsp:spPr>
        <a:xfrm rot="11143561">
          <a:off x="3258147" y="2781751"/>
          <a:ext cx="269679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1143561">
        <a:off x="3258147" y="2781751"/>
        <a:ext cx="269679" cy="542246"/>
      </dsp:txXfrm>
    </dsp:sp>
    <dsp:sp modelId="{999AA099-4E92-42CE-952D-81C04835691F}">
      <dsp:nvSpPr>
        <dsp:cNvPr id="0" name=""/>
        <dsp:cNvSpPr/>
      </dsp:nvSpPr>
      <dsp:spPr>
        <a:xfrm>
          <a:off x="1143000" y="2209799"/>
          <a:ext cx="1998850" cy="1435357"/>
        </a:xfrm>
        <a:prstGeom prst="ellipse">
          <a:avLst/>
        </a:prstGeom>
        <a:solidFill>
          <a:schemeClr val="accent5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গরু ছাগল গোসল করানো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143000" y="2209799"/>
        <a:ext cx="1998850" cy="1435357"/>
      </dsp:txXfrm>
    </dsp:sp>
    <dsp:sp modelId="{98584364-D7E6-409E-88BD-81B7E56462BB}">
      <dsp:nvSpPr>
        <dsp:cNvPr id="0" name=""/>
        <dsp:cNvSpPr/>
      </dsp:nvSpPr>
      <dsp:spPr>
        <a:xfrm rot="13782501">
          <a:off x="3546767" y="1989678"/>
          <a:ext cx="346410" cy="542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3782501">
        <a:off x="3546767" y="1989678"/>
        <a:ext cx="346410" cy="542246"/>
      </dsp:txXfrm>
    </dsp:sp>
    <dsp:sp modelId="{4DF3B1A5-E549-4D93-B19F-3A8889AB8320}">
      <dsp:nvSpPr>
        <dsp:cNvPr id="0" name=""/>
        <dsp:cNvSpPr/>
      </dsp:nvSpPr>
      <dsp:spPr>
        <a:xfrm>
          <a:off x="2133599" y="698238"/>
          <a:ext cx="1740141" cy="1435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মৃত দেহ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33599" y="698238"/>
        <a:ext cx="1740141" cy="143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7300-276F-4D62-8148-AC7B6EB0A4A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D571-9FA3-4808-8314-8B44817F6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A92D-9DA0-49BF-8FB4-D6D4802CE2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-blooming-3-1349812986092756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8610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f0c7f873f5c17b97c74476e58753305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4343400" cy="2514600"/>
          </a:xfrm>
          <a:prstGeom prst="rect">
            <a:avLst/>
          </a:prstGeom>
        </p:spPr>
      </p:pic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267200" cy="2514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05200"/>
            <a:ext cx="4343400" cy="2514600"/>
          </a:xfrm>
          <a:prstGeom prst="rect">
            <a:avLst/>
          </a:prstGeom>
        </p:spPr>
      </p:pic>
      <p:pic>
        <p:nvPicPr>
          <p:cNvPr id="10" name="Picture 9" descr="140068708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322" y="3505200"/>
            <a:ext cx="4255078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706469"/>
            <a:ext cx="3048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কাপড় চোপড় ধোয়া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706469"/>
            <a:ext cx="2819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মল ত্যাগ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6135469"/>
            <a:ext cx="1447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 দেহ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6135469"/>
            <a:ext cx="2286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ময়লা আবর্জনা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tion Button: End 2">
            <a:hlinkClick r:id="rId6" action="ppaction://hlinksldjump" highlightClick="1"/>
          </p:cNvPr>
          <p:cNvSpPr/>
          <p:nvPr/>
        </p:nvSpPr>
        <p:spPr>
          <a:xfrm>
            <a:off x="7696200" y="6096000"/>
            <a:ext cx="381000" cy="304800"/>
          </a:xfrm>
          <a:prstGeom prst="actionButtonE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C741BF-9417-4542-A6BC-77A28D049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FC741BF-9417-4542-A6BC-77A28D049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554019-8E88-4DD3-B71A-06C321A23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5554019-8E88-4DD3-B71A-06C321A23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2EA6C6-1773-4870-9B0F-46AF5207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22EA6C6-1773-4870-9B0F-46AF52076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0F48-9441-46BA-AD78-D512607DF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D500F48-9441-46BA-AD78-D512607DF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C91D7-4E0C-41D5-AF33-5C3D58315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349C91D7-4E0C-41D5-AF33-5C3D58315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AA099-4E92-42CE-952D-81C04835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999AA099-4E92-42CE-952D-81C048356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584364-D7E6-409E-88BD-81B7E564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98584364-D7E6-409E-88BD-81B7E564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3B1A5-E549-4D93-B19F-3A8889AB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4DF3B1A5-E549-4D93-B19F-3A8889AB8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514600"/>
            <a:ext cx="8610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পানি দূষণের ক্ষতিকর প্রভাবগূলো কি কি?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038600" cy="2819400"/>
          </a:xfrm>
          <a:prstGeom prst="rect">
            <a:avLst/>
          </a:prstGeom>
        </p:spPr>
      </p:pic>
      <p:pic>
        <p:nvPicPr>
          <p:cNvPr id="5" name="Picture 4" descr="icddrb--22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234423" cy="2838450"/>
          </a:xfrm>
          <a:prstGeom prst="rect">
            <a:avLst/>
          </a:prstGeom>
        </p:spPr>
      </p:pic>
      <p:pic>
        <p:nvPicPr>
          <p:cNvPr id="6" name="Picture 5" descr="images (6)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4038600" cy="2596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200400"/>
            <a:ext cx="3352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জলজ প্রাণী মারা যাচ্ছে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00400"/>
            <a:ext cx="3200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কলেরা আক্রান্ত মানুষ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297269"/>
            <a:ext cx="3048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শৃঙ্খলে ব্যাঘাত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19600" y="5562600"/>
            <a:ext cx="685800" cy="1524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590800"/>
            <a:ext cx="2590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দূষণের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ক্ষতিকর 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81000"/>
            <a:ext cx="3581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জলজ প্রাণী মারা যাওয়া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743200"/>
            <a:ext cx="3657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ডায়রিয়া বা কলেরা আক্রান্ত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181600"/>
            <a:ext cx="3048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শৃঙ্খলে ব্যাঘাত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24200" y="3200400"/>
            <a:ext cx="978408" cy="762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457200"/>
            <a:ext cx="685800" cy="5181600"/>
            <a:chOff x="4267200" y="457200"/>
            <a:chExt cx="685800" cy="51816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676400" y="3048000"/>
              <a:ext cx="51816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67200" y="6096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67200" y="33528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67200" y="55626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ction Button: End 12">
            <a:hlinkClick r:id="rId2" action="ppaction://hlinksldjump" highlightClick="1"/>
          </p:cNvPr>
          <p:cNvSpPr/>
          <p:nvPr/>
        </p:nvSpPr>
        <p:spPr>
          <a:xfrm>
            <a:off x="8077200" y="6248400"/>
            <a:ext cx="381000" cy="304800"/>
          </a:xfrm>
          <a:prstGeom prst="actionButtonE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5867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পাঠ্য বইয়ের সাথে সমন্বয়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229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পৃষ্ঠা খোল এবং নিরবে পড়।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37056"/>
            <a:ext cx="8534400" cy="47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534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কারন ও 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নিচের ছকের মত তোমার খাতায় লিখঃ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352800"/>
          <a:ext cx="8610600" cy="304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5300"/>
                <a:gridCol w="43053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কারন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ction Button: Beginning 5">
            <a:hlinkClick r:id="rId2" action="ppaction://hlinksldjump" highlightClick="1"/>
          </p:cNvPr>
          <p:cNvSpPr/>
          <p:nvPr/>
        </p:nvSpPr>
        <p:spPr>
          <a:xfrm>
            <a:off x="2133600" y="5029200"/>
            <a:ext cx="457200" cy="304800"/>
          </a:xfrm>
          <a:prstGeom prst="actionButtonBeginning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6324600" y="5105400"/>
            <a:ext cx="457200" cy="304800"/>
          </a:xfrm>
          <a:prstGeom prst="actionButtonBeginning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352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8392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কোনটি পানি দূষণের কারণ?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ধোঁয়া	খ. উচ্চ শব্দ	গ. হর্ন বাজানো	ঘ. নর্দমার বর্জ্য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পানি দূষণের জন্য দায়ী-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মানুষ	খ. উদ্ভিদ	গ. পশুপাখি		ঘ. বাতাস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দূষিত পানি পান করলে কোন রোগ 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এইডস	খ. বসন্ত	গ. কলেরা	ঘ. জ্বর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2438400"/>
            <a:ext cx="51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4290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304800"/>
            <a:ext cx="4075044" cy="1295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bNikoshBAN"/>
                <a:ea typeface="+mj-ea"/>
                <a:cs typeface="NikoshBAN" panose="02000000000000000000" pitchFamily="2" charset="0"/>
              </a:rPr>
              <a:t>বাড়ির কাজ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bNikoshBAN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400" y="2057400"/>
            <a:ext cx="8001000" cy="35052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-তা খাতায় লিখে রাখবে।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257800"/>
            <a:ext cx="6248400" cy="156966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en-US" sz="9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_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0662"/>
            <a:ext cx="8839200" cy="4870938"/>
          </a:xfrm>
          <a:prstGeom prst="rect">
            <a:avLst/>
          </a:prstGeom>
        </p:spPr>
      </p:pic>
      <p:pic>
        <p:nvPicPr>
          <p:cNvPr id="6" name="Picture 5" descr="Butterfly-animated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04800"/>
            <a:ext cx="2159864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524626-Illustration-of-a-green-frame-with-a-flower-on-a-white-background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769203"/>
            <a:ext cx="4038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133600"/>
            <a:ext cx="5486400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ছয়চিরি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বিষ্ণুপুর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কমলগঞ্জ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০১৭১৬৬৮৭০৯৮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-67951-1434348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096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1910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3962400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 ৩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জীবনের জন্য পানি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সময়ঃ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62200"/>
            <a:ext cx="85344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৩.৩.১-মানুষের জীবনে পানি দূষণের ফলাফল বা প্রভাব ব্যাখ্যা করতে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৩.৪.১-পানি দূষণের কারনগুলো বলতে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81000"/>
            <a:ext cx="3657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7200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419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_131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95400"/>
            <a:ext cx="2895600" cy="3429000"/>
          </a:xfrm>
          <a:prstGeom prst="rect">
            <a:avLst/>
          </a:prstGeom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1295400"/>
            <a:ext cx="2857500" cy="3429000"/>
          </a:xfrm>
          <a:prstGeom prst="rect">
            <a:avLst/>
          </a:prstGeom>
        </p:spPr>
      </p:pic>
      <p:pic>
        <p:nvPicPr>
          <p:cNvPr id="5" name="Picture 4" descr="Kulna_22016021210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295400"/>
            <a:ext cx="3048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10200"/>
            <a:ext cx="86106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পানিতে বিভিন্ন ক্ষতিকর...............পানিবাহিত রোগে আক্রান্ত হচ্ছে।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3048000" cy="1015663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lvl="0"/>
            <a:r>
              <a:rPr lang="en-US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7391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পানি দূষণের কারন ও ফলাফল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50490"/>
            <a:ext cx="7543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99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199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8839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14600"/>
            <a:ext cx="8610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পানি কি কি কারনে দূষিত হয়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78" y="152400"/>
            <a:ext cx="4041422" cy="2362200"/>
          </a:xfrm>
          <a:prstGeom prst="rect">
            <a:avLst/>
          </a:prstGeom>
        </p:spPr>
      </p:pic>
      <p:pic>
        <p:nvPicPr>
          <p:cNvPr id="10" name="Picture 9" descr="download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"/>
            <a:ext cx="4419600" cy="2362200"/>
          </a:xfrm>
          <a:prstGeom prst="rect">
            <a:avLst/>
          </a:prstGeom>
        </p:spPr>
      </p:pic>
      <p:pic>
        <p:nvPicPr>
          <p:cNvPr id="12" name="Picture 11" descr="image_930_138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537" y="3352800"/>
            <a:ext cx="4051663" cy="2514600"/>
          </a:xfrm>
          <a:prstGeom prst="rect">
            <a:avLst/>
          </a:prstGeom>
        </p:spPr>
      </p:pic>
      <p:pic>
        <p:nvPicPr>
          <p:cNvPr id="13" name="Picture 12" descr="7d2124335077202db5c185e5eaefea2a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352800"/>
            <a:ext cx="441959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2590800"/>
            <a:ext cx="2667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কৃষিতে কীটনাশক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590800"/>
            <a:ext cx="4267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কলকারখানার রাসায়নিক দ্রব্য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983069"/>
            <a:ext cx="2286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গৃহস্থালির বর্জ্য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6019800"/>
            <a:ext cx="3657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গরু ছাগল গোসল করানো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230</Words>
  <Application>Microsoft Office PowerPoint</Application>
  <PresentationFormat>On-screen Show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</dc:creator>
  <cp:lastModifiedBy>User</cp:lastModifiedBy>
  <cp:revision>123</cp:revision>
  <dcterms:created xsi:type="dcterms:W3CDTF">2006-08-16T00:00:00Z</dcterms:created>
  <dcterms:modified xsi:type="dcterms:W3CDTF">2021-08-15T16:20:03Z</dcterms:modified>
</cp:coreProperties>
</file>