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5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1CB4"/>
    <a:srgbClr val="1902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6B67A-3773-435D-BA70-2C8668C834E0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171CF-3EA0-40DF-A638-6D9E645477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71CF-3EA0-40DF-A638-6D9E6454778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71CF-3EA0-40DF-A638-6D9E6454778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543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8000" b="1" dirty="0" smtClean="0">
              <a:solidFill>
                <a:srgbClr val="190246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8000" b="1" dirty="0" smtClean="0">
              <a:solidFill>
                <a:srgbClr val="19024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ইব্রাহীম</a:t>
            </a:r>
            <a:r>
              <a:rPr lang="en-US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40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40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i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দরগাহ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b="1" dirty="0" smtClean="0">
                <a:solidFill>
                  <a:srgbClr val="471CB4"/>
                </a:solidFill>
                <a:latin typeface="NikoshBAN" pitchFamily="2" charset="0"/>
                <a:cs typeface="NikoshBAN" pitchFamily="2" charset="0"/>
              </a:rPr>
              <a:t>01732-554596</a:t>
            </a:r>
            <a:endParaRPr lang="en-US" sz="3600" b="1" dirty="0">
              <a:solidFill>
                <a:srgbClr val="471CB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3886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4267200"/>
            <a:ext cx="297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705600" y="2057400"/>
            <a:ext cx="2438400" cy="2209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43400" y="3048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9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9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 animBg="1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84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1295400"/>
            <a:ext cx="8305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সম্পাদনের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886200"/>
            <a:ext cx="6781800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কীর্তিমান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সাধনায়</a:t>
            </a:r>
            <a:r>
              <a:rPr lang="en-US" sz="54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5400" b="1" u="sng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9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সাহায্য,অর্চনা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505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5814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বস্তু</a:t>
            </a:r>
            <a:r>
              <a:rPr lang="en-US" sz="4000" dirty="0" smtClean="0"/>
              <a:t>  </a:t>
            </a:r>
            <a:r>
              <a:rPr lang="en-US" sz="4000" dirty="0" err="1" smtClean="0"/>
              <a:t>নয়</a:t>
            </a:r>
            <a:r>
              <a:rPr lang="en-US" sz="4000" dirty="0" smtClean="0"/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ব্যক্তিই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4419600"/>
            <a:ext cx="73152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ভিখারিকে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ভিক্ষা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60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ধোপাকে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বিচ্যুত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গ্রহীত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দূরীভুত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 ও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রক্ষিত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অপাদান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3434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পাপে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হও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86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সম্পাদনের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আধার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1981200"/>
            <a:ext cx="441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810000" y="3048000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143000" y="3810000"/>
            <a:ext cx="6400800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4495800"/>
            <a:ext cx="2514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কালাধিকরণ</a:t>
            </a:r>
            <a:endParaRPr lang="en-US" sz="4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71800" y="4495800"/>
            <a:ext cx="2743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আধারাধিকরণ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24600" y="4495800"/>
            <a:ext cx="28194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ভাবাধিকরণ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914400" y="3733800"/>
            <a:ext cx="685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3810000" y="3810000"/>
            <a:ext cx="609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162800" y="37338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  <p:bldP spid="5" grpId="0" animBg="1"/>
      <p:bldP spid="11" grpId="0" build="p" animBg="1"/>
      <p:bldP spid="14" grpId="0" build="p" animBg="1"/>
      <p:bldP spid="15" grpId="0" build="p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47800" y="304800"/>
            <a:ext cx="7010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</a:rPr>
              <a:t>আধারাধিকরণ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7848600" y="1371600"/>
            <a:ext cx="685800" cy="1447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648200" y="1371600"/>
            <a:ext cx="685800" cy="1447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219200" y="1371600"/>
            <a:ext cx="685800" cy="1447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895600"/>
            <a:ext cx="2590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ঐকদেশিক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200" y="2895600"/>
            <a:ext cx="2743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অভিব্যাপক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3200" y="2895600"/>
            <a:ext cx="25908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বৈষয়িক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495800"/>
            <a:ext cx="2667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বাঘ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1066800" y="3810000"/>
            <a:ext cx="609600" cy="6096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67000" y="4495800"/>
            <a:ext cx="3276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19800" y="4495800"/>
            <a:ext cx="3124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অংকে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কাঁচা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495800" y="3886200"/>
            <a:ext cx="609600" cy="6096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620000" y="3810000"/>
            <a:ext cx="609600" cy="6096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7" grpId="0" animBg="1"/>
      <p:bldP spid="8" grpId="0" animBg="1"/>
      <p:bldP spid="9" grpId="0" build="p" animBg="1"/>
      <p:bldP spid="10" grpId="0" build="p" animBg="1"/>
      <p:bldP spid="11" grpId="0" build="p" animBg="1"/>
      <p:bldP spid="12" grpId="0" build="p" animBg="1"/>
      <p:bldP spid="13" grpId="0" animBg="1"/>
      <p:bldP spid="14" grpId="0" build="p" animBg="1"/>
      <p:bldP spid="15" grpId="0" build="p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0" y="1219200"/>
            <a:ext cx="3962400" cy="3276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2133600"/>
            <a:ext cx="51054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বাংলা</a:t>
            </a:r>
            <a:r>
              <a:rPr lang="en-US" sz="5400" dirty="0" smtClean="0"/>
              <a:t> </a:t>
            </a:r>
          </a:p>
          <a:p>
            <a:pPr algn="ctr"/>
            <a:r>
              <a:rPr lang="en-US" sz="5400" smtClean="0"/>
              <a:t>৮ম-  </a:t>
            </a:r>
            <a:r>
              <a:rPr lang="en-US" sz="5400" dirty="0" err="1" smtClean="0"/>
              <a:t>শ্রেণী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1676400"/>
            <a:ext cx="4114800" cy="224676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সাহেবা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ভাঁড়ার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গরিবদের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দিতেন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-Shape 5"/>
          <p:cNvSpPr/>
          <p:nvPr/>
        </p:nvSpPr>
        <p:spPr>
          <a:xfrm>
            <a:off x="381000" y="1676400"/>
            <a:ext cx="2057400" cy="1295400"/>
          </a:xfrm>
          <a:prstGeom prst="corner">
            <a:avLst>
              <a:gd name="adj1" fmla="val 31687"/>
              <a:gd name="adj2" fmla="val 16349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কর্তৃ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-Shape 6"/>
          <p:cNvSpPr/>
          <p:nvPr/>
        </p:nvSpPr>
        <p:spPr>
          <a:xfrm>
            <a:off x="7239000" y="1600200"/>
            <a:ext cx="1905000" cy="1295400"/>
          </a:xfrm>
          <a:prstGeom prst="corner">
            <a:avLst>
              <a:gd name="adj1" fmla="val 31687"/>
              <a:gd name="adj2" fmla="val 16349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দিতেন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-Shape 7"/>
          <p:cNvSpPr/>
          <p:nvPr/>
        </p:nvSpPr>
        <p:spPr>
          <a:xfrm>
            <a:off x="5257800" y="1600200"/>
            <a:ext cx="2971800" cy="2819400"/>
          </a:xfrm>
          <a:prstGeom prst="corner">
            <a:avLst>
              <a:gd name="adj1" fmla="val 14302"/>
              <a:gd name="adj2" fmla="val 4825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-Shape 8"/>
          <p:cNvSpPr/>
          <p:nvPr/>
        </p:nvSpPr>
        <p:spPr>
          <a:xfrm>
            <a:off x="3505200" y="1676400"/>
            <a:ext cx="3657600" cy="3581400"/>
          </a:xfrm>
          <a:prstGeom prst="corner">
            <a:avLst>
              <a:gd name="adj1" fmla="val 14903"/>
              <a:gd name="adj2" fmla="val 64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অপাদান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-Shape 9"/>
          <p:cNvSpPr/>
          <p:nvPr/>
        </p:nvSpPr>
        <p:spPr>
          <a:xfrm>
            <a:off x="6172200" y="1600200"/>
            <a:ext cx="2971800" cy="2133600"/>
          </a:xfrm>
          <a:prstGeom prst="corner">
            <a:avLst>
              <a:gd name="adj1" fmla="val 26738"/>
              <a:gd name="adj2" fmla="val 6779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--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L-Shape 10"/>
          <p:cNvSpPr/>
          <p:nvPr/>
        </p:nvSpPr>
        <p:spPr>
          <a:xfrm>
            <a:off x="2590800" y="1676400"/>
            <a:ext cx="4572000" cy="4419600"/>
          </a:xfrm>
          <a:prstGeom prst="corner">
            <a:avLst>
              <a:gd name="adj1" fmla="val 11164"/>
              <a:gd name="adj2" fmla="val 4515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দিতেন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বাক্যস্হিত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সহিত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286000"/>
            <a:ext cx="25146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895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কর্তৃ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429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962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495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029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অপাদান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638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152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। 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animBg="1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609600"/>
            <a:ext cx="5943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।</a:t>
            </a:r>
          </a:p>
          <a:p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বুঝালে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সম্প্রদানে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পাত্র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বুঝালে</a:t>
            </a:r>
            <a:endPara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পাও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অপাদান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হৃদয়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গেঁথে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ছন্দে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ছন্দে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0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বিশেষ্য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সর্বনাম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কর্তৃকারক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1600200"/>
            <a:ext cx="3693640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কর্তৃকারক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514600"/>
            <a:ext cx="2971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191000"/>
            <a:ext cx="2971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প্রযোজ্য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কর্তা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181600"/>
            <a:ext cx="2971800" cy="838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ব্যতিহার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কর্তা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276600"/>
            <a:ext cx="2971800" cy="76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প্রযোজক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কর্তা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2514600"/>
            <a:ext cx="5105400" cy="609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রহিম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0" y="3276600"/>
            <a:ext cx="5181600" cy="685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ছাত্রদের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পড়াচ্ছেন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0" y="4191000"/>
            <a:ext cx="5105400" cy="838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ছাত্রদের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পড়াচ্ছেন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800" y="5181600"/>
            <a:ext cx="5410200" cy="8382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বাঘে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মহিষে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ঘাটে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352800" y="2743200"/>
            <a:ext cx="304800" cy="304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352800" y="3505200"/>
            <a:ext cx="304800" cy="304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352800" y="4419600"/>
            <a:ext cx="304800" cy="304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352800" y="5410200"/>
            <a:ext cx="304800" cy="304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  <p:bldP spid="5" grpId="0" build="p" animBg="1"/>
      <p:bldP spid="6" grpId="0" build="p" animBg="1"/>
      <p:bldP spid="7" grpId="0" build="p" animBg="1"/>
      <p:bldP spid="8" grpId="0" uiExpand="1" build="p" animBg="1"/>
      <p:bldP spid="9" grpId="0" build="p" animBg="1"/>
      <p:bldP spid="12" grpId="0" build="p" animBg="1"/>
      <p:bldP spid="13" grpId="0" build="p" animBg="1"/>
      <p:bldP spid="14" grpId="0" build="p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 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057400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4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গৌণ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495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কিনে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দিয়েছেন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-Shape 6"/>
          <p:cNvSpPr/>
          <p:nvPr/>
        </p:nvSpPr>
        <p:spPr>
          <a:xfrm>
            <a:off x="1447800" y="5181600"/>
            <a:ext cx="1676400" cy="990600"/>
          </a:xfrm>
          <a:prstGeom prst="corner">
            <a:avLst>
              <a:gd name="adj1" fmla="val 50000"/>
              <a:gd name="adj2" fmla="val 217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গৌণ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-Shape 7"/>
          <p:cNvSpPr/>
          <p:nvPr/>
        </p:nvSpPr>
        <p:spPr>
          <a:xfrm>
            <a:off x="5105400" y="5105400"/>
            <a:ext cx="1752600" cy="1066800"/>
          </a:xfrm>
          <a:prstGeom prst="corner">
            <a:avLst>
              <a:gd name="adj1" fmla="val 50000"/>
              <a:gd name="adj2" fmla="val 217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7" grpId="0" build="p" animBg="1"/>
      <p:bldP spid="8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380</Words>
  <Application>Microsoft Office PowerPoint</Application>
  <PresentationFormat>On-screen Show (4:3)</PresentationFormat>
  <Paragraphs>94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92</cp:revision>
  <dcterms:created xsi:type="dcterms:W3CDTF">2006-08-16T00:00:00Z</dcterms:created>
  <dcterms:modified xsi:type="dcterms:W3CDTF">2021-08-15T00:00:08Z</dcterms:modified>
</cp:coreProperties>
</file>