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sldIdLst>
    <p:sldId id="257" r:id="rId2"/>
    <p:sldId id="258" r:id="rId3"/>
    <p:sldId id="280" r:id="rId4"/>
    <p:sldId id="281" r:id="rId5"/>
    <p:sldId id="261" r:id="rId6"/>
    <p:sldId id="260"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2" d="100"/>
          <a:sy n="72" d="100"/>
        </p:scale>
        <p:origin x="636"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D66ADDB-5E26-48C2-BF1E-E273A50E182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996A8D8A-04EB-424A-BEFF-C209D0E6BE61}">
      <dgm:prSet custT="1"/>
      <dgm:spPr>
        <a:solidFill>
          <a:schemeClr val="bg1">
            <a:lumMod val="75000"/>
            <a:lumOff val="25000"/>
          </a:schemeClr>
        </a:solidFill>
      </dgm:spPr>
      <dgm:t>
        <a:bodyPr/>
        <a:lstStyle/>
        <a:p>
          <a:pPr rtl="0"/>
          <a:r>
            <a:rPr lang="en-US" sz="2800" dirty="0" smtClean="0">
              <a:solidFill>
                <a:srgbClr val="21468C"/>
              </a:solidFill>
              <a:latin typeface="NikoshBAN" panose="02000000000000000000" pitchFamily="2" charset="0"/>
              <a:cs typeface="NikoshBAN" panose="02000000000000000000" pitchFamily="2" charset="0"/>
            </a:rPr>
            <a:t>আব্দুল্লাহ আত তারিক </a:t>
          </a:r>
          <a:endParaRPr lang="en-US" sz="2800" dirty="0">
            <a:solidFill>
              <a:srgbClr val="21468C"/>
            </a:solidFill>
            <a:latin typeface="NikoshBAN" panose="02000000000000000000" pitchFamily="2" charset="0"/>
            <a:cs typeface="NikoshBAN" panose="02000000000000000000" pitchFamily="2" charset="0"/>
          </a:endParaRPr>
        </a:p>
      </dgm:t>
    </dgm:pt>
    <dgm:pt modelId="{CD437FC4-65D5-48A4-BB69-14BC10CC3A97}" type="parTrans" cxnId="{2FA7FE24-ABB2-431E-B74E-75865780508E}">
      <dgm:prSet/>
      <dgm:spPr/>
      <dgm:t>
        <a:bodyPr/>
        <a:lstStyle/>
        <a:p>
          <a:endParaRPr lang="en-US"/>
        </a:p>
      </dgm:t>
    </dgm:pt>
    <dgm:pt modelId="{ABADDBF5-DB71-4D95-B5DF-88A24E636D93}" type="sibTrans" cxnId="{2FA7FE24-ABB2-431E-B74E-75865780508E}">
      <dgm:prSet/>
      <dgm:spPr/>
      <dgm:t>
        <a:bodyPr/>
        <a:lstStyle/>
        <a:p>
          <a:endParaRPr lang="en-US"/>
        </a:p>
      </dgm:t>
    </dgm:pt>
    <dgm:pt modelId="{3DC02066-21A2-448C-82A9-870F8B6AD3B1}">
      <dgm:prSet custT="1"/>
      <dgm:spPr>
        <a:solidFill>
          <a:schemeClr val="bg1">
            <a:lumMod val="75000"/>
            <a:lumOff val="25000"/>
          </a:schemeClr>
        </a:solidFill>
      </dgm:spPr>
      <dgm:t>
        <a:bodyPr/>
        <a:lstStyle/>
        <a:p>
          <a:pPr rtl="0"/>
          <a:r>
            <a:rPr lang="en-US" sz="2800" dirty="0" smtClean="0">
              <a:solidFill>
                <a:srgbClr val="21468C"/>
              </a:solidFill>
              <a:latin typeface="NikoshBAN" panose="02000000000000000000" pitchFamily="2" charset="0"/>
              <a:cs typeface="NikoshBAN" panose="02000000000000000000" pitchFamily="2" charset="0"/>
            </a:rPr>
            <a:t>সহকারি শিক্ষক (বাংলা) </a:t>
          </a:r>
          <a:endParaRPr lang="en-US" sz="2800" dirty="0">
            <a:solidFill>
              <a:srgbClr val="21468C"/>
            </a:solidFill>
            <a:latin typeface="NikoshBAN" panose="02000000000000000000" pitchFamily="2" charset="0"/>
            <a:cs typeface="NikoshBAN" panose="02000000000000000000" pitchFamily="2" charset="0"/>
          </a:endParaRPr>
        </a:p>
      </dgm:t>
    </dgm:pt>
    <dgm:pt modelId="{D1AE1DB3-9B56-46DE-B03A-F5A33C6A19A8}" type="parTrans" cxnId="{CAAB6BF7-6914-4B8B-AC1F-D4AE28A54300}">
      <dgm:prSet/>
      <dgm:spPr/>
      <dgm:t>
        <a:bodyPr/>
        <a:lstStyle/>
        <a:p>
          <a:endParaRPr lang="en-US"/>
        </a:p>
      </dgm:t>
    </dgm:pt>
    <dgm:pt modelId="{1EFEDB9C-8DE0-439B-806C-23A62139CCC7}" type="sibTrans" cxnId="{CAAB6BF7-6914-4B8B-AC1F-D4AE28A54300}">
      <dgm:prSet/>
      <dgm:spPr/>
      <dgm:t>
        <a:bodyPr/>
        <a:lstStyle/>
        <a:p>
          <a:endParaRPr lang="en-US"/>
        </a:p>
      </dgm:t>
    </dgm:pt>
    <dgm:pt modelId="{662D0F2A-2A2F-4CE3-AB6C-7DE85802BCD0}">
      <dgm:prSet custT="1"/>
      <dgm:spPr>
        <a:solidFill>
          <a:schemeClr val="bg1">
            <a:lumMod val="75000"/>
            <a:lumOff val="25000"/>
          </a:schemeClr>
        </a:solidFill>
      </dgm:spPr>
      <dgm:t>
        <a:bodyPr/>
        <a:lstStyle/>
        <a:p>
          <a:pPr rtl="0"/>
          <a:r>
            <a:rPr lang="en-US" sz="2800" dirty="0" smtClean="0">
              <a:solidFill>
                <a:srgbClr val="21468C"/>
              </a:solidFill>
              <a:latin typeface="NikoshBAN" panose="02000000000000000000" pitchFamily="2" charset="0"/>
              <a:cs typeface="NikoshBAN" panose="02000000000000000000" pitchFamily="2" charset="0"/>
            </a:rPr>
            <a:t>শুভেচ্ছা প্রিপারেটরি স্কুল</a:t>
          </a:r>
          <a:endParaRPr lang="en-US" sz="2800" dirty="0">
            <a:solidFill>
              <a:srgbClr val="21468C"/>
            </a:solidFill>
            <a:latin typeface="NikoshBAN" panose="02000000000000000000" pitchFamily="2" charset="0"/>
            <a:cs typeface="NikoshBAN" panose="02000000000000000000" pitchFamily="2" charset="0"/>
          </a:endParaRPr>
        </a:p>
      </dgm:t>
    </dgm:pt>
    <dgm:pt modelId="{5746A7F0-82C9-4D26-9613-35AA02F3B909}" type="parTrans" cxnId="{D99208C1-3AEA-4EEC-A180-98547A55D450}">
      <dgm:prSet/>
      <dgm:spPr/>
      <dgm:t>
        <a:bodyPr/>
        <a:lstStyle/>
        <a:p>
          <a:endParaRPr lang="en-US"/>
        </a:p>
      </dgm:t>
    </dgm:pt>
    <dgm:pt modelId="{7DCC307F-5F2D-41BD-A42D-74B9B369C59F}" type="sibTrans" cxnId="{D99208C1-3AEA-4EEC-A180-98547A55D450}">
      <dgm:prSet/>
      <dgm:spPr/>
      <dgm:t>
        <a:bodyPr/>
        <a:lstStyle/>
        <a:p>
          <a:endParaRPr lang="en-US"/>
        </a:p>
      </dgm:t>
    </dgm:pt>
    <dgm:pt modelId="{7BA5F54A-2391-4338-8359-BCC0F95C8B69}">
      <dgm:prSet custT="1"/>
      <dgm:spPr>
        <a:solidFill>
          <a:schemeClr val="bg1">
            <a:lumMod val="75000"/>
            <a:lumOff val="25000"/>
          </a:schemeClr>
        </a:solidFill>
      </dgm:spPr>
      <dgm:t>
        <a:bodyPr/>
        <a:lstStyle/>
        <a:p>
          <a:pPr rtl="0"/>
          <a:r>
            <a:rPr lang="en-US" sz="2800" smtClean="0">
              <a:solidFill>
                <a:srgbClr val="21468C"/>
              </a:solidFill>
              <a:latin typeface="NikoshBAN" panose="02000000000000000000" pitchFamily="2" charset="0"/>
              <a:cs typeface="NikoshBAN" panose="02000000000000000000" pitchFamily="2" charset="0"/>
            </a:rPr>
            <a:t>মাগুরা সদর, মাগুরা</a:t>
          </a:r>
          <a:endParaRPr lang="en-US" sz="2800">
            <a:solidFill>
              <a:srgbClr val="21468C"/>
            </a:solidFill>
            <a:latin typeface="NikoshBAN" panose="02000000000000000000" pitchFamily="2" charset="0"/>
            <a:cs typeface="NikoshBAN" panose="02000000000000000000" pitchFamily="2" charset="0"/>
          </a:endParaRPr>
        </a:p>
      </dgm:t>
    </dgm:pt>
    <dgm:pt modelId="{33FB286C-A8AA-4B44-B824-C37B830EB2F1}" type="parTrans" cxnId="{405CCF9A-BD89-4010-B4FE-55572F291424}">
      <dgm:prSet/>
      <dgm:spPr/>
      <dgm:t>
        <a:bodyPr/>
        <a:lstStyle/>
        <a:p>
          <a:endParaRPr lang="en-US"/>
        </a:p>
      </dgm:t>
    </dgm:pt>
    <dgm:pt modelId="{4D7D680C-832A-49C4-8F7A-0C9377D87F20}" type="sibTrans" cxnId="{405CCF9A-BD89-4010-B4FE-55572F291424}">
      <dgm:prSet/>
      <dgm:spPr/>
      <dgm:t>
        <a:bodyPr/>
        <a:lstStyle/>
        <a:p>
          <a:endParaRPr lang="en-US"/>
        </a:p>
      </dgm:t>
    </dgm:pt>
    <dgm:pt modelId="{A4AC9BA5-31D7-420C-A88E-D0C236CFD189}">
      <dgm:prSet custT="1"/>
      <dgm:spPr>
        <a:solidFill>
          <a:schemeClr val="bg1">
            <a:lumMod val="75000"/>
            <a:lumOff val="25000"/>
          </a:schemeClr>
        </a:solidFill>
      </dgm:spPr>
      <dgm:t>
        <a:bodyPr/>
        <a:lstStyle/>
        <a:p>
          <a:pPr rtl="0"/>
          <a:r>
            <a:rPr lang="en-US" sz="2400" dirty="0" err="1" smtClean="0">
              <a:solidFill>
                <a:srgbClr val="21468C"/>
              </a:solidFill>
              <a:latin typeface="NikoshBAN" panose="02000000000000000000" pitchFamily="2" charset="0"/>
              <a:cs typeface="NikoshBAN" panose="02000000000000000000" pitchFamily="2" charset="0"/>
            </a:rPr>
            <a:t>মোবাইল</a:t>
          </a:r>
          <a:r>
            <a:rPr lang="en-US" sz="2400" dirty="0" smtClean="0">
              <a:solidFill>
                <a:srgbClr val="21468C"/>
              </a:solidFill>
              <a:latin typeface="NikoshBAN" panose="02000000000000000000" pitchFamily="2" charset="0"/>
              <a:cs typeface="NikoshBAN" panose="02000000000000000000" pitchFamily="2" charset="0"/>
            </a:rPr>
            <a:t>  : ০১৭১১২৬৫২৩১</a:t>
          </a:r>
          <a:endParaRPr lang="en-US" sz="2400" dirty="0">
            <a:solidFill>
              <a:srgbClr val="21468C"/>
            </a:solidFill>
            <a:latin typeface="NikoshBAN" panose="02000000000000000000" pitchFamily="2" charset="0"/>
            <a:cs typeface="NikoshBAN" panose="02000000000000000000" pitchFamily="2" charset="0"/>
          </a:endParaRPr>
        </a:p>
      </dgm:t>
    </dgm:pt>
    <dgm:pt modelId="{AA1793B6-36E0-452C-A018-2A8A0B09518E}" type="parTrans" cxnId="{285ED757-B96A-446D-A825-AE48DF499AEA}">
      <dgm:prSet/>
      <dgm:spPr/>
      <dgm:t>
        <a:bodyPr/>
        <a:lstStyle/>
        <a:p>
          <a:endParaRPr lang="en-US"/>
        </a:p>
      </dgm:t>
    </dgm:pt>
    <dgm:pt modelId="{6B744E5C-F780-46FF-BEEF-178D1846E1EF}" type="sibTrans" cxnId="{285ED757-B96A-446D-A825-AE48DF499AEA}">
      <dgm:prSet/>
      <dgm:spPr/>
      <dgm:t>
        <a:bodyPr/>
        <a:lstStyle/>
        <a:p>
          <a:endParaRPr lang="en-US"/>
        </a:p>
      </dgm:t>
    </dgm:pt>
    <dgm:pt modelId="{74A0B6C3-9358-4BED-B23E-98FF882D1064}">
      <dgm:prSet custT="1"/>
      <dgm:spPr>
        <a:solidFill>
          <a:schemeClr val="bg1">
            <a:lumMod val="75000"/>
            <a:lumOff val="25000"/>
          </a:schemeClr>
        </a:solidFill>
      </dgm:spPr>
      <dgm:t>
        <a:bodyPr/>
        <a:lstStyle/>
        <a:p>
          <a:pPr rtl="0"/>
          <a:r>
            <a:rPr lang="en-US" sz="1200" dirty="0" smtClean="0">
              <a:solidFill>
                <a:srgbClr val="21468C"/>
              </a:solidFill>
              <a:latin typeface="NikoshBAN" panose="02000000000000000000" pitchFamily="2" charset="0"/>
              <a:cs typeface="NikoshBAN" panose="02000000000000000000" pitchFamily="2" charset="0"/>
            </a:rPr>
            <a:t>E-mail       </a:t>
          </a:r>
          <a:r>
            <a:rPr lang="en-US" sz="1200" b="1" dirty="0" smtClean="0">
              <a:solidFill>
                <a:srgbClr val="21468C"/>
              </a:solidFill>
              <a:latin typeface="NikoshBAN" panose="02000000000000000000" pitchFamily="2" charset="0"/>
              <a:cs typeface="NikoshBAN" panose="02000000000000000000" pitchFamily="2" charset="0"/>
            </a:rPr>
            <a:t>: </a:t>
          </a:r>
          <a:r>
            <a:rPr lang="en-US" sz="1200" dirty="0" smtClean="0">
              <a:solidFill>
                <a:srgbClr val="21468C"/>
              </a:solidFill>
              <a:latin typeface="NikoshBAN" panose="02000000000000000000" pitchFamily="2" charset="0"/>
              <a:cs typeface="NikoshBAN" panose="02000000000000000000" pitchFamily="2" charset="0"/>
            </a:rPr>
            <a:t>tariqmagura@gmail.com</a:t>
          </a:r>
          <a:endParaRPr lang="en-US" sz="1200" dirty="0">
            <a:solidFill>
              <a:srgbClr val="21468C"/>
            </a:solidFill>
            <a:latin typeface="NikoshBAN" panose="02000000000000000000" pitchFamily="2" charset="0"/>
            <a:cs typeface="NikoshBAN" panose="02000000000000000000" pitchFamily="2" charset="0"/>
          </a:endParaRPr>
        </a:p>
      </dgm:t>
    </dgm:pt>
    <dgm:pt modelId="{CE5D07B9-7B4A-45F0-BCD4-13929D3FCEDA}" type="parTrans" cxnId="{96C66F0A-A7EE-4866-A362-9D16D10FD001}">
      <dgm:prSet/>
      <dgm:spPr/>
      <dgm:t>
        <a:bodyPr/>
        <a:lstStyle/>
        <a:p>
          <a:endParaRPr lang="en-US"/>
        </a:p>
      </dgm:t>
    </dgm:pt>
    <dgm:pt modelId="{03F498A6-214F-4F5B-86A2-B364EB91DDAC}" type="sibTrans" cxnId="{96C66F0A-A7EE-4866-A362-9D16D10FD001}">
      <dgm:prSet/>
      <dgm:spPr/>
      <dgm:t>
        <a:bodyPr/>
        <a:lstStyle/>
        <a:p>
          <a:endParaRPr lang="en-US"/>
        </a:p>
      </dgm:t>
    </dgm:pt>
    <dgm:pt modelId="{2D81A7DB-49A3-48C7-9DB3-8F7EF18864ED}" type="pres">
      <dgm:prSet presAssocID="{1D66ADDB-5E26-48C2-BF1E-E273A50E182E}" presName="linear" presStyleCnt="0">
        <dgm:presLayoutVars>
          <dgm:dir/>
          <dgm:animLvl val="lvl"/>
          <dgm:resizeHandles val="exact"/>
        </dgm:presLayoutVars>
      </dgm:prSet>
      <dgm:spPr/>
      <dgm:t>
        <a:bodyPr/>
        <a:lstStyle/>
        <a:p>
          <a:endParaRPr lang="en-US"/>
        </a:p>
      </dgm:t>
    </dgm:pt>
    <dgm:pt modelId="{D23ACA6E-7661-4D97-A6BE-9D028DCA446C}" type="pres">
      <dgm:prSet presAssocID="{996A8D8A-04EB-424A-BEFF-C209D0E6BE61}" presName="parentLin" presStyleCnt="0"/>
      <dgm:spPr/>
    </dgm:pt>
    <dgm:pt modelId="{1B232E71-B1F6-4218-91D5-C6DFC7E759AA}" type="pres">
      <dgm:prSet presAssocID="{996A8D8A-04EB-424A-BEFF-C209D0E6BE61}" presName="parentLeftMargin" presStyleLbl="node1" presStyleIdx="0" presStyleCnt="6"/>
      <dgm:spPr/>
      <dgm:t>
        <a:bodyPr/>
        <a:lstStyle/>
        <a:p>
          <a:endParaRPr lang="en-US"/>
        </a:p>
      </dgm:t>
    </dgm:pt>
    <dgm:pt modelId="{7BC41129-464C-4C5F-B49B-DDEB8B7A5CE4}" type="pres">
      <dgm:prSet presAssocID="{996A8D8A-04EB-424A-BEFF-C209D0E6BE61}" presName="parentText" presStyleLbl="node1" presStyleIdx="0" presStyleCnt="6">
        <dgm:presLayoutVars>
          <dgm:chMax val="0"/>
          <dgm:bulletEnabled val="1"/>
        </dgm:presLayoutVars>
      </dgm:prSet>
      <dgm:spPr/>
      <dgm:t>
        <a:bodyPr/>
        <a:lstStyle/>
        <a:p>
          <a:endParaRPr lang="en-US"/>
        </a:p>
      </dgm:t>
    </dgm:pt>
    <dgm:pt modelId="{3B9BB0F3-355A-4BE1-B302-55FFC8C9791A}" type="pres">
      <dgm:prSet presAssocID="{996A8D8A-04EB-424A-BEFF-C209D0E6BE61}" presName="negativeSpace" presStyleCnt="0"/>
      <dgm:spPr/>
    </dgm:pt>
    <dgm:pt modelId="{931AEF94-8A21-4FAD-A46B-D22536E2534E}" type="pres">
      <dgm:prSet presAssocID="{996A8D8A-04EB-424A-BEFF-C209D0E6BE61}" presName="childText" presStyleLbl="conFgAcc1" presStyleIdx="0" presStyleCnt="6">
        <dgm:presLayoutVars>
          <dgm:bulletEnabled val="1"/>
        </dgm:presLayoutVars>
      </dgm:prSet>
      <dgm:spPr>
        <a:solidFill>
          <a:schemeClr val="accent6">
            <a:lumMod val="60000"/>
            <a:lumOff val="40000"/>
            <a:alpha val="90000"/>
          </a:schemeClr>
        </a:solidFill>
      </dgm:spPr>
      <dgm:t>
        <a:bodyPr/>
        <a:lstStyle/>
        <a:p>
          <a:endParaRPr lang="en-US"/>
        </a:p>
      </dgm:t>
    </dgm:pt>
    <dgm:pt modelId="{191F4EA5-1854-4588-91B5-780F699B74BF}" type="pres">
      <dgm:prSet presAssocID="{ABADDBF5-DB71-4D95-B5DF-88A24E636D93}" presName="spaceBetweenRectangles" presStyleCnt="0"/>
      <dgm:spPr/>
    </dgm:pt>
    <dgm:pt modelId="{EC8B7E15-F6CD-4418-AD19-C719597B2818}" type="pres">
      <dgm:prSet presAssocID="{3DC02066-21A2-448C-82A9-870F8B6AD3B1}" presName="parentLin" presStyleCnt="0"/>
      <dgm:spPr/>
    </dgm:pt>
    <dgm:pt modelId="{D5749F58-70EE-4A76-BCE5-803EC292E4C4}" type="pres">
      <dgm:prSet presAssocID="{3DC02066-21A2-448C-82A9-870F8B6AD3B1}" presName="parentLeftMargin" presStyleLbl="node1" presStyleIdx="0" presStyleCnt="6"/>
      <dgm:spPr/>
      <dgm:t>
        <a:bodyPr/>
        <a:lstStyle/>
        <a:p>
          <a:endParaRPr lang="en-US"/>
        </a:p>
      </dgm:t>
    </dgm:pt>
    <dgm:pt modelId="{E3A91CB3-CEF7-4E90-B054-9B3B0EAF5BAF}" type="pres">
      <dgm:prSet presAssocID="{3DC02066-21A2-448C-82A9-870F8B6AD3B1}" presName="parentText" presStyleLbl="node1" presStyleIdx="1" presStyleCnt="6">
        <dgm:presLayoutVars>
          <dgm:chMax val="0"/>
          <dgm:bulletEnabled val="1"/>
        </dgm:presLayoutVars>
      </dgm:prSet>
      <dgm:spPr/>
      <dgm:t>
        <a:bodyPr/>
        <a:lstStyle/>
        <a:p>
          <a:endParaRPr lang="en-US"/>
        </a:p>
      </dgm:t>
    </dgm:pt>
    <dgm:pt modelId="{50AC7407-CFF1-4499-A64C-3359FAC99AED}" type="pres">
      <dgm:prSet presAssocID="{3DC02066-21A2-448C-82A9-870F8B6AD3B1}" presName="negativeSpace" presStyleCnt="0"/>
      <dgm:spPr/>
    </dgm:pt>
    <dgm:pt modelId="{DDBDC5B3-BA07-44EB-B6CA-7E6690AF152B}" type="pres">
      <dgm:prSet presAssocID="{3DC02066-21A2-448C-82A9-870F8B6AD3B1}" presName="childText" presStyleLbl="conFgAcc1" presStyleIdx="1" presStyleCnt="6">
        <dgm:presLayoutVars>
          <dgm:bulletEnabled val="1"/>
        </dgm:presLayoutVars>
      </dgm:prSet>
      <dgm:spPr>
        <a:solidFill>
          <a:schemeClr val="accent6">
            <a:lumMod val="60000"/>
            <a:lumOff val="40000"/>
            <a:alpha val="90000"/>
          </a:schemeClr>
        </a:solidFill>
      </dgm:spPr>
      <dgm:t>
        <a:bodyPr/>
        <a:lstStyle/>
        <a:p>
          <a:endParaRPr lang="en-US"/>
        </a:p>
      </dgm:t>
    </dgm:pt>
    <dgm:pt modelId="{933272A1-C030-4C6D-8072-E31424A1C09F}" type="pres">
      <dgm:prSet presAssocID="{1EFEDB9C-8DE0-439B-806C-23A62139CCC7}" presName="spaceBetweenRectangles" presStyleCnt="0"/>
      <dgm:spPr/>
    </dgm:pt>
    <dgm:pt modelId="{903E6186-78CA-4B2D-ADA0-8BE8E6B0EEC7}" type="pres">
      <dgm:prSet presAssocID="{662D0F2A-2A2F-4CE3-AB6C-7DE85802BCD0}" presName="parentLin" presStyleCnt="0"/>
      <dgm:spPr/>
    </dgm:pt>
    <dgm:pt modelId="{DF835D66-9F7A-430A-B4D1-E2E4A49C35B1}" type="pres">
      <dgm:prSet presAssocID="{662D0F2A-2A2F-4CE3-AB6C-7DE85802BCD0}" presName="parentLeftMargin" presStyleLbl="node1" presStyleIdx="1" presStyleCnt="6"/>
      <dgm:spPr/>
      <dgm:t>
        <a:bodyPr/>
        <a:lstStyle/>
        <a:p>
          <a:endParaRPr lang="en-US"/>
        </a:p>
      </dgm:t>
    </dgm:pt>
    <dgm:pt modelId="{EE8244C1-4DA2-43D8-B56F-E91958C930DC}" type="pres">
      <dgm:prSet presAssocID="{662D0F2A-2A2F-4CE3-AB6C-7DE85802BCD0}" presName="parentText" presStyleLbl="node1" presStyleIdx="2" presStyleCnt="6">
        <dgm:presLayoutVars>
          <dgm:chMax val="0"/>
          <dgm:bulletEnabled val="1"/>
        </dgm:presLayoutVars>
      </dgm:prSet>
      <dgm:spPr/>
      <dgm:t>
        <a:bodyPr/>
        <a:lstStyle/>
        <a:p>
          <a:endParaRPr lang="en-US"/>
        </a:p>
      </dgm:t>
    </dgm:pt>
    <dgm:pt modelId="{C5FE7B73-8CD4-4F3D-84E4-069D5CBC468E}" type="pres">
      <dgm:prSet presAssocID="{662D0F2A-2A2F-4CE3-AB6C-7DE85802BCD0}" presName="negativeSpace" presStyleCnt="0"/>
      <dgm:spPr/>
    </dgm:pt>
    <dgm:pt modelId="{38804B85-540E-4615-9E86-24A02307668C}" type="pres">
      <dgm:prSet presAssocID="{662D0F2A-2A2F-4CE3-AB6C-7DE85802BCD0}" presName="childText" presStyleLbl="conFgAcc1" presStyleIdx="2" presStyleCnt="6">
        <dgm:presLayoutVars>
          <dgm:bulletEnabled val="1"/>
        </dgm:presLayoutVars>
      </dgm:prSet>
      <dgm:spPr>
        <a:solidFill>
          <a:schemeClr val="accent6">
            <a:lumMod val="60000"/>
            <a:lumOff val="40000"/>
            <a:alpha val="90000"/>
          </a:schemeClr>
        </a:solidFill>
      </dgm:spPr>
      <dgm:t>
        <a:bodyPr/>
        <a:lstStyle/>
        <a:p>
          <a:endParaRPr lang="en-US"/>
        </a:p>
      </dgm:t>
    </dgm:pt>
    <dgm:pt modelId="{B79B0E5B-4021-45B8-BDE1-F1B00BBD734E}" type="pres">
      <dgm:prSet presAssocID="{7DCC307F-5F2D-41BD-A42D-74B9B369C59F}" presName="spaceBetweenRectangles" presStyleCnt="0"/>
      <dgm:spPr/>
    </dgm:pt>
    <dgm:pt modelId="{A76EC726-14E9-4EAE-8AE7-D077253FFB0E}" type="pres">
      <dgm:prSet presAssocID="{7BA5F54A-2391-4338-8359-BCC0F95C8B69}" presName="parentLin" presStyleCnt="0"/>
      <dgm:spPr/>
    </dgm:pt>
    <dgm:pt modelId="{547F4338-8BC2-496A-BDAF-43B23D574F64}" type="pres">
      <dgm:prSet presAssocID="{7BA5F54A-2391-4338-8359-BCC0F95C8B69}" presName="parentLeftMargin" presStyleLbl="node1" presStyleIdx="2" presStyleCnt="6"/>
      <dgm:spPr/>
      <dgm:t>
        <a:bodyPr/>
        <a:lstStyle/>
        <a:p>
          <a:endParaRPr lang="en-US"/>
        </a:p>
      </dgm:t>
    </dgm:pt>
    <dgm:pt modelId="{92ED0851-C0D4-4EC5-B832-18304B43B2A4}" type="pres">
      <dgm:prSet presAssocID="{7BA5F54A-2391-4338-8359-BCC0F95C8B69}" presName="parentText" presStyleLbl="node1" presStyleIdx="3" presStyleCnt="6">
        <dgm:presLayoutVars>
          <dgm:chMax val="0"/>
          <dgm:bulletEnabled val="1"/>
        </dgm:presLayoutVars>
      </dgm:prSet>
      <dgm:spPr/>
      <dgm:t>
        <a:bodyPr/>
        <a:lstStyle/>
        <a:p>
          <a:endParaRPr lang="en-US"/>
        </a:p>
      </dgm:t>
    </dgm:pt>
    <dgm:pt modelId="{1E961C52-EE81-4642-B582-D9FCCD880C1D}" type="pres">
      <dgm:prSet presAssocID="{7BA5F54A-2391-4338-8359-BCC0F95C8B69}" presName="negativeSpace" presStyleCnt="0"/>
      <dgm:spPr/>
    </dgm:pt>
    <dgm:pt modelId="{DE38ADD6-173E-44AB-ADA1-8900EDA45E15}" type="pres">
      <dgm:prSet presAssocID="{7BA5F54A-2391-4338-8359-BCC0F95C8B69}" presName="childText" presStyleLbl="conFgAcc1" presStyleIdx="3" presStyleCnt="6">
        <dgm:presLayoutVars>
          <dgm:bulletEnabled val="1"/>
        </dgm:presLayoutVars>
      </dgm:prSet>
      <dgm:spPr>
        <a:solidFill>
          <a:schemeClr val="accent6">
            <a:lumMod val="60000"/>
            <a:lumOff val="40000"/>
            <a:alpha val="90000"/>
          </a:schemeClr>
        </a:solidFill>
      </dgm:spPr>
      <dgm:t>
        <a:bodyPr/>
        <a:lstStyle/>
        <a:p>
          <a:endParaRPr lang="en-US"/>
        </a:p>
      </dgm:t>
    </dgm:pt>
    <dgm:pt modelId="{549921A9-5518-4CC9-AD53-F41AFAE91248}" type="pres">
      <dgm:prSet presAssocID="{4D7D680C-832A-49C4-8F7A-0C9377D87F20}" presName="spaceBetweenRectangles" presStyleCnt="0"/>
      <dgm:spPr/>
    </dgm:pt>
    <dgm:pt modelId="{8330C2B2-EF6C-45DB-A335-99AE1D2441BB}" type="pres">
      <dgm:prSet presAssocID="{A4AC9BA5-31D7-420C-A88E-D0C236CFD189}" presName="parentLin" presStyleCnt="0"/>
      <dgm:spPr/>
    </dgm:pt>
    <dgm:pt modelId="{8A39FADB-32AA-4764-B2B7-D00CD8B5F3C4}" type="pres">
      <dgm:prSet presAssocID="{A4AC9BA5-31D7-420C-A88E-D0C236CFD189}" presName="parentLeftMargin" presStyleLbl="node1" presStyleIdx="3" presStyleCnt="6"/>
      <dgm:spPr/>
      <dgm:t>
        <a:bodyPr/>
        <a:lstStyle/>
        <a:p>
          <a:endParaRPr lang="en-US"/>
        </a:p>
      </dgm:t>
    </dgm:pt>
    <dgm:pt modelId="{56FC0006-7B57-42DA-AB50-BD1F68C943D9}" type="pres">
      <dgm:prSet presAssocID="{A4AC9BA5-31D7-420C-A88E-D0C236CFD189}" presName="parentText" presStyleLbl="node1" presStyleIdx="4" presStyleCnt="6">
        <dgm:presLayoutVars>
          <dgm:chMax val="0"/>
          <dgm:bulletEnabled val="1"/>
        </dgm:presLayoutVars>
      </dgm:prSet>
      <dgm:spPr/>
      <dgm:t>
        <a:bodyPr/>
        <a:lstStyle/>
        <a:p>
          <a:endParaRPr lang="en-US"/>
        </a:p>
      </dgm:t>
    </dgm:pt>
    <dgm:pt modelId="{766FEB7D-75F9-49AD-8168-86A2F2728C7D}" type="pres">
      <dgm:prSet presAssocID="{A4AC9BA5-31D7-420C-A88E-D0C236CFD189}" presName="negativeSpace" presStyleCnt="0"/>
      <dgm:spPr/>
    </dgm:pt>
    <dgm:pt modelId="{06127D3C-B186-48D2-ABE9-E342D71172A1}" type="pres">
      <dgm:prSet presAssocID="{A4AC9BA5-31D7-420C-A88E-D0C236CFD189}" presName="childText" presStyleLbl="conFgAcc1" presStyleIdx="4" presStyleCnt="6">
        <dgm:presLayoutVars>
          <dgm:bulletEnabled val="1"/>
        </dgm:presLayoutVars>
      </dgm:prSet>
      <dgm:spPr>
        <a:solidFill>
          <a:schemeClr val="accent6">
            <a:lumMod val="60000"/>
            <a:lumOff val="40000"/>
            <a:alpha val="90000"/>
          </a:schemeClr>
        </a:solidFill>
      </dgm:spPr>
      <dgm:t>
        <a:bodyPr/>
        <a:lstStyle/>
        <a:p>
          <a:endParaRPr lang="en-US"/>
        </a:p>
      </dgm:t>
    </dgm:pt>
    <dgm:pt modelId="{C2C5E5C1-B775-4B39-B2B1-64CAAFD91D54}" type="pres">
      <dgm:prSet presAssocID="{6B744E5C-F780-46FF-BEEF-178D1846E1EF}" presName="spaceBetweenRectangles" presStyleCnt="0"/>
      <dgm:spPr/>
    </dgm:pt>
    <dgm:pt modelId="{278D5B82-AEB5-441F-B4B2-56D55DC152A6}" type="pres">
      <dgm:prSet presAssocID="{74A0B6C3-9358-4BED-B23E-98FF882D1064}" presName="parentLin" presStyleCnt="0"/>
      <dgm:spPr/>
    </dgm:pt>
    <dgm:pt modelId="{467BDFD9-3E46-48D8-9867-0980F4F9E306}" type="pres">
      <dgm:prSet presAssocID="{74A0B6C3-9358-4BED-B23E-98FF882D1064}" presName="parentLeftMargin" presStyleLbl="node1" presStyleIdx="4" presStyleCnt="6"/>
      <dgm:spPr/>
      <dgm:t>
        <a:bodyPr/>
        <a:lstStyle/>
        <a:p>
          <a:endParaRPr lang="en-US"/>
        </a:p>
      </dgm:t>
    </dgm:pt>
    <dgm:pt modelId="{9620D787-612D-45EB-8552-61BCF1179102}" type="pres">
      <dgm:prSet presAssocID="{74A0B6C3-9358-4BED-B23E-98FF882D1064}" presName="parentText" presStyleLbl="node1" presStyleIdx="5" presStyleCnt="6">
        <dgm:presLayoutVars>
          <dgm:chMax val="0"/>
          <dgm:bulletEnabled val="1"/>
        </dgm:presLayoutVars>
      </dgm:prSet>
      <dgm:spPr/>
      <dgm:t>
        <a:bodyPr/>
        <a:lstStyle/>
        <a:p>
          <a:endParaRPr lang="en-US"/>
        </a:p>
      </dgm:t>
    </dgm:pt>
    <dgm:pt modelId="{06553F89-4F6E-44D6-A326-398D1E551903}" type="pres">
      <dgm:prSet presAssocID="{74A0B6C3-9358-4BED-B23E-98FF882D1064}" presName="negativeSpace" presStyleCnt="0"/>
      <dgm:spPr/>
    </dgm:pt>
    <dgm:pt modelId="{AA4E621F-02B8-42CF-BD77-39CCB986294A}" type="pres">
      <dgm:prSet presAssocID="{74A0B6C3-9358-4BED-B23E-98FF882D1064}" presName="childText" presStyleLbl="conFgAcc1" presStyleIdx="5" presStyleCnt="6">
        <dgm:presLayoutVars>
          <dgm:bulletEnabled val="1"/>
        </dgm:presLayoutVars>
      </dgm:prSet>
      <dgm:spPr>
        <a:solidFill>
          <a:schemeClr val="accent6">
            <a:lumMod val="60000"/>
            <a:lumOff val="40000"/>
            <a:alpha val="90000"/>
          </a:schemeClr>
        </a:solidFill>
      </dgm:spPr>
      <dgm:t>
        <a:bodyPr/>
        <a:lstStyle/>
        <a:p>
          <a:endParaRPr lang="en-US"/>
        </a:p>
      </dgm:t>
    </dgm:pt>
  </dgm:ptLst>
  <dgm:cxnLst>
    <dgm:cxn modelId="{D99208C1-3AEA-4EEC-A180-98547A55D450}" srcId="{1D66ADDB-5E26-48C2-BF1E-E273A50E182E}" destId="{662D0F2A-2A2F-4CE3-AB6C-7DE85802BCD0}" srcOrd="2" destOrd="0" parTransId="{5746A7F0-82C9-4D26-9613-35AA02F3B909}" sibTransId="{7DCC307F-5F2D-41BD-A42D-74B9B369C59F}"/>
    <dgm:cxn modelId="{34EF45BF-9D60-473B-BF45-983B1DDEF7F0}" type="presOf" srcId="{996A8D8A-04EB-424A-BEFF-C209D0E6BE61}" destId="{7BC41129-464C-4C5F-B49B-DDEB8B7A5CE4}" srcOrd="1" destOrd="0" presId="urn:microsoft.com/office/officeart/2005/8/layout/list1"/>
    <dgm:cxn modelId="{285ED757-B96A-446D-A825-AE48DF499AEA}" srcId="{1D66ADDB-5E26-48C2-BF1E-E273A50E182E}" destId="{A4AC9BA5-31D7-420C-A88E-D0C236CFD189}" srcOrd="4" destOrd="0" parTransId="{AA1793B6-36E0-452C-A018-2A8A0B09518E}" sibTransId="{6B744E5C-F780-46FF-BEEF-178D1846E1EF}"/>
    <dgm:cxn modelId="{87939FA6-75AD-46CF-95AB-2456C160051C}" type="presOf" srcId="{1D66ADDB-5E26-48C2-BF1E-E273A50E182E}" destId="{2D81A7DB-49A3-48C7-9DB3-8F7EF18864ED}" srcOrd="0" destOrd="0" presId="urn:microsoft.com/office/officeart/2005/8/layout/list1"/>
    <dgm:cxn modelId="{277539CA-84B2-46B7-8A09-5346CD250582}" type="presOf" srcId="{74A0B6C3-9358-4BED-B23E-98FF882D1064}" destId="{467BDFD9-3E46-48D8-9867-0980F4F9E306}" srcOrd="0" destOrd="0" presId="urn:microsoft.com/office/officeart/2005/8/layout/list1"/>
    <dgm:cxn modelId="{DEB384EB-0CA4-41BA-BAE2-27CA5D35B96E}" type="presOf" srcId="{A4AC9BA5-31D7-420C-A88E-D0C236CFD189}" destId="{56FC0006-7B57-42DA-AB50-BD1F68C943D9}" srcOrd="1" destOrd="0" presId="urn:microsoft.com/office/officeart/2005/8/layout/list1"/>
    <dgm:cxn modelId="{BA0C45D1-FA27-4E9C-970C-9AF942CB9CB2}" type="presOf" srcId="{662D0F2A-2A2F-4CE3-AB6C-7DE85802BCD0}" destId="{EE8244C1-4DA2-43D8-B56F-E91958C930DC}" srcOrd="1" destOrd="0" presId="urn:microsoft.com/office/officeart/2005/8/layout/list1"/>
    <dgm:cxn modelId="{D91B0271-1D92-41F4-BB51-24D94E86451A}" type="presOf" srcId="{7BA5F54A-2391-4338-8359-BCC0F95C8B69}" destId="{547F4338-8BC2-496A-BDAF-43B23D574F64}" srcOrd="0" destOrd="0" presId="urn:microsoft.com/office/officeart/2005/8/layout/list1"/>
    <dgm:cxn modelId="{96C66F0A-A7EE-4866-A362-9D16D10FD001}" srcId="{1D66ADDB-5E26-48C2-BF1E-E273A50E182E}" destId="{74A0B6C3-9358-4BED-B23E-98FF882D1064}" srcOrd="5" destOrd="0" parTransId="{CE5D07B9-7B4A-45F0-BCD4-13929D3FCEDA}" sibTransId="{03F498A6-214F-4F5B-86A2-B364EB91DDAC}"/>
    <dgm:cxn modelId="{E77BB467-07B1-4BC9-8D9A-4DE6C3716F81}" type="presOf" srcId="{662D0F2A-2A2F-4CE3-AB6C-7DE85802BCD0}" destId="{DF835D66-9F7A-430A-B4D1-E2E4A49C35B1}" srcOrd="0" destOrd="0" presId="urn:microsoft.com/office/officeart/2005/8/layout/list1"/>
    <dgm:cxn modelId="{D53A1368-4609-43D8-9885-B9A162039A05}" type="presOf" srcId="{996A8D8A-04EB-424A-BEFF-C209D0E6BE61}" destId="{1B232E71-B1F6-4218-91D5-C6DFC7E759AA}" srcOrd="0" destOrd="0" presId="urn:microsoft.com/office/officeart/2005/8/layout/list1"/>
    <dgm:cxn modelId="{CAAB6BF7-6914-4B8B-AC1F-D4AE28A54300}" srcId="{1D66ADDB-5E26-48C2-BF1E-E273A50E182E}" destId="{3DC02066-21A2-448C-82A9-870F8B6AD3B1}" srcOrd="1" destOrd="0" parTransId="{D1AE1DB3-9B56-46DE-B03A-F5A33C6A19A8}" sibTransId="{1EFEDB9C-8DE0-439B-806C-23A62139CCC7}"/>
    <dgm:cxn modelId="{CDF40CB9-4C67-4CCD-8F22-514DDFCC3CBA}" type="presOf" srcId="{74A0B6C3-9358-4BED-B23E-98FF882D1064}" destId="{9620D787-612D-45EB-8552-61BCF1179102}" srcOrd="1" destOrd="0" presId="urn:microsoft.com/office/officeart/2005/8/layout/list1"/>
    <dgm:cxn modelId="{405CCF9A-BD89-4010-B4FE-55572F291424}" srcId="{1D66ADDB-5E26-48C2-BF1E-E273A50E182E}" destId="{7BA5F54A-2391-4338-8359-BCC0F95C8B69}" srcOrd="3" destOrd="0" parTransId="{33FB286C-A8AA-4B44-B824-C37B830EB2F1}" sibTransId="{4D7D680C-832A-49C4-8F7A-0C9377D87F20}"/>
    <dgm:cxn modelId="{392653A3-F145-4AF6-A45E-4E102370AAE0}" type="presOf" srcId="{7BA5F54A-2391-4338-8359-BCC0F95C8B69}" destId="{92ED0851-C0D4-4EC5-B832-18304B43B2A4}" srcOrd="1" destOrd="0" presId="urn:microsoft.com/office/officeart/2005/8/layout/list1"/>
    <dgm:cxn modelId="{3F01ECA6-CB50-4BEB-9669-DB5CB4FC5D7C}" type="presOf" srcId="{3DC02066-21A2-448C-82A9-870F8B6AD3B1}" destId="{E3A91CB3-CEF7-4E90-B054-9B3B0EAF5BAF}" srcOrd="1" destOrd="0" presId="urn:microsoft.com/office/officeart/2005/8/layout/list1"/>
    <dgm:cxn modelId="{2FA7FE24-ABB2-431E-B74E-75865780508E}" srcId="{1D66ADDB-5E26-48C2-BF1E-E273A50E182E}" destId="{996A8D8A-04EB-424A-BEFF-C209D0E6BE61}" srcOrd="0" destOrd="0" parTransId="{CD437FC4-65D5-48A4-BB69-14BC10CC3A97}" sibTransId="{ABADDBF5-DB71-4D95-B5DF-88A24E636D93}"/>
    <dgm:cxn modelId="{1B5684A4-4B93-4F8D-8923-B596868B7FE7}" type="presOf" srcId="{3DC02066-21A2-448C-82A9-870F8B6AD3B1}" destId="{D5749F58-70EE-4A76-BCE5-803EC292E4C4}" srcOrd="0" destOrd="0" presId="urn:microsoft.com/office/officeart/2005/8/layout/list1"/>
    <dgm:cxn modelId="{A6F53E20-CC9A-4599-A34C-6BA15C5788EA}" type="presOf" srcId="{A4AC9BA5-31D7-420C-A88E-D0C236CFD189}" destId="{8A39FADB-32AA-4764-B2B7-D00CD8B5F3C4}" srcOrd="0" destOrd="0" presId="urn:microsoft.com/office/officeart/2005/8/layout/list1"/>
    <dgm:cxn modelId="{18571E7F-CCC8-47D7-A559-B1E241BEB2F8}" type="presParOf" srcId="{2D81A7DB-49A3-48C7-9DB3-8F7EF18864ED}" destId="{D23ACA6E-7661-4D97-A6BE-9D028DCA446C}" srcOrd="0" destOrd="0" presId="urn:microsoft.com/office/officeart/2005/8/layout/list1"/>
    <dgm:cxn modelId="{C77A53EB-8D18-4FFC-A575-98ADDFD216D0}" type="presParOf" srcId="{D23ACA6E-7661-4D97-A6BE-9D028DCA446C}" destId="{1B232E71-B1F6-4218-91D5-C6DFC7E759AA}" srcOrd="0" destOrd="0" presId="urn:microsoft.com/office/officeart/2005/8/layout/list1"/>
    <dgm:cxn modelId="{60EB095B-5109-47F7-8D48-F749A1F11574}" type="presParOf" srcId="{D23ACA6E-7661-4D97-A6BE-9D028DCA446C}" destId="{7BC41129-464C-4C5F-B49B-DDEB8B7A5CE4}" srcOrd="1" destOrd="0" presId="urn:microsoft.com/office/officeart/2005/8/layout/list1"/>
    <dgm:cxn modelId="{81381960-B0CF-4D54-B7F5-28665A7C273C}" type="presParOf" srcId="{2D81A7DB-49A3-48C7-9DB3-8F7EF18864ED}" destId="{3B9BB0F3-355A-4BE1-B302-55FFC8C9791A}" srcOrd="1" destOrd="0" presId="urn:microsoft.com/office/officeart/2005/8/layout/list1"/>
    <dgm:cxn modelId="{0FD4443A-0C76-4432-94F2-1F4E699FA84E}" type="presParOf" srcId="{2D81A7DB-49A3-48C7-9DB3-8F7EF18864ED}" destId="{931AEF94-8A21-4FAD-A46B-D22536E2534E}" srcOrd="2" destOrd="0" presId="urn:microsoft.com/office/officeart/2005/8/layout/list1"/>
    <dgm:cxn modelId="{9BD05B1B-41F1-4C4D-B58F-D8ADE01C8A50}" type="presParOf" srcId="{2D81A7DB-49A3-48C7-9DB3-8F7EF18864ED}" destId="{191F4EA5-1854-4588-91B5-780F699B74BF}" srcOrd="3" destOrd="0" presId="urn:microsoft.com/office/officeart/2005/8/layout/list1"/>
    <dgm:cxn modelId="{09803B8E-7D75-495C-A26E-CF5C1761F31B}" type="presParOf" srcId="{2D81A7DB-49A3-48C7-9DB3-8F7EF18864ED}" destId="{EC8B7E15-F6CD-4418-AD19-C719597B2818}" srcOrd="4" destOrd="0" presId="urn:microsoft.com/office/officeart/2005/8/layout/list1"/>
    <dgm:cxn modelId="{480D38B7-8D3B-4213-AF41-54ECF7D2719B}" type="presParOf" srcId="{EC8B7E15-F6CD-4418-AD19-C719597B2818}" destId="{D5749F58-70EE-4A76-BCE5-803EC292E4C4}" srcOrd="0" destOrd="0" presId="urn:microsoft.com/office/officeart/2005/8/layout/list1"/>
    <dgm:cxn modelId="{9F0877CB-9C5A-4C24-9036-0AFEA60B3349}" type="presParOf" srcId="{EC8B7E15-F6CD-4418-AD19-C719597B2818}" destId="{E3A91CB3-CEF7-4E90-B054-9B3B0EAF5BAF}" srcOrd="1" destOrd="0" presId="urn:microsoft.com/office/officeart/2005/8/layout/list1"/>
    <dgm:cxn modelId="{C3E14397-8FF0-40E1-A356-B78EF61259E2}" type="presParOf" srcId="{2D81A7DB-49A3-48C7-9DB3-8F7EF18864ED}" destId="{50AC7407-CFF1-4499-A64C-3359FAC99AED}" srcOrd="5" destOrd="0" presId="urn:microsoft.com/office/officeart/2005/8/layout/list1"/>
    <dgm:cxn modelId="{3D2DB6EC-7BAD-4555-8777-7D601EBEF2DE}" type="presParOf" srcId="{2D81A7DB-49A3-48C7-9DB3-8F7EF18864ED}" destId="{DDBDC5B3-BA07-44EB-B6CA-7E6690AF152B}" srcOrd="6" destOrd="0" presId="urn:microsoft.com/office/officeart/2005/8/layout/list1"/>
    <dgm:cxn modelId="{E3849E2A-39F1-4318-92C6-B17AEBA02ECD}" type="presParOf" srcId="{2D81A7DB-49A3-48C7-9DB3-8F7EF18864ED}" destId="{933272A1-C030-4C6D-8072-E31424A1C09F}" srcOrd="7" destOrd="0" presId="urn:microsoft.com/office/officeart/2005/8/layout/list1"/>
    <dgm:cxn modelId="{0FE81937-675D-49C9-BEF7-1ACF36B52E3B}" type="presParOf" srcId="{2D81A7DB-49A3-48C7-9DB3-8F7EF18864ED}" destId="{903E6186-78CA-4B2D-ADA0-8BE8E6B0EEC7}" srcOrd="8" destOrd="0" presId="urn:microsoft.com/office/officeart/2005/8/layout/list1"/>
    <dgm:cxn modelId="{E0F06B10-D759-4A7C-A065-333D9051B610}" type="presParOf" srcId="{903E6186-78CA-4B2D-ADA0-8BE8E6B0EEC7}" destId="{DF835D66-9F7A-430A-B4D1-E2E4A49C35B1}" srcOrd="0" destOrd="0" presId="urn:microsoft.com/office/officeart/2005/8/layout/list1"/>
    <dgm:cxn modelId="{D93EECF5-D761-4142-83E6-99CF25038102}" type="presParOf" srcId="{903E6186-78CA-4B2D-ADA0-8BE8E6B0EEC7}" destId="{EE8244C1-4DA2-43D8-B56F-E91958C930DC}" srcOrd="1" destOrd="0" presId="urn:microsoft.com/office/officeart/2005/8/layout/list1"/>
    <dgm:cxn modelId="{17BBB904-688E-4910-9725-6A13C7422DD0}" type="presParOf" srcId="{2D81A7DB-49A3-48C7-9DB3-8F7EF18864ED}" destId="{C5FE7B73-8CD4-4F3D-84E4-069D5CBC468E}" srcOrd="9" destOrd="0" presId="urn:microsoft.com/office/officeart/2005/8/layout/list1"/>
    <dgm:cxn modelId="{B3A791CC-B069-4CC9-B735-9585EBA41E97}" type="presParOf" srcId="{2D81A7DB-49A3-48C7-9DB3-8F7EF18864ED}" destId="{38804B85-540E-4615-9E86-24A02307668C}" srcOrd="10" destOrd="0" presId="urn:microsoft.com/office/officeart/2005/8/layout/list1"/>
    <dgm:cxn modelId="{0647CC8A-55B1-4DFA-A1B6-A2AADD1E6A31}" type="presParOf" srcId="{2D81A7DB-49A3-48C7-9DB3-8F7EF18864ED}" destId="{B79B0E5B-4021-45B8-BDE1-F1B00BBD734E}" srcOrd="11" destOrd="0" presId="urn:microsoft.com/office/officeart/2005/8/layout/list1"/>
    <dgm:cxn modelId="{2A884291-4C95-480F-B2B9-A87D0E6AFE17}" type="presParOf" srcId="{2D81A7DB-49A3-48C7-9DB3-8F7EF18864ED}" destId="{A76EC726-14E9-4EAE-8AE7-D077253FFB0E}" srcOrd="12" destOrd="0" presId="urn:microsoft.com/office/officeart/2005/8/layout/list1"/>
    <dgm:cxn modelId="{5AF2B9C6-3DC8-4AA9-ABCA-4081A9A40FF5}" type="presParOf" srcId="{A76EC726-14E9-4EAE-8AE7-D077253FFB0E}" destId="{547F4338-8BC2-496A-BDAF-43B23D574F64}" srcOrd="0" destOrd="0" presId="urn:microsoft.com/office/officeart/2005/8/layout/list1"/>
    <dgm:cxn modelId="{133FD563-C1C8-4AE3-8103-95EEC7750E68}" type="presParOf" srcId="{A76EC726-14E9-4EAE-8AE7-D077253FFB0E}" destId="{92ED0851-C0D4-4EC5-B832-18304B43B2A4}" srcOrd="1" destOrd="0" presId="urn:microsoft.com/office/officeart/2005/8/layout/list1"/>
    <dgm:cxn modelId="{CBDC0162-865C-4111-B52B-66E8E9747427}" type="presParOf" srcId="{2D81A7DB-49A3-48C7-9DB3-8F7EF18864ED}" destId="{1E961C52-EE81-4642-B582-D9FCCD880C1D}" srcOrd="13" destOrd="0" presId="urn:microsoft.com/office/officeart/2005/8/layout/list1"/>
    <dgm:cxn modelId="{8C6AD74B-84CF-4791-A3AB-B7D493C7BAA8}" type="presParOf" srcId="{2D81A7DB-49A3-48C7-9DB3-8F7EF18864ED}" destId="{DE38ADD6-173E-44AB-ADA1-8900EDA45E15}" srcOrd="14" destOrd="0" presId="urn:microsoft.com/office/officeart/2005/8/layout/list1"/>
    <dgm:cxn modelId="{9B03D66F-C606-4C52-910C-95E2F905FC16}" type="presParOf" srcId="{2D81A7DB-49A3-48C7-9DB3-8F7EF18864ED}" destId="{549921A9-5518-4CC9-AD53-F41AFAE91248}" srcOrd="15" destOrd="0" presId="urn:microsoft.com/office/officeart/2005/8/layout/list1"/>
    <dgm:cxn modelId="{131596F1-2E4D-4665-86D7-6A072605F2EC}" type="presParOf" srcId="{2D81A7DB-49A3-48C7-9DB3-8F7EF18864ED}" destId="{8330C2B2-EF6C-45DB-A335-99AE1D2441BB}" srcOrd="16" destOrd="0" presId="urn:microsoft.com/office/officeart/2005/8/layout/list1"/>
    <dgm:cxn modelId="{DAABFCB8-94B7-4832-AD3F-9F3CF0AA9EF7}" type="presParOf" srcId="{8330C2B2-EF6C-45DB-A335-99AE1D2441BB}" destId="{8A39FADB-32AA-4764-B2B7-D00CD8B5F3C4}" srcOrd="0" destOrd="0" presId="urn:microsoft.com/office/officeart/2005/8/layout/list1"/>
    <dgm:cxn modelId="{3E6CFFAA-D832-42C3-A421-D23A1E908E8C}" type="presParOf" srcId="{8330C2B2-EF6C-45DB-A335-99AE1D2441BB}" destId="{56FC0006-7B57-42DA-AB50-BD1F68C943D9}" srcOrd="1" destOrd="0" presId="urn:microsoft.com/office/officeart/2005/8/layout/list1"/>
    <dgm:cxn modelId="{778E3099-B6A4-4EA2-B306-03C7EEDB2CB8}" type="presParOf" srcId="{2D81A7DB-49A3-48C7-9DB3-8F7EF18864ED}" destId="{766FEB7D-75F9-49AD-8168-86A2F2728C7D}" srcOrd="17" destOrd="0" presId="urn:microsoft.com/office/officeart/2005/8/layout/list1"/>
    <dgm:cxn modelId="{7F122A52-C36C-458B-B5DE-850B6060BD86}" type="presParOf" srcId="{2D81A7DB-49A3-48C7-9DB3-8F7EF18864ED}" destId="{06127D3C-B186-48D2-ABE9-E342D71172A1}" srcOrd="18" destOrd="0" presId="urn:microsoft.com/office/officeart/2005/8/layout/list1"/>
    <dgm:cxn modelId="{46CE80A9-DC0E-435B-8383-8EFD9C9EA7E3}" type="presParOf" srcId="{2D81A7DB-49A3-48C7-9DB3-8F7EF18864ED}" destId="{C2C5E5C1-B775-4B39-B2B1-64CAAFD91D54}" srcOrd="19" destOrd="0" presId="urn:microsoft.com/office/officeart/2005/8/layout/list1"/>
    <dgm:cxn modelId="{4A4B9515-046D-4328-B2D9-6F61ACEC66D2}" type="presParOf" srcId="{2D81A7DB-49A3-48C7-9DB3-8F7EF18864ED}" destId="{278D5B82-AEB5-441F-B4B2-56D55DC152A6}" srcOrd="20" destOrd="0" presId="urn:microsoft.com/office/officeart/2005/8/layout/list1"/>
    <dgm:cxn modelId="{E262D9B6-606D-45F0-8F4F-1AB50B005BF9}" type="presParOf" srcId="{278D5B82-AEB5-441F-B4B2-56D55DC152A6}" destId="{467BDFD9-3E46-48D8-9867-0980F4F9E306}" srcOrd="0" destOrd="0" presId="urn:microsoft.com/office/officeart/2005/8/layout/list1"/>
    <dgm:cxn modelId="{92053DFC-F1F2-4EF8-B906-EC228EFCBF1C}" type="presParOf" srcId="{278D5B82-AEB5-441F-B4B2-56D55DC152A6}" destId="{9620D787-612D-45EB-8552-61BCF1179102}" srcOrd="1" destOrd="0" presId="urn:microsoft.com/office/officeart/2005/8/layout/list1"/>
    <dgm:cxn modelId="{EBE2F07F-3B1F-4679-A801-4EDB8C3BD699}" type="presParOf" srcId="{2D81A7DB-49A3-48C7-9DB3-8F7EF18864ED}" destId="{06553F89-4F6E-44D6-A326-398D1E551903}" srcOrd="21" destOrd="0" presId="urn:microsoft.com/office/officeart/2005/8/layout/list1"/>
    <dgm:cxn modelId="{25EF4984-D22B-41CB-9F92-F656D6D5DFAB}" type="presParOf" srcId="{2D81A7DB-49A3-48C7-9DB3-8F7EF18864ED}" destId="{AA4E621F-02B8-42CF-BD77-39CCB986294A}" srcOrd="22" destOrd="0" presId="urn:microsoft.com/office/officeart/2005/8/layout/list1"/>
  </dgm:cxnLst>
  <dgm:bg>
    <a:solidFill>
      <a:srgbClr val="00B0F0"/>
    </a:solid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DB89232-ABDA-4899-9B34-22C26CDAFEB3}" type="datetimeFigureOut">
              <a:rPr lang="en-US" smtClean="0"/>
              <a:t>8/16/2021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02D57C-7815-42FB-BDBC-2DAA4D1D71BF}" type="slidenum">
              <a:rPr lang="en-US" smtClean="0"/>
              <a:t>‹#›</a:t>
            </a:fld>
            <a:endParaRPr lang="en-US"/>
          </a:p>
        </p:txBody>
      </p:sp>
    </p:spTree>
    <p:extLst>
      <p:ext uri="{BB962C8B-B14F-4D97-AF65-F5344CB8AC3E}">
        <p14:creationId xmlns:p14="http://schemas.microsoft.com/office/powerpoint/2010/main" val="1372940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DF646BC-370A-49BD-8B0D-FE2314414683}" type="datetime1">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B5AFC-F692-415B-92A5-30FB0F929EA8}" type="slidenum">
              <a:rPr lang="en-US" smtClean="0"/>
              <a:t>‹#›</a:t>
            </a:fld>
            <a:endParaRPr lang="en-US"/>
          </a:p>
        </p:txBody>
      </p:sp>
    </p:spTree>
    <p:extLst>
      <p:ext uri="{BB962C8B-B14F-4D97-AF65-F5344CB8AC3E}">
        <p14:creationId xmlns:p14="http://schemas.microsoft.com/office/powerpoint/2010/main" val="7924217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43C49EB-94DD-4964-B3B9-1F9EE1E6AB1C}" type="datetime1">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B5AFC-F692-415B-92A5-30FB0F929EA8}" type="slidenum">
              <a:rPr lang="en-US" smtClean="0"/>
              <a:t>‹#›</a:t>
            </a:fld>
            <a:endParaRPr lang="en-US"/>
          </a:p>
        </p:txBody>
      </p:sp>
    </p:spTree>
    <p:extLst>
      <p:ext uri="{BB962C8B-B14F-4D97-AF65-F5344CB8AC3E}">
        <p14:creationId xmlns:p14="http://schemas.microsoft.com/office/powerpoint/2010/main" val="7790834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814DFEA-A8BD-4A39-97AE-E08151F67DD6}" type="datetime1">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B5AFC-F692-415B-92A5-30FB0F929EA8}" type="slidenum">
              <a:rPr lang="en-US" smtClean="0"/>
              <a:t>‹#›</a:t>
            </a:fld>
            <a:endParaRPr lang="en-US"/>
          </a:p>
        </p:txBody>
      </p:sp>
    </p:spTree>
    <p:extLst>
      <p:ext uri="{BB962C8B-B14F-4D97-AF65-F5344CB8AC3E}">
        <p14:creationId xmlns:p14="http://schemas.microsoft.com/office/powerpoint/2010/main" val="22626717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AADF247-FCAF-4692-9BFC-2EF0F90E066C}" type="datetime1">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B5AFC-F692-415B-92A5-30FB0F929EA8}" type="slidenum">
              <a:rPr lang="en-US" smtClean="0"/>
              <a:t>‹#›</a:t>
            </a:fld>
            <a:endParaRPr lang="en-US"/>
          </a:p>
        </p:txBody>
      </p:sp>
    </p:spTree>
    <p:extLst>
      <p:ext uri="{BB962C8B-B14F-4D97-AF65-F5344CB8AC3E}">
        <p14:creationId xmlns:p14="http://schemas.microsoft.com/office/powerpoint/2010/main" val="1975648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A360BFC-5175-4C16-960E-FF1D2FD27C55}" type="datetime1">
              <a:rPr lang="en-US" smtClean="0"/>
              <a:t>8/16/2021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B5AFC-F692-415B-92A5-30FB0F929EA8}" type="slidenum">
              <a:rPr lang="en-US" smtClean="0"/>
              <a:t>‹#›</a:t>
            </a:fld>
            <a:endParaRPr lang="en-US"/>
          </a:p>
        </p:txBody>
      </p:sp>
    </p:spTree>
    <p:extLst>
      <p:ext uri="{BB962C8B-B14F-4D97-AF65-F5344CB8AC3E}">
        <p14:creationId xmlns:p14="http://schemas.microsoft.com/office/powerpoint/2010/main" val="3255084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B03C33A1-3814-4B53-B89E-90BC7892D2DF}" type="datetime1">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B5AFC-F692-415B-92A5-30FB0F929EA8}" type="slidenum">
              <a:rPr lang="en-US" smtClean="0"/>
              <a:t>‹#›</a:t>
            </a:fld>
            <a:endParaRPr lang="en-US"/>
          </a:p>
        </p:txBody>
      </p:sp>
    </p:spTree>
    <p:extLst>
      <p:ext uri="{BB962C8B-B14F-4D97-AF65-F5344CB8AC3E}">
        <p14:creationId xmlns:p14="http://schemas.microsoft.com/office/powerpoint/2010/main" val="3842297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16093A6-A4F9-466E-B877-B8AE1B7E8FE7}" type="datetime1">
              <a:rPr lang="en-US" smtClean="0"/>
              <a:t>8/16/2021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B5AFC-F692-415B-92A5-30FB0F929EA8}" type="slidenum">
              <a:rPr lang="en-US" smtClean="0"/>
              <a:t>‹#›</a:t>
            </a:fld>
            <a:endParaRPr lang="en-US"/>
          </a:p>
        </p:txBody>
      </p:sp>
    </p:spTree>
    <p:extLst>
      <p:ext uri="{BB962C8B-B14F-4D97-AF65-F5344CB8AC3E}">
        <p14:creationId xmlns:p14="http://schemas.microsoft.com/office/powerpoint/2010/main" val="38530600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48DDDA-22CA-445C-B4A6-B16E0C26D61D}" type="datetime1">
              <a:rPr lang="en-US" smtClean="0"/>
              <a:t>8/16/2021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B5AFC-F692-415B-92A5-30FB0F929EA8}" type="slidenum">
              <a:rPr lang="en-US" smtClean="0"/>
              <a:t>‹#›</a:t>
            </a:fld>
            <a:endParaRPr lang="en-US"/>
          </a:p>
        </p:txBody>
      </p:sp>
    </p:spTree>
    <p:extLst>
      <p:ext uri="{BB962C8B-B14F-4D97-AF65-F5344CB8AC3E}">
        <p14:creationId xmlns:p14="http://schemas.microsoft.com/office/powerpoint/2010/main" val="32775949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325F59-FB63-459F-8411-47B987D14EAD}" type="datetime1">
              <a:rPr lang="en-US" smtClean="0"/>
              <a:t>8/16/2021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B5AFC-F692-415B-92A5-30FB0F929EA8}" type="slidenum">
              <a:rPr lang="en-US" smtClean="0"/>
              <a:t>‹#›</a:t>
            </a:fld>
            <a:endParaRPr lang="en-US"/>
          </a:p>
        </p:txBody>
      </p:sp>
    </p:spTree>
    <p:extLst>
      <p:ext uri="{BB962C8B-B14F-4D97-AF65-F5344CB8AC3E}">
        <p14:creationId xmlns:p14="http://schemas.microsoft.com/office/powerpoint/2010/main" val="39516586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0BA6A72-7AE0-4003-A146-F2459DD432B5}" type="datetime1">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B5AFC-F692-415B-92A5-30FB0F929EA8}" type="slidenum">
              <a:rPr lang="en-US" smtClean="0"/>
              <a:t>‹#›</a:t>
            </a:fld>
            <a:endParaRPr lang="en-US"/>
          </a:p>
        </p:txBody>
      </p:sp>
    </p:spTree>
    <p:extLst>
      <p:ext uri="{BB962C8B-B14F-4D97-AF65-F5344CB8AC3E}">
        <p14:creationId xmlns:p14="http://schemas.microsoft.com/office/powerpoint/2010/main" val="243034142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F7320BC-DDF2-481D-A18D-AA286529E5AF}" type="datetime1">
              <a:rPr lang="en-US" smtClean="0"/>
              <a:t>8/16/2021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B5AFC-F692-415B-92A5-30FB0F929EA8}" type="slidenum">
              <a:rPr lang="en-US" smtClean="0"/>
              <a:t>‹#›</a:t>
            </a:fld>
            <a:endParaRPr lang="en-US"/>
          </a:p>
        </p:txBody>
      </p:sp>
    </p:spTree>
    <p:extLst>
      <p:ext uri="{BB962C8B-B14F-4D97-AF65-F5344CB8AC3E}">
        <p14:creationId xmlns:p14="http://schemas.microsoft.com/office/powerpoint/2010/main" val="609468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15F24B8-0D4E-4880-B710-216465AB742B}" type="datetime1">
              <a:rPr lang="en-US" smtClean="0"/>
              <a:t>8/16/2021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B5AFC-F692-415B-92A5-30FB0F929EA8}" type="slidenum">
              <a:rPr lang="en-US" smtClean="0"/>
              <a:t>‹#›</a:t>
            </a:fld>
            <a:endParaRPr lang="en-US"/>
          </a:p>
        </p:txBody>
      </p:sp>
    </p:spTree>
    <p:extLst>
      <p:ext uri="{BB962C8B-B14F-4D97-AF65-F5344CB8AC3E}">
        <p14:creationId xmlns:p14="http://schemas.microsoft.com/office/powerpoint/2010/main" val="42345343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tags" Target="../tags/tag1.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1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1.xml"/><Relationship Id="rId6" Type="http://schemas.openxmlformats.org/officeDocument/2006/relationships/image" Target="../media/image39.jpeg"/><Relationship Id="rId5" Type="http://schemas.openxmlformats.org/officeDocument/2006/relationships/image" Target="../media/image38.jpg"/><Relationship Id="rId4" Type="http://schemas.openxmlformats.org/officeDocument/2006/relationships/image" Target="../media/image37.jpg"/></Relationships>
</file>

<file path=ppt/slides/_rels/slide1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slideLayout" Target="../slideLayouts/slideLayout2.xml"/><Relationship Id="rId1" Type="http://schemas.openxmlformats.org/officeDocument/2006/relationships/tags" Target="../tags/tag12.xml"/><Relationship Id="rId4" Type="http://schemas.microsoft.com/office/2007/relationships/hdphoto" Target="../media/hdphoto5.wdp"/></Relationships>
</file>

<file path=ppt/slides/_rels/slide14.xml.rels><?xml version="1.0" encoding="UTF-8" standalone="yes"?>
<Relationships xmlns="http://schemas.openxmlformats.org/package/2006/relationships"><Relationship Id="rId8" Type="http://schemas.openxmlformats.org/officeDocument/2006/relationships/image" Target="../media/image45.jpeg"/><Relationship Id="rId3" Type="http://schemas.openxmlformats.org/officeDocument/2006/relationships/image" Target="../media/image41.png"/><Relationship Id="rId7" Type="http://schemas.openxmlformats.org/officeDocument/2006/relationships/image" Target="../media/image44.jpg"/><Relationship Id="rId2" Type="http://schemas.openxmlformats.org/officeDocument/2006/relationships/slideLayout" Target="../slideLayouts/slideLayout2.xml"/><Relationship Id="rId1" Type="http://schemas.openxmlformats.org/officeDocument/2006/relationships/tags" Target="../tags/tag13.xml"/><Relationship Id="rId6" Type="http://schemas.openxmlformats.org/officeDocument/2006/relationships/image" Target="../media/image43.jpg"/><Relationship Id="rId5" Type="http://schemas.openxmlformats.org/officeDocument/2006/relationships/image" Target="../media/image42.jpeg"/><Relationship Id="rId4" Type="http://schemas.microsoft.com/office/2007/relationships/hdphoto" Target="../media/hdphoto6.wdp"/></Relationships>
</file>

<file path=ppt/slides/_rels/slide15.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6.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8.xml.rels><?xml version="1.0" encoding="UTF-8" standalone="yes"?>
<Relationships xmlns="http://schemas.openxmlformats.org/package/2006/relationships"><Relationship Id="rId3" Type="http://schemas.openxmlformats.org/officeDocument/2006/relationships/image" Target="../media/image49.gif"/><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9.xml.rels><?xml version="1.0" encoding="UTF-8" standalone="yes"?>
<Relationships xmlns="http://schemas.openxmlformats.org/package/2006/relationships"><Relationship Id="rId3" Type="http://schemas.openxmlformats.org/officeDocument/2006/relationships/image" Target="../media/image50.jpg"/><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2.xml.rels><?xml version="1.0" encoding="UTF-8" standalone="yes"?>
<Relationships xmlns="http://schemas.openxmlformats.org/package/2006/relationships"><Relationship Id="rId8" Type="http://schemas.openxmlformats.org/officeDocument/2006/relationships/image" Target="../media/image3.jp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slideLayout" Target="../slideLayouts/slideLayout2.xml"/><Relationship Id="rId1" Type="http://schemas.openxmlformats.org/officeDocument/2006/relationships/tags" Target="../tags/tag19.xml"/><Relationship Id="rId5" Type="http://schemas.microsoft.com/office/2007/relationships/hdphoto" Target="../media/hdphoto7.wdp"/><Relationship Id="rId4" Type="http://schemas.openxmlformats.org/officeDocument/2006/relationships/image" Target="../media/image52.png"/></Relationships>
</file>

<file path=ppt/slides/_rels/slide2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0.xml"/></Relationships>
</file>

<file path=ppt/slides/_rels/slide22.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2.xml"/><Relationship Id="rId1" Type="http://schemas.openxmlformats.org/officeDocument/2006/relationships/tags" Target="../tags/tag21.xml"/><Relationship Id="rId4" Type="http://schemas.microsoft.com/office/2007/relationships/hdphoto" Target="../media/hdphoto8.wdp"/></Relationships>
</file>

<file path=ppt/slides/_rels/slide23.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slideLayout" Target="../slideLayouts/slideLayout2.xml"/><Relationship Id="rId1" Type="http://schemas.openxmlformats.org/officeDocument/2006/relationships/tags" Target="../tags/tag22.xml"/><Relationship Id="rId5" Type="http://schemas.openxmlformats.org/officeDocument/2006/relationships/image" Target="../media/image56.jpg"/><Relationship Id="rId4" Type="http://schemas.openxmlformats.org/officeDocument/2006/relationships/image" Target="../media/image55.jpg"/></Relationships>
</file>

<file path=ppt/slides/_rels/slide3.xml.rels><?xml version="1.0" encoding="UTF-8" standalone="yes"?>
<Relationships xmlns="http://schemas.openxmlformats.org/package/2006/relationships"><Relationship Id="rId2" Type="http://schemas.openxmlformats.org/officeDocument/2006/relationships/hyperlink" Target="https://www.youtube.com/watch?v=N7RaS2qvFug"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8.jpg"/><Relationship Id="rId3" Type="http://schemas.openxmlformats.org/officeDocument/2006/relationships/image" Target="../media/image4.png"/><Relationship Id="rId7" Type="http://schemas.openxmlformats.org/officeDocument/2006/relationships/image" Target="../media/image7.jpg"/><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image" Target="../media/image6.jpeg"/><Relationship Id="rId5" Type="http://schemas.openxmlformats.org/officeDocument/2006/relationships/image" Target="../media/image5.jpg"/><Relationship Id="rId4" Type="http://schemas.microsoft.com/office/2007/relationships/hdphoto" Target="../media/hdphoto2.wdp"/></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7.xml"/><Relationship Id="rId1" Type="http://schemas.openxmlformats.org/officeDocument/2006/relationships/tags" Target="../tags/tag4.xml"/><Relationship Id="rId5" Type="http://schemas.openxmlformats.org/officeDocument/2006/relationships/image" Target="../media/image11.jp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8.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gif"/><Relationship Id="rId18" Type="http://schemas.openxmlformats.org/officeDocument/2006/relationships/image" Target="../media/image27.jpg"/><Relationship Id="rId3" Type="http://schemas.openxmlformats.org/officeDocument/2006/relationships/image" Target="../media/image13.png"/><Relationship Id="rId21" Type="http://schemas.openxmlformats.org/officeDocument/2006/relationships/image" Target="../media/image30.jpg"/><Relationship Id="rId7" Type="http://schemas.microsoft.com/office/2007/relationships/hdphoto" Target="../media/hdphoto3.wdp"/><Relationship Id="rId12" Type="http://schemas.openxmlformats.org/officeDocument/2006/relationships/image" Target="../media/image21.jpg"/><Relationship Id="rId17" Type="http://schemas.openxmlformats.org/officeDocument/2006/relationships/image" Target="../media/image26.jpg"/><Relationship Id="rId2" Type="http://schemas.openxmlformats.org/officeDocument/2006/relationships/slideLayout" Target="../slideLayouts/slideLayout2.xml"/><Relationship Id="rId16" Type="http://schemas.openxmlformats.org/officeDocument/2006/relationships/image" Target="../media/image25.jpeg"/><Relationship Id="rId20" Type="http://schemas.openxmlformats.org/officeDocument/2006/relationships/image" Target="../media/image29.jpg"/><Relationship Id="rId1" Type="http://schemas.openxmlformats.org/officeDocument/2006/relationships/tags" Target="../tags/tag7.xml"/><Relationship Id="rId6" Type="http://schemas.openxmlformats.org/officeDocument/2006/relationships/image" Target="../media/image16.png"/><Relationship Id="rId11" Type="http://schemas.openxmlformats.org/officeDocument/2006/relationships/image" Target="../media/image20.jpg"/><Relationship Id="rId5" Type="http://schemas.openxmlformats.org/officeDocument/2006/relationships/image" Target="../media/image15.jpg"/><Relationship Id="rId15" Type="http://schemas.openxmlformats.org/officeDocument/2006/relationships/image" Target="../media/image24.jpeg"/><Relationship Id="rId10" Type="http://schemas.openxmlformats.org/officeDocument/2006/relationships/image" Target="../media/image19.jpg"/><Relationship Id="rId19" Type="http://schemas.openxmlformats.org/officeDocument/2006/relationships/image" Target="../media/image28.jpg"/><Relationship Id="rId4" Type="http://schemas.openxmlformats.org/officeDocument/2006/relationships/image" Target="../media/image14.png"/><Relationship Id="rId9" Type="http://schemas.openxmlformats.org/officeDocument/2006/relationships/image" Target="../media/image18.jpg"/><Relationship Id="rId14" Type="http://schemas.openxmlformats.org/officeDocument/2006/relationships/image" Target="../media/image23.jpg"/></Relationships>
</file>

<file path=ppt/slides/_rels/slide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tags" Target="../tags/tag8.xml"/><Relationship Id="rId4" Type="http://schemas.microsoft.com/office/2007/relationships/hdphoto" Target="../media/hdphoto4.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19556470">
            <a:off x="8659921" y="2052936"/>
            <a:ext cx="3432350" cy="2215991"/>
          </a:xfrm>
          <a:prstGeom prst="rect">
            <a:avLst/>
          </a:prstGeom>
          <a:noFill/>
        </p:spPr>
        <p:txBody>
          <a:bodyPr wrap="none" lIns="91440" tIns="45720" rIns="91440" bIns="45720">
            <a:spAutoFit/>
          </a:bodyPr>
          <a:lstStyle/>
          <a:p>
            <a:pPr algn="ctr"/>
            <a:r>
              <a:rPr lang="en-US" sz="13800" b="1" dirty="0" smtClean="0">
                <a:ln w="12700">
                  <a:solidFill>
                    <a:srgbClr val="FF0000"/>
                  </a:solidFill>
                  <a:prstDash val="solid"/>
                </a:ln>
                <a:solidFill>
                  <a:srgbClr val="FF0000"/>
                </a:solidFill>
                <a:effectLst>
                  <a:outerShdw dist="38100" dir="2640000" algn="bl" rotWithShape="0">
                    <a:schemeClr val="accent1"/>
                  </a:outerShdw>
                </a:effectLst>
                <a:latin typeface="NikoshBAN" panose="02000000000000000000" pitchFamily="2" charset="0"/>
                <a:cs typeface="NikoshBAN" panose="02000000000000000000" pitchFamily="2" charset="0"/>
              </a:rPr>
              <a:t>স্বা</a:t>
            </a:r>
            <a:r>
              <a:rPr lang="en-US" sz="9600" b="1" dirty="0" smtClean="0">
                <a:ln w="12700">
                  <a:solidFill>
                    <a:srgbClr val="FF0000"/>
                  </a:solidFill>
                  <a:prstDash val="solid"/>
                </a:ln>
                <a:solidFill>
                  <a:srgbClr val="00B050"/>
                </a:solidFill>
                <a:effectLst>
                  <a:outerShdw dist="38100" dir="2640000" algn="bl" rotWithShape="0">
                    <a:schemeClr val="accent1"/>
                  </a:outerShdw>
                </a:effectLst>
                <a:latin typeface="NikoshBAN" panose="02000000000000000000" pitchFamily="2" charset="0"/>
                <a:cs typeface="NikoshBAN" panose="02000000000000000000" pitchFamily="2" charset="0"/>
              </a:rPr>
              <a:t>গতম</a:t>
            </a:r>
            <a:endParaRPr lang="en-US" sz="9600" b="1" cap="none" spc="0" dirty="0">
              <a:ln w="12700">
                <a:solidFill>
                  <a:srgbClr val="FF0000"/>
                </a:solidFill>
                <a:prstDash val="solid"/>
              </a:ln>
              <a:solidFill>
                <a:srgbClr val="00B050"/>
              </a:solidFill>
              <a:effectLst>
                <a:outerShdw dist="38100" dir="2640000" algn="bl" rotWithShape="0">
                  <a:schemeClr val="accent1"/>
                </a:outerShdw>
              </a:effectLst>
              <a:latin typeface="NikoshBAN" panose="02000000000000000000" pitchFamily="2" charset="0"/>
              <a:cs typeface="NikoshBAN" panose="02000000000000000000" pitchFamily="2" charset="0"/>
            </a:endParaRPr>
          </a:p>
        </p:txBody>
      </p:sp>
      <p:sp>
        <p:nvSpPr>
          <p:cNvPr id="7" name="Rectangle 6"/>
          <p:cNvSpPr/>
          <p:nvPr/>
        </p:nvSpPr>
        <p:spPr>
          <a:xfrm rot="20326051">
            <a:off x="483566" y="1635650"/>
            <a:ext cx="3978974" cy="3416320"/>
          </a:xfrm>
          <a:prstGeom prst="rect">
            <a:avLst/>
          </a:prstGeom>
          <a:noFill/>
        </p:spPr>
        <p:txBody>
          <a:bodyPr wrap="none" lIns="91440" tIns="45720" rIns="91440" bIns="45720">
            <a:spAutoFit/>
          </a:bodyPr>
          <a:lstStyle/>
          <a:p>
            <a:pPr algn="ctr"/>
            <a:r>
              <a:rPr lang="en-US" sz="7200" b="1" cap="none" spc="0" dirty="0" err="1" smtClean="0">
                <a:ln w="6600">
                  <a:solidFill>
                    <a:srgbClr val="FF0000"/>
                  </a:solidFill>
                  <a:prstDash val="solid"/>
                </a:ln>
                <a:solidFill>
                  <a:srgbClr val="00B050"/>
                </a:solidFill>
                <a:effectLst>
                  <a:outerShdw dist="38100" dir="2700000" algn="tl" rotWithShape="0">
                    <a:schemeClr val="accent2"/>
                  </a:outerShdw>
                </a:effectLst>
                <a:latin typeface="NikoshBAN" panose="02000000000000000000" pitchFamily="2" charset="0"/>
                <a:cs typeface="NikoshBAN" panose="02000000000000000000" pitchFamily="2" charset="0"/>
              </a:rPr>
              <a:t>মাল্টিমিডিয়া</a:t>
            </a:r>
            <a:r>
              <a:rPr lang="en-US" sz="7200" b="1" cap="none" spc="0" dirty="0" smtClean="0">
                <a:ln w="6600">
                  <a:solidFill>
                    <a:srgbClr val="FF0000"/>
                  </a:solidFill>
                  <a:prstDash val="solid"/>
                </a:ln>
                <a:solidFill>
                  <a:srgbClr val="00B05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p>
          <a:p>
            <a:pPr algn="ctr"/>
            <a:r>
              <a:rPr lang="en-US" sz="7200" b="1" cap="none" spc="0" dirty="0" err="1" smtClean="0">
                <a:ln w="6600">
                  <a:solidFill>
                    <a:schemeClr val="accent6"/>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ক্লাসে</a:t>
            </a:r>
            <a:r>
              <a:rPr lang="en-US" sz="7200" b="1" cap="none" spc="0" dirty="0" smtClean="0">
                <a:ln w="6600">
                  <a:solidFill>
                    <a:schemeClr val="accent6"/>
                  </a:solidFill>
                  <a:prstDash val="solid"/>
                </a:ln>
                <a:solidFill>
                  <a:srgbClr val="FF0000"/>
                </a:solidFill>
                <a:effectLst>
                  <a:outerShdw dist="38100" dir="2700000" algn="tl" rotWithShape="0">
                    <a:schemeClr val="accent2"/>
                  </a:outerShdw>
                </a:effectLst>
                <a:latin typeface="NikoshBAN" panose="02000000000000000000" pitchFamily="2" charset="0"/>
                <a:cs typeface="NikoshBAN" panose="02000000000000000000" pitchFamily="2" charset="0"/>
              </a:rPr>
              <a:t> </a:t>
            </a:r>
          </a:p>
          <a:p>
            <a:pPr algn="ctr"/>
            <a:r>
              <a:rPr lang="en-US" sz="7200" b="1" cap="none" spc="0" dirty="0" smtClean="0">
                <a:ln w="6600">
                  <a:solidFill>
                    <a:srgbClr val="FF0000"/>
                  </a:solidFill>
                  <a:prstDash val="solid"/>
                </a:ln>
                <a:solidFill>
                  <a:srgbClr val="00B050"/>
                </a:solidFill>
                <a:effectLst>
                  <a:outerShdw dist="38100" dir="2700000" algn="tl" rotWithShape="0">
                    <a:schemeClr val="accent2"/>
                  </a:outerShdw>
                </a:effectLst>
                <a:latin typeface="NikoshBAN" panose="02000000000000000000" pitchFamily="2" charset="0"/>
                <a:cs typeface="NikoshBAN" panose="02000000000000000000" pitchFamily="2" charset="0"/>
              </a:rPr>
              <a:t>সবাইকে </a:t>
            </a:r>
            <a:endParaRPr lang="en-US" sz="7200" b="1" cap="none" spc="0" dirty="0">
              <a:ln w="6600">
                <a:solidFill>
                  <a:srgbClr val="FF0000"/>
                </a:solidFill>
                <a:prstDash val="solid"/>
              </a:ln>
              <a:solidFill>
                <a:srgbClr val="00B050"/>
              </a:solidFill>
              <a:effectLst>
                <a:outerShdw dist="38100" dir="2700000" algn="tl" rotWithShape="0">
                  <a:schemeClr val="accent2"/>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10000" b="90000" l="2700" r="99100">
                        <a14:backgroundMark x1="17400" y1="55833" x2="17400" y2="55833"/>
                        <a14:backgroundMark x1="85200" y1="47222" x2="85200" y2="47222"/>
                      </a14:backgroundRemoval>
                    </a14:imgEffect>
                  </a14:imgLayer>
                </a14:imgProps>
              </a:ext>
              <a:ext uri="{28A0092B-C50C-407E-A947-70E740481C1C}">
                <a14:useLocalDpi xmlns:a14="http://schemas.microsoft.com/office/drawing/2010/main" val="0"/>
              </a:ext>
            </a:extLst>
          </a:blip>
          <a:stretch>
            <a:fillRect/>
          </a:stretch>
        </p:blipFill>
        <p:spPr>
          <a:xfrm>
            <a:off x="3539979" y="440567"/>
            <a:ext cx="5646616" cy="6098345"/>
          </a:xfrm>
          <a:prstGeom prst="rect">
            <a:avLst/>
          </a:prstGeom>
        </p:spPr>
      </p:pic>
    </p:spTree>
    <p:custDataLst>
      <p:tags r:id="rId1"/>
    </p:custDataLst>
    <p:extLst>
      <p:ext uri="{BB962C8B-B14F-4D97-AF65-F5344CB8AC3E}">
        <p14:creationId xmlns:p14="http://schemas.microsoft.com/office/powerpoint/2010/main" val="424756873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advTm="7452">
        <p15:prstTrans prst="curtains"/>
      </p:transition>
    </mc:Choice>
    <mc:Fallback xmlns="">
      <p:transition spd="slow" advTm="745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2000"/>
                                        <p:tgtEl>
                                          <p:spTgt spid="8"/>
                                        </p:tgtEl>
                                      </p:cBhvr>
                                    </p:animEffect>
                                  </p:childTnLst>
                                </p:cTn>
                              </p:par>
                            </p:childTnLst>
                          </p:cTn>
                        </p:par>
                        <p:par>
                          <p:cTn id="8" fill="hold">
                            <p:stCondLst>
                              <p:cond delay="2000"/>
                            </p:stCondLst>
                            <p:childTnLst>
                              <p:par>
                                <p:cTn id="9" presetID="25" presetClass="entr" presetSubtype="0" fill="hold" grpId="0" nodeType="afterEffect">
                                  <p:stCondLst>
                                    <p:cond delay="0"/>
                                  </p:stCondLst>
                                  <p:iterate type="wd">
                                    <p:tmPct val="10000"/>
                                  </p:iterate>
                                  <p:childTnLst>
                                    <p:set>
                                      <p:cBhvr>
                                        <p:cTn id="10" dur="1" fill="hold">
                                          <p:stCondLst>
                                            <p:cond delay="0"/>
                                          </p:stCondLst>
                                        </p:cTn>
                                        <p:tgtEl>
                                          <p:spTgt spid="7"/>
                                        </p:tgtEl>
                                        <p:attrNameLst>
                                          <p:attrName>style.visibility</p:attrName>
                                        </p:attrNameLst>
                                      </p:cBhvr>
                                      <p:to>
                                        <p:strVal val="visible"/>
                                      </p:to>
                                    </p:set>
                                    <p:anim calcmode="lin" valueType="num">
                                      <p:cBhvr>
                                        <p:cTn id="11" dur="10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12" dur="10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13" dur="1000" accel="50000" fill="hold">
                                          <p:stCondLst>
                                            <p:cond delay="1000"/>
                                          </p:stCondLst>
                                        </p:cTn>
                                        <p:tgtEl>
                                          <p:spTgt spid="7"/>
                                        </p:tgtEl>
                                        <p:attrNameLst>
                                          <p:attrName>ppt_w</p:attrName>
                                        </p:attrNameLst>
                                      </p:cBhvr>
                                      <p:tavLst>
                                        <p:tav tm="0">
                                          <p:val>
                                            <p:strVal val="#ppt_w*.05"/>
                                          </p:val>
                                        </p:tav>
                                        <p:tav tm="100000">
                                          <p:val>
                                            <p:strVal val="#ppt_w"/>
                                          </p:val>
                                        </p:tav>
                                      </p:tavLst>
                                    </p:anim>
                                    <p:anim calcmode="lin" valueType="num">
                                      <p:cBhvr>
                                        <p:cTn id="14" dur="2000" fill="hold"/>
                                        <p:tgtEl>
                                          <p:spTgt spid="7"/>
                                        </p:tgtEl>
                                        <p:attrNameLst>
                                          <p:attrName>ppt_h</p:attrName>
                                        </p:attrNameLst>
                                      </p:cBhvr>
                                      <p:tavLst>
                                        <p:tav tm="0">
                                          <p:val>
                                            <p:strVal val="#ppt_h"/>
                                          </p:val>
                                        </p:tav>
                                        <p:tav tm="100000">
                                          <p:val>
                                            <p:strVal val="#ppt_h"/>
                                          </p:val>
                                        </p:tav>
                                      </p:tavLst>
                                    </p:anim>
                                    <p:anim calcmode="lin" valueType="num">
                                      <p:cBhvr>
                                        <p:cTn id="15" dur="10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16" dur="10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17" dur="1000" accel="50000" fill="hold">
                                          <p:stCondLst>
                                            <p:cond delay="1000"/>
                                          </p:stCondLst>
                                        </p:cTn>
                                        <p:tgtEl>
                                          <p:spTgt spid="7"/>
                                        </p:tgtEl>
                                        <p:attrNameLst>
                                          <p:attrName>ppt_y</p:attrName>
                                        </p:attrNameLst>
                                      </p:cBhvr>
                                      <p:tavLst>
                                        <p:tav tm="0">
                                          <p:val>
                                            <p:strVal val="#ppt_y+.1"/>
                                          </p:val>
                                        </p:tav>
                                        <p:tav tm="100000">
                                          <p:val>
                                            <p:strVal val="#ppt_y"/>
                                          </p:val>
                                        </p:tav>
                                      </p:tavLst>
                                    </p:anim>
                                    <p:animEffect transition="in" filter="fade">
                                      <p:cBhvr>
                                        <p:cTn id="18" dur="2000" decel="50000">
                                          <p:stCondLst>
                                            <p:cond delay="0"/>
                                          </p:stCondLst>
                                        </p:cTn>
                                        <p:tgtEl>
                                          <p:spTgt spid="7"/>
                                        </p:tgtEl>
                                      </p:cBhvr>
                                    </p:animEffect>
                                  </p:childTnLst>
                                </p:cTn>
                              </p:par>
                            </p:childTnLst>
                          </p:cTn>
                        </p:par>
                        <p:par>
                          <p:cTn id="19" fill="hold">
                            <p:stCondLst>
                              <p:cond delay="4400"/>
                            </p:stCondLst>
                            <p:childTnLst>
                              <p:par>
                                <p:cTn id="20" presetID="35" presetClass="entr" presetSubtype="0" fill="hold" grpId="0" nodeType="after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2000"/>
                                        <p:tgtEl>
                                          <p:spTgt spid="5"/>
                                        </p:tgtEl>
                                      </p:cBhvr>
                                    </p:animEffect>
                                    <p:anim calcmode="lin" valueType="num">
                                      <p:cBhvr>
                                        <p:cTn id="23" dur="2000" fill="hold"/>
                                        <p:tgtEl>
                                          <p:spTgt spid="5"/>
                                        </p:tgtEl>
                                        <p:attrNameLst>
                                          <p:attrName>style.rotation</p:attrName>
                                        </p:attrNameLst>
                                      </p:cBhvr>
                                      <p:tavLst>
                                        <p:tav tm="0">
                                          <p:val>
                                            <p:fltVal val="720"/>
                                          </p:val>
                                        </p:tav>
                                        <p:tav tm="100000">
                                          <p:val>
                                            <p:fltVal val="0"/>
                                          </p:val>
                                        </p:tav>
                                      </p:tavLst>
                                    </p:anim>
                                    <p:anim calcmode="lin" valueType="num">
                                      <p:cBhvr>
                                        <p:cTn id="24" dur="2000" fill="hold"/>
                                        <p:tgtEl>
                                          <p:spTgt spid="5"/>
                                        </p:tgtEl>
                                        <p:attrNameLst>
                                          <p:attrName>ppt_h</p:attrName>
                                        </p:attrNameLst>
                                      </p:cBhvr>
                                      <p:tavLst>
                                        <p:tav tm="0">
                                          <p:val>
                                            <p:fltVal val="0"/>
                                          </p:val>
                                        </p:tav>
                                        <p:tav tm="100000">
                                          <p:val>
                                            <p:strVal val="#ppt_h"/>
                                          </p:val>
                                        </p:tav>
                                      </p:tavLst>
                                    </p:anim>
                                    <p:anim calcmode="lin" valueType="num">
                                      <p:cBhvr>
                                        <p:cTn id="25" dur="2000" fill="hold"/>
                                        <p:tgtEl>
                                          <p:spTgt spid="5"/>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908505" y="1293362"/>
            <a:ext cx="5801784" cy="4351338"/>
          </a:xfrm>
          <a:prstGeom prst="round2DiagRect">
            <a:avLst>
              <a:gd name="adj1" fmla="val 16667"/>
              <a:gd name="adj2" fmla="val 0"/>
            </a:avLst>
          </a:prstGeom>
          <a:ln w="88900" cap="sq">
            <a:solidFill>
              <a:schemeClr val="accent6"/>
            </a:solidFill>
            <a:miter lim="800000"/>
          </a:ln>
          <a:effectLst>
            <a:outerShdw blurRad="254000" algn="tl" rotWithShape="0">
              <a:srgbClr val="000000">
                <a:alpha val="43000"/>
              </a:srgbClr>
            </a:outerShdw>
          </a:effectLst>
        </p:spPr>
      </p:pic>
      <p:sp>
        <p:nvSpPr>
          <p:cNvPr id="6" name="Rectangle 5"/>
          <p:cNvSpPr/>
          <p:nvPr/>
        </p:nvSpPr>
        <p:spPr>
          <a:xfrm>
            <a:off x="4458532" y="0"/>
            <a:ext cx="2483373" cy="1107996"/>
          </a:xfrm>
          <a:prstGeom prst="rect">
            <a:avLst/>
          </a:prstGeom>
          <a:noFill/>
        </p:spPr>
        <p:txBody>
          <a:bodyPr wrap="none" lIns="91440" tIns="45720" rIns="91440" bIns="45720">
            <a:spAutoFit/>
          </a:bodyPr>
          <a:lstStyle/>
          <a:p>
            <a:pPr algn="ctr"/>
            <a:r>
              <a:rPr lang="en-US" sz="6600" b="1" dirty="0" err="1" smtClean="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আ</a:t>
            </a:r>
            <a:r>
              <a:rPr lang="en-US" sz="5400" b="1" dirty="0" err="1" smtClean="0">
                <a:ln w="9525">
                  <a:solidFill>
                    <a:srgbClr val="FF0000"/>
                  </a:solidFill>
                  <a:prstDash val="solid"/>
                </a:ln>
                <a:solidFill>
                  <a:schemeClr val="accent6">
                    <a:lumMod val="50000"/>
                  </a:schemeClr>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দর্শ</a:t>
            </a:r>
            <a:r>
              <a:rPr lang="en-US" sz="5400" b="1" dirty="0" smtClean="0">
                <a:ln w="9525">
                  <a:solidFill>
                    <a:srgbClr val="FF0000"/>
                  </a:solidFill>
                  <a:prstDash val="solid"/>
                </a:ln>
                <a:solidFill>
                  <a:schemeClr val="accent6">
                    <a:lumMod val="50000"/>
                  </a:schemeClr>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 পাঠ</a:t>
            </a:r>
            <a:endParaRPr lang="en-US" sz="5400" b="1" cap="none" spc="0" dirty="0">
              <a:ln w="9525">
                <a:solidFill>
                  <a:srgbClr val="FF0000"/>
                </a:solidFill>
                <a:prstDash val="solid"/>
              </a:ln>
              <a:solidFill>
                <a:schemeClr val="accent6">
                  <a:lumMod val="50000"/>
                </a:schemeClr>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3614798415"/>
      </p:ext>
    </p:extLst>
  </p:cSld>
  <p:clrMapOvr>
    <a:masterClrMapping/>
  </p:clrMapOvr>
  <mc:AlternateContent xmlns:mc="http://schemas.openxmlformats.org/markup-compatibility/2006" xmlns:p14="http://schemas.microsoft.com/office/powerpoint/2010/main">
    <mc:Choice Requires="p14">
      <p:transition spd="slow" p14:dur="3000" advTm="7397">
        <p14:shred pattern="rectangle"/>
      </p:transition>
    </mc:Choice>
    <mc:Fallback xmlns="">
      <p:transition spd="slow" advTm="739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3)">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3000" fill="hold"/>
                                        <p:tgtEl>
                                          <p:spTgt spid="5"/>
                                        </p:tgtEl>
                                        <p:attrNameLst>
                                          <p:attrName>ppt_w</p:attrName>
                                        </p:attrNameLst>
                                      </p:cBhvr>
                                      <p:tavLst>
                                        <p:tav tm="0">
                                          <p:val>
                                            <p:fltVal val="0"/>
                                          </p:val>
                                        </p:tav>
                                        <p:tav tm="100000">
                                          <p:val>
                                            <p:strVal val="#ppt_w"/>
                                          </p:val>
                                        </p:tav>
                                      </p:tavLst>
                                    </p:anim>
                                    <p:anim calcmode="lin" valueType="num">
                                      <p:cBhvr>
                                        <p:cTn id="13" dur="3000" fill="hold"/>
                                        <p:tgtEl>
                                          <p:spTgt spid="5"/>
                                        </p:tgtEl>
                                        <p:attrNameLst>
                                          <p:attrName>ppt_h</p:attrName>
                                        </p:attrNameLst>
                                      </p:cBhvr>
                                      <p:tavLst>
                                        <p:tav tm="0">
                                          <p:val>
                                            <p:fltVal val="0"/>
                                          </p:val>
                                        </p:tav>
                                        <p:tav tm="100000">
                                          <p:val>
                                            <p:strVal val="#ppt_h"/>
                                          </p:val>
                                        </p:tav>
                                      </p:tavLst>
                                    </p:anim>
                                    <p:anim calcmode="lin" valueType="num">
                                      <p:cBhvr>
                                        <p:cTn id="14" dur="3000" fill="hold"/>
                                        <p:tgtEl>
                                          <p:spTgt spid="5"/>
                                        </p:tgtEl>
                                        <p:attrNameLst>
                                          <p:attrName>style.rotation</p:attrName>
                                        </p:attrNameLst>
                                      </p:cBhvr>
                                      <p:tavLst>
                                        <p:tav tm="0">
                                          <p:val>
                                            <p:fltVal val="360"/>
                                          </p:val>
                                        </p:tav>
                                        <p:tav tm="100000">
                                          <p:val>
                                            <p:fltVal val="0"/>
                                          </p:val>
                                        </p:tav>
                                      </p:tavLst>
                                    </p:anim>
                                    <p:animEffect transition="in" filter="fade">
                                      <p:cBhvr>
                                        <p:cTn id="15"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20515" y="101305"/>
            <a:ext cx="1523173" cy="1107996"/>
          </a:xfrm>
          <a:prstGeom prst="rect">
            <a:avLst/>
          </a:prstGeom>
          <a:noFill/>
        </p:spPr>
        <p:txBody>
          <a:bodyPr wrap="none" lIns="91440" tIns="45720" rIns="91440" bIns="45720">
            <a:spAutoFit/>
          </a:bodyPr>
          <a:lstStyle/>
          <a:p>
            <a:pPr algn="ctr"/>
            <a:r>
              <a:rPr lang="en-US" sz="6600" b="1" dirty="0" smtClean="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শ</a:t>
            </a:r>
            <a:r>
              <a:rPr lang="en-US" sz="5400" b="1" dirty="0" smtClean="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ব্দার্থ</a:t>
            </a:r>
            <a:endParaRPr lang="en-US" sz="5400" b="1" cap="none" spc="0" dirty="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495" y="1209301"/>
            <a:ext cx="3785766" cy="4422624"/>
          </a:xfrm>
          <a:prstGeom prst="rect">
            <a:avLst/>
          </a:prstGeom>
        </p:spPr>
      </p:pic>
      <p:sp>
        <p:nvSpPr>
          <p:cNvPr id="3" name="Rectangle 2"/>
          <p:cNvSpPr/>
          <p:nvPr/>
        </p:nvSpPr>
        <p:spPr>
          <a:xfrm>
            <a:off x="1023582" y="2345527"/>
            <a:ext cx="2279176" cy="68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খাণ্ডবদাহন</a:t>
            </a:r>
            <a:r>
              <a:rPr lang="en-US" sz="2800" dirty="0" smtClean="0">
                <a:solidFill>
                  <a:schemeClr val="bg1"/>
                </a:solidFill>
                <a:latin typeface="NikoshBAN" panose="02000000000000000000" pitchFamily="2" charset="0"/>
                <a:cs typeface="NikoshBAN" panose="02000000000000000000" pitchFamily="2" charset="0"/>
              </a:rPr>
              <a:t> </a:t>
            </a:r>
            <a:endParaRPr lang="en-US" sz="2800" dirty="0">
              <a:solidFill>
                <a:schemeClr val="bg1"/>
              </a:solidFill>
              <a:latin typeface="NikoshBAN" panose="02000000000000000000" pitchFamily="2" charset="0"/>
              <a:cs typeface="NikoshBAN" panose="02000000000000000000" pitchFamily="2" charset="0"/>
            </a:endParaRP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89362" y="1405719"/>
            <a:ext cx="3398292" cy="2320120"/>
          </a:xfrm>
          <a:prstGeom prst="rect">
            <a:avLst/>
          </a:prstGeom>
          <a:ln>
            <a:noFill/>
          </a:ln>
          <a:effectLst>
            <a:softEdge rad="112500"/>
          </a:effectLst>
        </p:spPr>
      </p:pic>
      <p:sp>
        <p:nvSpPr>
          <p:cNvPr id="5" name="Rectangle 4"/>
          <p:cNvSpPr/>
          <p:nvPr/>
        </p:nvSpPr>
        <p:spPr>
          <a:xfrm>
            <a:off x="7181741" y="2188991"/>
            <a:ext cx="4592461" cy="68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অগ্নিকুণ্ড</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আগুনের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প্রলয়</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023582" y="2224585"/>
            <a:ext cx="2279176" cy="6823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ট্যাঙ্ক</a:t>
            </a:r>
            <a:r>
              <a:rPr lang="en-US" sz="2800" dirty="0" smtClean="0">
                <a:solidFill>
                  <a:schemeClr val="bg1"/>
                </a:solidFill>
                <a:latin typeface="NikoshBAN" panose="02000000000000000000" pitchFamily="2" charset="0"/>
                <a:cs typeface="NikoshBAN" panose="02000000000000000000" pitchFamily="2" charset="0"/>
              </a:rPr>
              <a:t> </a:t>
            </a:r>
            <a:endParaRPr lang="en-US" sz="2800" dirty="0">
              <a:solidFill>
                <a:schemeClr val="bg1"/>
              </a:solidFill>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519624" y="1362243"/>
            <a:ext cx="3468029" cy="2363595"/>
          </a:xfrm>
          <a:prstGeom prst="rect">
            <a:avLst/>
          </a:prstGeom>
          <a:ln>
            <a:noFill/>
          </a:ln>
          <a:effectLst>
            <a:softEdge rad="112500"/>
          </a:effectLst>
        </p:spPr>
      </p:pic>
      <p:sp>
        <p:nvSpPr>
          <p:cNvPr id="9" name="Rectangle 8"/>
          <p:cNvSpPr/>
          <p:nvPr/>
        </p:nvSpPr>
        <p:spPr>
          <a:xfrm>
            <a:off x="7158261" y="2210937"/>
            <a:ext cx="4592461" cy="6823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as-IN" sz="2800" dirty="0">
                <a:solidFill>
                  <a:schemeClr val="tx1"/>
                </a:solidFill>
                <a:latin typeface="NikoshBAN" panose="02000000000000000000" pitchFamily="2" charset="0"/>
                <a:cs typeface="NikoshBAN" panose="02000000000000000000" pitchFamily="2" charset="0"/>
              </a:rPr>
              <a:t>শক্তিশালী একটি যুদ্ধযান</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7158261" y="2040752"/>
            <a:ext cx="4592461" cy="105005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800" dirty="0">
                <a:solidFill>
                  <a:schemeClr val="tx1"/>
                </a:solidFill>
                <a:latin typeface="NikoshBAN" panose="02000000000000000000" pitchFamily="2" charset="0"/>
                <a:cs typeface="NikoshBAN" panose="02000000000000000000" pitchFamily="2" charset="0"/>
              </a:rPr>
              <a:t>গুলি </a:t>
            </a:r>
            <a:r>
              <a:rPr lang="as-IN" sz="2800" dirty="0" smtClean="0">
                <a:solidFill>
                  <a:schemeClr val="tx1"/>
                </a:solidFill>
                <a:latin typeface="NikoshBAN" panose="02000000000000000000" pitchFamily="2" charset="0"/>
                <a:cs typeface="NikoshBAN" panose="02000000000000000000" pitchFamily="2" charset="0"/>
              </a:rPr>
              <a:t>ছোঁ</a:t>
            </a:r>
            <a:r>
              <a:rPr lang="en-US" sz="2800" dirty="0" err="1" smtClean="0">
                <a:solidFill>
                  <a:schemeClr val="tx1"/>
                </a:solidFill>
                <a:latin typeface="NikoshBAN" panose="02000000000000000000" pitchFamily="2" charset="0"/>
                <a:cs typeface="NikoshBAN" panose="02000000000000000000" pitchFamily="2" charset="0"/>
              </a:rPr>
              <a:t>ড়া</a:t>
            </a:r>
            <a:r>
              <a:rPr lang="as-IN" sz="2800" dirty="0" smtClean="0">
                <a:solidFill>
                  <a:schemeClr val="tx1"/>
                </a:solidFill>
                <a:latin typeface="NikoshBAN" panose="02000000000000000000" pitchFamily="2" charset="0"/>
                <a:cs typeface="NikoshBAN" panose="02000000000000000000" pitchFamily="2" charset="0"/>
              </a:rPr>
              <a:t>র সম</a:t>
            </a:r>
            <a:r>
              <a:rPr lang="en-US" sz="2800" dirty="0" err="1" smtClean="0">
                <a:solidFill>
                  <a:schemeClr val="tx1"/>
                </a:solidFill>
                <a:latin typeface="NikoshBAN" panose="02000000000000000000" pitchFamily="2" charset="0"/>
                <a:cs typeface="NikoshBAN" panose="02000000000000000000" pitchFamily="2" charset="0"/>
              </a:rPr>
              <a:t>য়ে</a:t>
            </a:r>
            <a:r>
              <a:rPr lang="en-US" sz="2800" dirty="0" smtClean="0">
                <a:solidFill>
                  <a:schemeClr val="tx1"/>
                </a:solidFill>
                <a:latin typeface="NikoshBAN" panose="02000000000000000000" pitchFamily="2" charset="0"/>
                <a:cs typeface="NikoshBAN" panose="02000000000000000000" pitchFamily="2" charset="0"/>
              </a:rPr>
              <a:t> </a:t>
            </a:r>
            <a:r>
              <a:rPr lang="as-IN" sz="2800" dirty="0" smtClean="0">
                <a:solidFill>
                  <a:schemeClr val="tx1"/>
                </a:solidFill>
                <a:latin typeface="NikoshBAN" panose="02000000000000000000" pitchFamily="2" charset="0"/>
                <a:cs typeface="NikoshBAN" panose="02000000000000000000" pitchFamily="2" charset="0"/>
              </a:rPr>
              <a:t>পিছনদিকে </a:t>
            </a:r>
            <a:r>
              <a:rPr lang="as-IN" sz="2800" dirty="0">
                <a:solidFill>
                  <a:schemeClr val="tx1"/>
                </a:solidFill>
                <a:latin typeface="NikoshBAN" panose="02000000000000000000" pitchFamily="2" charset="0"/>
                <a:cs typeface="NikoshBAN" panose="02000000000000000000" pitchFamily="2" charset="0"/>
              </a:rPr>
              <a:t>বিশেষ ধাক্কা মারে না </a:t>
            </a:r>
            <a:r>
              <a:rPr lang="as-IN" sz="2800" dirty="0" smtClean="0">
                <a:solidFill>
                  <a:schemeClr val="tx1"/>
                </a:solidFill>
                <a:latin typeface="NikoshBAN" panose="02000000000000000000" pitchFamily="2" charset="0"/>
                <a:cs typeface="NikoshBAN" panose="02000000000000000000" pitchFamily="2" charset="0"/>
              </a:rPr>
              <a:t>এমন</a:t>
            </a:r>
            <a:r>
              <a:rPr lang="bn-IN" sz="2800" dirty="0" smtClean="0">
                <a:solidFill>
                  <a:schemeClr val="tx1"/>
                </a:solidFill>
                <a:latin typeface="NikoshBAN" panose="02000000000000000000" pitchFamily="2" charset="0"/>
                <a:cs typeface="NikoshBAN" panose="02000000000000000000" pitchFamily="2" charset="0"/>
              </a:rPr>
              <a:t> রাইফেল</a:t>
            </a:r>
            <a:endParaRPr lang="en-US" sz="28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641343" y="2285056"/>
            <a:ext cx="2707672" cy="68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s-IN" sz="2800" dirty="0" smtClean="0">
                <a:solidFill>
                  <a:schemeClr val="bg1"/>
                </a:solidFill>
                <a:latin typeface="NikoshBAN" panose="02000000000000000000" pitchFamily="2" charset="0"/>
                <a:cs typeface="NikoshBAN" panose="02000000000000000000" pitchFamily="2" charset="0"/>
              </a:rPr>
              <a:t>রিক</a:t>
            </a:r>
            <a:r>
              <a:rPr lang="en-US" sz="2800" dirty="0" err="1" smtClean="0">
                <a:solidFill>
                  <a:schemeClr val="bg1"/>
                </a:solidFill>
                <a:latin typeface="NikoshBAN" panose="02000000000000000000" pitchFamily="2" charset="0"/>
                <a:cs typeface="NikoshBAN" panose="02000000000000000000" pitchFamily="2" charset="0"/>
              </a:rPr>
              <a:t>য়ে</a:t>
            </a:r>
            <a:r>
              <a:rPr lang="as-IN" sz="2800" dirty="0" smtClean="0">
                <a:solidFill>
                  <a:schemeClr val="bg1"/>
                </a:solidFill>
                <a:latin typeface="NikoshBAN" panose="02000000000000000000" pitchFamily="2" charset="0"/>
                <a:cs typeface="NikoshBAN" panose="02000000000000000000" pitchFamily="2" charset="0"/>
              </a:rPr>
              <a:t>ললেস </a:t>
            </a:r>
            <a:r>
              <a:rPr lang="as-IN" sz="2800" dirty="0">
                <a:solidFill>
                  <a:schemeClr val="bg1"/>
                </a:solidFill>
                <a:latin typeface="NikoshBAN" panose="02000000000000000000" pitchFamily="2" charset="0"/>
                <a:cs typeface="NikoshBAN" panose="02000000000000000000" pitchFamily="2" charset="0"/>
              </a:rPr>
              <a:t>রাইফেল</a:t>
            </a:r>
            <a:endParaRPr lang="en-US" sz="2800" dirty="0">
              <a:solidFill>
                <a:schemeClr val="bg1"/>
              </a:solidFill>
              <a:latin typeface="NikoshBAN" panose="02000000000000000000" pitchFamily="2" charset="0"/>
              <a:cs typeface="NikoshBAN" panose="02000000000000000000" pitchFamily="2" charset="0"/>
            </a:endParaRPr>
          </a:p>
        </p:txBody>
      </p:sp>
      <p:pic>
        <p:nvPicPr>
          <p:cNvPr id="12" name="Picture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519623" y="1405719"/>
            <a:ext cx="3537767" cy="2320119"/>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943082394"/>
      </p:ext>
    </p:extLst>
  </p:cSld>
  <p:clrMapOvr>
    <a:masterClrMapping/>
  </p:clrMapOvr>
  <mc:AlternateContent xmlns:mc="http://schemas.openxmlformats.org/markup-compatibility/2006" xmlns:p14="http://schemas.microsoft.com/office/powerpoint/2010/main">
    <mc:Choice Requires="p14">
      <p:transition spd="slow" p14:dur="1600" advTm="25299">
        <p14:conveyor dir="l"/>
      </p:transition>
    </mc:Choice>
    <mc:Fallback xmlns="">
      <p:transition spd="slow" advTm="2529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nodeType="click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25" presetClass="entr" presetSubtype="0" fill="hold" grpId="0" nodeType="click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4"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5"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6" dur="1000" fill="hold"/>
                                        <p:tgtEl>
                                          <p:spTgt spid="5"/>
                                        </p:tgtEl>
                                        <p:attrNameLst>
                                          <p:attrName>ppt_h</p:attrName>
                                        </p:attrNameLst>
                                      </p:cBhvr>
                                      <p:tavLst>
                                        <p:tav tm="0">
                                          <p:val>
                                            <p:strVal val="#ppt_h"/>
                                          </p:val>
                                        </p:tav>
                                        <p:tav tm="100000">
                                          <p:val>
                                            <p:strVal val="#ppt_h"/>
                                          </p:val>
                                        </p:tav>
                                      </p:tavLst>
                                    </p:anim>
                                    <p:anim calcmode="lin" valueType="num">
                                      <p:cBhvr>
                                        <p:cTn id="37"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38"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39"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0" dur="1000" decel="50000">
                                          <p:stCondLst>
                                            <p:cond delay="0"/>
                                          </p:stCondLst>
                                        </p:cTn>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37" presetClass="exit" presetSubtype="0" fill="hold" grpId="1" nodeType="clickEffect">
                                  <p:stCondLst>
                                    <p:cond delay="0"/>
                                  </p:stCondLst>
                                  <p:childTnLst>
                                    <p:animEffect transition="out" filter="fade">
                                      <p:cBhvr>
                                        <p:cTn id="44" dur="1000"/>
                                        <p:tgtEl>
                                          <p:spTgt spid="3"/>
                                        </p:tgtEl>
                                      </p:cBhvr>
                                    </p:animEffect>
                                    <p:anim calcmode="lin" valueType="num">
                                      <p:cBhvr>
                                        <p:cTn id="45" dur="1000"/>
                                        <p:tgtEl>
                                          <p:spTgt spid="3"/>
                                        </p:tgtEl>
                                        <p:attrNameLst>
                                          <p:attrName>ppt_x</p:attrName>
                                        </p:attrNameLst>
                                      </p:cBhvr>
                                      <p:tavLst>
                                        <p:tav tm="0">
                                          <p:val>
                                            <p:strVal val="ppt_x"/>
                                          </p:val>
                                        </p:tav>
                                        <p:tav tm="100000">
                                          <p:val>
                                            <p:strVal val="ppt_x"/>
                                          </p:val>
                                        </p:tav>
                                      </p:tavLst>
                                    </p:anim>
                                    <p:anim calcmode="lin" valueType="num">
                                      <p:cBhvr>
                                        <p:cTn id="46" dur="100" decel="100000"/>
                                        <p:tgtEl>
                                          <p:spTgt spid="3"/>
                                        </p:tgtEl>
                                        <p:attrNameLst>
                                          <p:attrName>ppt_y</p:attrName>
                                        </p:attrNameLst>
                                      </p:cBhvr>
                                      <p:tavLst>
                                        <p:tav tm="0">
                                          <p:val>
                                            <p:strVal val="ppt_y"/>
                                          </p:val>
                                        </p:tav>
                                        <p:tav tm="100000">
                                          <p:val>
                                            <p:strVal val="ppt_y-.03"/>
                                          </p:val>
                                        </p:tav>
                                      </p:tavLst>
                                    </p:anim>
                                    <p:anim calcmode="lin" valueType="num">
                                      <p:cBhvr>
                                        <p:cTn id="47" dur="900" accel="100000">
                                          <p:stCondLst>
                                            <p:cond delay="100"/>
                                          </p:stCondLst>
                                        </p:cTn>
                                        <p:tgtEl>
                                          <p:spTgt spid="3"/>
                                        </p:tgtEl>
                                        <p:attrNameLst>
                                          <p:attrName>ppt_y</p:attrName>
                                        </p:attrNameLst>
                                      </p:cBhvr>
                                      <p:tavLst>
                                        <p:tav tm="0">
                                          <p:val>
                                            <p:strVal val="ppt_y"/>
                                          </p:val>
                                        </p:tav>
                                        <p:tav tm="100000">
                                          <p:val>
                                            <p:strVal val="ppt_y+1"/>
                                          </p:val>
                                        </p:tav>
                                      </p:tavLst>
                                    </p:anim>
                                    <p:set>
                                      <p:cBhvr>
                                        <p:cTn id="48" dur="1" fill="hold">
                                          <p:stCondLst>
                                            <p:cond delay="999"/>
                                          </p:stCondLst>
                                        </p:cTn>
                                        <p:tgtEl>
                                          <p:spTgt spid="3"/>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31" presetClass="exit" presetSubtype="0" fill="hold" nodeType="clickEffect">
                                  <p:stCondLst>
                                    <p:cond delay="0"/>
                                  </p:stCondLst>
                                  <p:childTnLst>
                                    <p:anim calcmode="lin" valueType="num">
                                      <p:cBhvr>
                                        <p:cTn id="52" dur="1000"/>
                                        <p:tgtEl>
                                          <p:spTgt spid="4"/>
                                        </p:tgtEl>
                                        <p:attrNameLst>
                                          <p:attrName>ppt_w</p:attrName>
                                        </p:attrNameLst>
                                      </p:cBhvr>
                                      <p:tavLst>
                                        <p:tav tm="0">
                                          <p:val>
                                            <p:strVal val="ppt_w"/>
                                          </p:val>
                                        </p:tav>
                                        <p:tav tm="100000">
                                          <p:val>
                                            <p:fltVal val="0"/>
                                          </p:val>
                                        </p:tav>
                                      </p:tavLst>
                                    </p:anim>
                                    <p:anim calcmode="lin" valueType="num">
                                      <p:cBhvr>
                                        <p:cTn id="53" dur="1000"/>
                                        <p:tgtEl>
                                          <p:spTgt spid="4"/>
                                        </p:tgtEl>
                                        <p:attrNameLst>
                                          <p:attrName>ppt_h</p:attrName>
                                        </p:attrNameLst>
                                      </p:cBhvr>
                                      <p:tavLst>
                                        <p:tav tm="0">
                                          <p:val>
                                            <p:strVal val="ppt_h"/>
                                          </p:val>
                                        </p:tav>
                                        <p:tav tm="100000">
                                          <p:val>
                                            <p:fltVal val="0"/>
                                          </p:val>
                                        </p:tav>
                                      </p:tavLst>
                                    </p:anim>
                                    <p:anim calcmode="lin" valueType="num">
                                      <p:cBhvr>
                                        <p:cTn id="54" dur="1000"/>
                                        <p:tgtEl>
                                          <p:spTgt spid="4"/>
                                        </p:tgtEl>
                                        <p:attrNameLst>
                                          <p:attrName>style.rotation</p:attrName>
                                        </p:attrNameLst>
                                      </p:cBhvr>
                                      <p:tavLst>
                                        <p:tav tm="0">
                                          <p:val>
                                            <p:fltVal val="0"/>
                                          </p:val>
                                        </p:tav>
                                        <p:tav tm="100000">
                                          <p:val>
                                            <p:fltVal val="90"/>
                                          </p:val>
                                        </p:tav>
                                      </p:tavLst>
                                    </p:anim>
                                    <p:animEffect transition="out" filter="fade">
                                      <p:cBhvr>
                                        <p:cTn id="55" dur="1000"/>
                                        <p:tgtEl>
                                          <p:spTgt spid="4"/>
                                        </p:tgtEl>
                                      </p:cBhvr>
                                    </p:animEffect>
                                    <p:set>
                                      <p:cBhvr>
                                        <p:cTn id="56" dur="1" fill="hold">
                                          <p:stCondLst>
                                            <p:cond delay="999"/>
                                          </p:stCondLst>
                                        </p:cTn>
                                        <p:tgtEl>
                                          <p:spTgt spid="4"/>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37" presetClass="exit" presetSubtype="0" fill="hold" grpId="1" nodeType="clickEffect">
                                  <p:stCondLst>
                                    <p:cond delay="0"/>
                                  </p:stCondLst>
                                  <p:childTnLst>
                                    <p:animEffect transition="out" filter="fade">
                                      <p:cBhvr>
                                        <p:cTn id="60" dur="1000"/>
                                        <p:tgtEl>
                                          <p:spTgt spid="5"/>
                                        </p:tgtEl>
                                      </p:cBhvr>
                                    </p:animEffect>
                                    <p:anim calcmode="lin" valueType="num">
                                      <p:cBhvr>
                                        <p:cTn id="61" dur="1000"/>
                                        <p:tgtEl>
                                          <p:spTgt spid="5"/>
                                        </p:tgtEl>
                                        <p:attrNameLst>
                                          <p:attrName>ppt_x</p:attrName>
                                        </p:attrNameLst>
                                      </p:cBhvr>
                                      <p:tavLst>
                                        <p:tav tm="0">
                                          <p:val>
                                            <p:strVal val="ppt_x"/>
                                          </p:val>
                                        </p:tav>
                                        <p:tav tm="100000">
                                          <p:val>
                                            <p:strVal val="ppt_x"/>
                                          </p:val>
                                        </p:tav>
                                      </p:tavLst>
                                    </p:anim>
                                    <p:anim calcmode="lin" valueType="num">
                                      <p:cBhvr>
                                        <p:cTn id="62" dur="100" decel="100000"/>
                                        <p:tgtEl>
                                          <p:spTgt spid="5"/>
                                        </p:tgtEl>
                                        <p:attrNameLst>
                                          <p:attrName>ppt_y</p:attrName>
                                        </p:attrNameLst>
                                      </p:cBhvr>
                                      <p:tavLst>
                                        <p:tav tm="0">
                                          <p:val>
                                            <p:strVal val="ppt_y"/>
                                          </p:val>
                                        </p:tav>
                                        <p:tav tm="100000">
                                          <p:val>
                                            <p:strVal val="ppt_y-.03"/>
                                          </p:val>
                                        </p:tav>
                                      </p:tavLst>
                                    </p:anim>
                                    <p:anim calcmode="lin" valueType="num">
                                      <p:cBhvr>
                                        <p:cTn id="63" dur="900" accel="100000">
                                          <p:stCondLst>
                                            <p:cond delay="100"/>
                                          </p:stCondLst>
                                        </p:cTn>
                                        <p:tgtEl>
                                          <p:spTgt spid="5"/>
                                        </p:tgtEl>
                                        <p:attrNameLst>
                                          <p:attrName>ppt_y</p:attrName>
                                        </p:attrNameLst>
                                      </p:cBhvr>
                                      <p:tavLst>
                                        <p:tav tm="0">
                                          <p:val>
                                            <p:strVal val="ppt_y"/>
                                          </p:val>
                                        </p:tav>
                                        <p:tav tm="100000">
                                          <p:val>
                                            <p:strVal val="ppt_y+1"/>
                                          </p:val>
                                        </p:tav>
                                      </p:tavLst>
                                    </p:anim>
                                    <p:set>
                                      <p:cBhvr>
                                        <p:cTn id="64" dur="1" fill="hold">
                                          <p:stCondLst>
                                            <p:cond delay="999"/>
                                          </p:stCondLst>
                                        </p:cTn>
                                        <p:tgtEl>
                                          <p:spTgt spid="5"/>
                                        </p:tgtEl>
                                        <p:attrNameLst>
                                          <p:attrName>style.visibility</p:attrName>
                                        </p:attrNameLst>
                                      </p:cBhvr>
                                      <p:to>
                                        <p:strVal val="hidden"/>
                                      </p:to>
                                    </p:set>
                                  </p:childTnLst>
                                </p:cTn>
                              </p:par>
                            </p:childTnLst>
                          </p:cTn>
                        </p:par>
                      </p:childTnLst>
                    </p:cTn>
                  </p:par>
                  <p:par>
                    <p:cTn id="65" fill="hold">
                      <p:stCondLst>
                        <p:cond delay="indefinite"/>
                      </p:stCondLst>
                      <p:childTnLst>
                        <p:par>
                          <p:cTn id="66" fill="hold">
                            <p:stCondLst>
                              <p:cond delay="0"/>
                            </p:stCondLst>
                            <p:childTnLst>
                              <p:par>
                                <p:cTn id="67" presetID="25" presetClass="entr" presetSubtype="0" fill="hold" grpId="0" nodeType="click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72" dur="1000" fill="hold"/>
                                        <p:tgtEl>
                                          <p:spTgt spid="7"/>
                                        </p:tgtEl>
                                        <p:attrNameLst>
                                          <p:attrName>ppt_h</p:attrName>
                                        </p:attrNameLst>
                                      </p:cBhvr>
                                      <p:tavLst>
                                        <p:tav tm="0">
                                          <p:val>
                                            <p:strVal val="#ppt_h"/>
                                          </p:val>
                                        </p:tav>
                                        <p:tav tm="100000">
                                          <p:val>
                                            <p:strVal val="#ppt_h"/>
                                          </p:val>
                                        </p:tav>
                                      </p:tavLst>
                                    </p:anim>
                                    <p:anim calcmode="lin" valueType="num">
                                      <p:cBhvr>
                                        <p:cTn id="7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7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7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76" dur="1000" decel="50000">
                                          <p:stCondLst>
                                            <p:cond delay="0"/>
                                          </p:stCondLst>
                                        </p:cTn>
                                        <p:tgtEl>
                                          <p:spTgt spid="7"/>
                                        </p:tgtEl>
                                      </p:cBhvr>
                                    </p:animEffect>
                                  </p:childTnLst>
                                </p:cTn>
                              </p:par>
                            </p:childTnLst>
                          </p:cTn>
                        </p:par>
                      </p:childTnLst>
                    </p:cTn>
                  </p:par>
                  <p:par>
                    <p:cTn id="77" fill="hold">
                      <p:stCondLst>
                        <p:cond delay="indefinite"/>
                      </p:stCondLst>
                      <p:childTnLst>
                        <p:par>
                          <p:cTn id="78" fill="hold">
                            <p:stCondLst>
                              <p:cond delay="0"/>
                            </p:stCondLst>
                            <p:childTnLst>
                              <p:par>
                                <p:cTn id="79" presetID="31" presetClass="entr" presetSubtype="0" fill="hold" nodeType="click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p:cTn id="81" dur="1000" fill="hold"/>
                                        <p:tgtEl>
                                          <p:spTgt spid="6"/>
                                        </p:tgtEl>
                                        <p:attrNameLst>
                                          <p:attrName>ppt_w</p:attrName>
                                        </p:attrNameLst>
                                      </p:cBhvr>
                                      <p:tavLst>
                                        <p:tav tm="0">
                                          <p:val>
                                            <p:fltVal val="0"/>
                                          </p:val>
                                        </p:tav>
                                        <p:tav tm="100000">
                                          <p:val>
                                            <p:strVal val="#ppt_w"/>
                                          </p:val>
                                        </p:tav>
                                      </p:tavLst>
                                    </p:anim>
                                    <p:anim calcmode="lin" valueType="num">
                                      <p:cBhvr>
                                        <p:cTn id="82" dur="1000" fill="hold"/>
                                        <p:tgtEl>
                                          <p:spTgt spid="6"/>
                                        </p:tgtEl>
                                        <p:attrNameLst>
                                          <p:attrName>ppt_h</p:attrName>
                                        </p:attrNameLst>
                                      </p:cBhvr>
                                      <p:tavLst>
                                        <p:tav tm="0">
                                          <p:val>
                                            <p:fltVal val="0"/>
                                          </p:val>
                                        </p:tav>
                                        <p:tav tm="100000">
                                          <p:val>
                                            <p:strVal val="#ppt_h"/>
                                          </p:val>
                                        </p:tav>
                                      </p:tavLst>
                                    </p:anim>
                                    <p:anim calcmode="lin" valueType="num">
                                      <p:cBhvr>
                                        <p:cTn id="83" dur="1000" fill="hold"/>
                                        <p:tgtEl>
                                          <p:spTgt spid="6"/>
                                        </p:tgtEl>
                                        <p:attrNameLst>
                                          <p:attrName>style.rotation</p:attrName>
                                        </p:attrNameLst>
                                      </p:cBhvr>
                                      <p:tavLst>
                                        <p:tav tm="0">
                                          <p:val>
                                            <p:fltVal val="90"/>
                                          </p:val>
                                        </p:tav>
                                        <p:tav tm="100000">
                                          <p:val>
                                            <p:fltVal val="0"/>
                                          </p:val>
                                        </p:tav>
                                      </p:tavLst>
                                    </p:anim>
                                    <p:animEffect transition="in" filter="fade">
                                      <p:cBhvr>
                                        <p:cTn id="84" dur="1000"/>
                                        <p:tgtEl>
                                          <p:spTgt spid="6"/>
                                        </p:tgtEl>
                                      </p:cBhvr>
                                    </p:animEffect>
                                  </p:childTnLst>
                                </p:cTn>
                              </p:par>
                            </p:childTnLst>
                          </p:cTn>
                        </p:par>
                      </p:childTnLst>
                    </p:cTn>
                  </p:par>
                  <p:par>
                    <p:cTn id="85" fill="hold">
                      <p:stCondLst>
                        <p:cond delay="indefinite"/>
                      </p:stCondLst>
                      <p:childTnLst>
                        <p:par>
                          <p:cTn id="86" fill="hold">
                            <p:stCondLst>
                              <p:cond delay="0"/>
                            </p:stCondLst>
                            <p:childTnLst>
                              <p:par>
                                <p:cTn id="87" presetID="25" presetClass="entr" presetSubtype="0" fill="hold" grpId="0" nodeType="clickEffect">
                                  <p:stCondLst>
                                    <p:cond delay="0"/>
                                  </p:stCondLst>
                                  <p:childTnLst>
                                    <p:set>
                                      <p:cBhvr>
                                        <p:cTn id="88" dur="1" fill="hold">
                                          <p:stCondLst>
                                            <p:cond delay="0"/>
                                          </p:stCondLst>
                                        </p:cTn>
                                        <p:tgtEl>
                                          <p:spTgt spid="9"/>
                                        </p:tgtEl>
                                        <p:attrNameLst>
                                          <p:attrName>style.visibility</p:attrName>
                                        </p:attrNameLst>
                                      </p:cBhvr>
                                      <p:to>
                                        <p:strVal val="visible"/>
                                      </p:to>
                                    </p:set>
                                    <p:anim calcmode="lin" valueType="num">
                                      <p:cBhvr>
                                        <p:cTn id="89"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90"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1"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92" dur="1000" fill="hold"/>
                                        <p:tgtEl>
                                          <p:spTgt spid="9"/>
                                        </p:tgtEl>
                                        <p:attrNameLst>
                                          <p:attrName>ppt_h</p:attrName>
                                        </p:attrNameLst>
                                      </p:cBhvr>
                                      <p:tavLst>
                                        <p:tav tm="0">
                                          <p:val>
                                            <p:strVal val="#ppt_h"/>
                                          </p:val>
                                        </p:tav>
                                        <p:tav tm="100000">
                                          <p:val>
                                            <p:strVal val="#ppt_h"/>
                                          </p:val>
                                        </p:tav>
                                      </p:tavLst>
                                    </p:anim>
                                    <p:anim calcmode="lin" valueType="num">
                                      <p:cBhvr>
                                        <p:cTn id="93"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94"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95"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96" dur="1000" decel="50000">
                                          <p:stCondLst>
                                            <p:cond delay="0"/>
                                          </p:stCondLst>
                                        </p:cTn>
                                        <p:tgtEl>
                                          <p:spTgt spid="9"/>
                                        </p:tgtEl>
                                      </p:cBhvr>
                                    </p:animEffect>
                                  </p:childTnLst>
                                </p:cTn>
                              </p:par>
                            </p:childTnLst>
                          </p:cTn>
                        </p:par>
                      </p:childTnLst>
                    </p:cTn>
                  </p:par>
                  <p:par>
                    <p:cTn id="97" fill="hold">
                      <p:stCondLst>
                        <p:cond delay="indefinite"/>
                      </p:stCondLst>
                      <p:childTnLst>
                        <p:par>
                          <p:cTn id="98" fill="hold">
                            <p:stCondLst>
                              <p:cond delay="0"/>
                            </p:stCondLst>
                            <p:childTnLst>
                              <p:par>
                                <p:cTn id="99" presetID="37" presetClass="exit" presetSubtype="0" fill="hold" grpId="1" nodeType="clickEffect">
                                  <p:stCondLst>
                                    <p:cond delay="0"/>
                                  </p:stCondLst>
                                  <p:childTnLst>
                                    <p:animEffect transition="out" filter="fade">
                                      <p:cBhvr>
                                        <p:cTn id="100" dur="1000"/>
                                        <p:tgtEl>
                                          <p:spTgt spid="7"/>
                                        </p:tgtEl>
                                      </p:cBhvr>
                                    </p:animEffect>
                                    <p:anim calcmode="lin" valueType="num">
                                      <p:cBhvr>
                                        <p:cTn id="101" dur="1000"/>
                                        <p:tgtEl>
                                          <p:spTgt spid="7"/>
                                        </p:tgtEl>
                                        <p:attrNameLst>
                                          <p:attrName>ppt_x</p:attrName>
                                        </p:attrNameLst>
                                      </p:cBhvr>
                                      <p:tavLst>
                                        <p:tav tm="0">
                                          <p:val>
                                            <p:strVal val="ppt_x"/>
                                          </p:val>
                                        </p:tav>
                                        <p:tav tm="100000">
                                          <p:val>
                                            <p:strVal val="ppt_x"/>
                                          </p:val>
                                        </p:tav>
                                      </p:tavLst>
                                    </p:anim>
                                    <p:anim calcmode="lin" valueType="num">
                                      <p:cBhvr>
                                        <p:cTn id="102" dur="100" decel="100000"/>
                                        <p:tgtEl>
                                          <p:spTgt spid="7"/>
                                        </p:tgtEl>
                                        <p:attrNameLst>
                                          <p:attrName>ppt_y</p:attrName>
                                        </p:attrNameLst>
                                      </p:cBhvr>
                                      <p:tavLst>
                                        <p:tav tm="0">
                                          <p:val>
                                            <p:strVal val="ppt_y"/>
                                          </p:val>
                                        </p:tav>
                                        <p:tav tm="100000">
                                          <p:val>
                                            <p:strVal val="ppt_y-.03"/>
                                          </p:val>
                                        </p:tav>
                                      </p:tavLst>
                                    </p:anim>
                                    <p:anim calcmode="lin" valueType="num">
                                      <p:cBhvr>
                                        <p:cTn id="103" dur="900" accel="100000">
                                          <p:stCondLst>
                                            <p:cond delay="100"/>
                                          </p:stCondLst>
                                        </p:cTn>
                                        <p:tgtEl>
                                          <p:spTgt spid="7"/>
                                        </p:tgtEl>
                                        <p:attrNameLst>
                                          <p:attrName>ppt_y</p:attrName>
                                        </p:attrNameLst>
                                      </p:cBhvr>
                                      <p:tavLst>
                                        <p:tav tm="0">
                                          <p:val>
                                            <p:strVal val="ppt_y"/>
                                          </p:val>
                                        </p:tav>
                                        <p:tav tm="100000">
                                          <p:val>
                                            <p:strVal val="ppt_y+1"/>
                                          </p:val>
                                        </p:tav>
                                      </p:tavLst>
                                    </p:anim>
                                    <p:set>
                                      <p:cBhvr>
                                        <p:cTn id="104" dur="1" fill="hold">
                                          <p:stCondLst>
                                            <p:cond delay="999"/>
                                          </p:stCondLst>
                                        </p:cTn>
                                        <p:tgtEl>
                                          <p:spTgt spid="7"/>
                                        </p:tgtEl>
                                        <p:attrNameLst>
                                          <p:attrName>style.visibility</p:attrName>
                                        </p:attrNameLst>
                                      </p:cBhvr>
                                      <p:to>
                                        <p:strVal val="hidden"/>
                                      </p:to>
                                    </p:set>
                                  </p:childTnLst>
                                </p:cTn>
                              </p:par>
                            </p:childTnLst>
                          </p:cTn>
                        </p:par>
                      </p:childTnLst>
                    </p:cTn>
                  </p:par>
                  <p:par>
                    <p:cTn id="105" fill="hold">
                      <p:stCondLst>
                        <p:cond delay="indefinite"/>
                      </p:stCondLst>
                      <p:childTnLst>
                        <p:par>
                          <p:cTn id="106" fill="hold">
                            <p:stCondLst>
                              <p:cond delay="0"/>
                            </p:stCondLst>
                            <p:childTnLst>
                              <p:par>
                                <p:cTn id="107" presetID="31" presetClass="exit" presetSubtype="0" fill="hold" nodeType="clickEffect">
                                  <p:stCondLst>
                                    <p:cond delay="0"/>
                                  </p:stCondLst>
                                  <p:childTnLst>
                                    <p:anim calcmode="lin" valueType="num">
                                      <p:cBhvr>
                                        <p:cTn id="108" dur="1000"/>
                                        <p:tgtEl>
                                          <p:spTgt spid="6"/>
                                        </p:tgtEl>
                                        <p:attrNameLst>
                                          <p:attrName>ppt_w</p:attrName>
                                        </p:attrNameLst>
                                      </p:cBhvr>
                                      <p:tavLst>
                                        <p:tav tm="0">
                                          <p:val>
                                            <p:strVal val="ppt_w"/>
                                          </p:val>
                                        </p:tav>
                                        <p:tav tm="100000">
                                          <p:val>
                                            <p:fltVal val="0"/>
                                          </p:val>
                                        </p:tav>
                                      </p:tavLst>
                                    </p:anim>
                                    <p:anim calcmode="lin" valueType="num">
                                      <p:cBhvr>
                                        <p:cTn id="109" dur="1000"/>
                                        <p:tgtEl>
                                          <p:spTgt spid="6"/>
                                        </p:tgtEl>
                                        <p:attrNameLst>
                                          <p:attrName>ppt_h</p:attrName>
                                        </p:attrNameLst>
                                      </p:cBhvr>
                                      <p:tavLst>
                                        <p:tav tm="0">
                                          <p:val>
                                            <p:strVal val="ppt_h"/>
                                          </p:val>
                                        </p:tav>
                                        <p:tav tm="100000">
                                          <p:val>
                                            <p:fltVal val="0"/>
                                          </p:val>
                                        </p:tav>
                                      </p:tavLst>
                                    </p:anim>
                                    <p:anim calcmode="lin" valueType="num">
                                      <p:cBhvr>
                                        <p:cTn id="110" dur="1000"/>
                                        <p:tgtEl>
                                          <p:spTgt spid="6"/>
                                        </p:tgtEl>
                                        <p:attrNameLst>
                                          <p:attrName>style.rotation</p:attrName>
                                        </p:attrNameLst>
                                      </p:cBhvr>
                                      <p:tavLst>
                                        <p:tav tm="0">
                                          <p:val>
                                            <p:fltVal val="0"/>
                                          </p:val>
                                        </p:tav>
                                        <p:tav tm="100000">
                                          <p:val>
                                            <p:fltVal val="90"/>
                                          </p:val>
                                        </p:tav>
                                      </p:tavLst>
                                    </p:anim>
                                    <p:animEffect transition="out" filter="fade">
                                      <p:cBhvr>
                                        <p:cTn id="111" dur="1000"/>
                                        <p:tgtEl>
                                          <p:spTgt spid="6"/>
                                        </p:tgtEl>
                                      </p:cBhvr>
                                    </p:animEffect>
                                    <p:set>
                                      <p:cBhvr>
                                        <p:cTn id="112" dur="1" fill="hold">
                                          <p:stCondLst>
                                            <p:cond delay="999"/>
                                          </p:stCondLst>
                                        </p:cTn>
                                        <p:tgtEl>
                                          <p:spTgt spid="6"/>
                                        </p:tgtEl>
                                        <p:attrNameLst>
                                          <p:attrName>style.visibility</p:attrName>
                                        </p:attrNameLst>
                                      </p:cBhvr>
                                      <p:to>
                                        <p:strVal val="hidden"/>
                                      </p:to>
                                    </p:set>
                                  </p:childTnLst>
                                </p:cTn>
                              </p:par>
                            </p:childTnLst>
                          </p:cTn>
                        </p:par>
                      </p:childTnLst>
                    </p:cTn>
                  </p:par>
                  <p:par>
                    <p:cTn id="113" fill="hold">
                      <p:stCondLst>
                        <p:cond delay="indefinite"/>
                      </p:stCondLst>
                      <p:childTnLst>
                        <p:par>
                          <p:cTn id="114" fill="hold">
                            <p:stCondLst>
                              <p:cond delay="0"/>
                            </p:stCondLst>
                            <p:childTnLst>
                              <p:par>
                                <p:cTn id="115" presetID="37" presetClass="exit" presetSubtype="0" fill="hold" grpId="1" nodeType="clickEffect">
                                  <p:stCondLst>
                                    <p:cond delay="0"/>
                                  </p:stCondLst>
                                  <p:childTnLst>
                                    <p:animEffect transition="out" filter="fade">
                                      <p:cBhvr>
                                        <p:cTn id="116" dur="1000"/>
                                        <p:tgtEl>
                                          <p:spTgt spid="9"/>
                                        </p:tgtEl>
                                      </p:cBhvr>
                                    </p:animEffect>
                                    <p:anim calcmode="lin" valueType="num">
                                      <p:cBhvr>
                                        <p:cTn id="117" dur="1000"/>
                                        <p:tgtEl>
                                          <p:spTgt spid="9"/>
                                        </p:tgtEl>
                                        <p:attrNameLst>
                                          <p:attrName>ppt_x</p:attrName>
                                        </p:attrNameLst>
                                      </p:cBhvr>
                                      <p:tavLst>
                                        <p:tav tm="0">
                                          <p:val>
                                            <p:strVal val="ppt_x"/>
                                          </p:val>
                                        </p:tav>
                                        <p:tav tm="100000">
                                          <p:val>
                                            <p:strVal val="ppt_x"/>
                                          </p:val>
                                        </p:tav>
                                      </p:tavLst>
                                    </p:anim>
                                    <p:anim calcmode="lin" valueType="num">
                                      <p:cBhvr>
                                        <p:cTn id="118" dur="100" decel="100000"/>
                                        <p:tgtEl>
                                          <p:spTgt spid="9"/>
                                        </p:tgtEl>
                                        <p:attrNameLst>
                                          <p:attrName>ppt_y</p:attrName>
                                        </p:attrNameLst>
                                      </p:cBhvr>
                                      <p:tavLst>
                                        <p:tav tm="0">
                                          <p:val>
                                            <p:strVal val="ppt_y"/>
                                          </p:val>
                                        </p:tav>
                                        <p:tav tm="100000">
                                          <p:val>
                                            <p:strVal val="ppt_y-.03"/>
                                          </p:val>
                                        </p:tav>
                                      </p:tavLst>
                                    </p:anim>
                                    <p:anim calcmode="lin" valueType="num">
                                      <p:cBhvr>
                                        <p:cTn id="119" dur="900" accel="100000">
                                          <p:stCondLst>
                                            <p:cond delay="100"/>
                                          </p:stCondLst>
                                        </p:cTn>
                                        <p:tgtEl>
                                          <p:spTgt spid="9"/>
                                        </p:tgtEl>
                                        <p:attrNameLst>
                                          <p:attrName>ppt_y</p:attrName>
                                        </p:attrNameLst>
                                      </p:cBhvr>
                                      <p:tavLst>
                                        <p:tav tm="0">
                                          <p:val>
                                            <p:strVal val="ppt_y"/>
                                          </p:val>
                                        </p:tav>
                                        <p:tav tm="100000">
                                          <p:val>
                                            <p:strVal val="ppt_y+1"/>
                                          </p:val>
                                        </p:tav>
                                      </p:tavLst>
                                    </p:anim>
                                    <p:set>
                                      <p:cBhvr>
                                        <p:cTn id="120" dur="1" fill="hold">
                                          <p:stCondLst>
                                            <p:cond delay="999"/>
                                          </p:stCondLst>
                                        </p:cTn>
                                        <p:tgtEl>
                                          <p:spTgt spid="9"/>
                                        </p:tgtEl>
                                        <p:attrNameLst>
                                          <p:attrName>style.visibility</p:attrName>
                                        </p:attrNameLst>
                                      </p:cBhvr>
                                      <p:to>
                                        <p:strVal val="hidden"/>
                                      </p:to>
                                    </p:set>
                                  </p:childTnLst>
                                </p:cTn>
                              </p:par>
                            </p:childTnLst>
                          </p:cTn>
                        </p:par>
                      </p:childTnLst>
                    </p:cTn>
                  </p:par>
                  <p:par>
                    <p:cTn id="121" fill="hold">
                      <p:stCondLst>
                        <p:cond delay="indefinite"/>
                      </p:stCondLst>
                      <p:childTnLst>
                        <p:par>
                          <p:cTn id="122" fill="hold">
                            <p:stCondLst>
                              <p:cond delay="0"/>
                            </p:stCondLst>
                            <p:childTnLst>
                              <p:par>
                                <p:cTn id="123" presetID="25" presetClass="entr" presetSubtype="0" fill="hold" grpId="0" nodeType="clickEffect">
                                  <p:stCondLst>
                                    <p:cond delay="0"/>
                                  </p:stCondLst>
                                  <p:childTnLst>
                                    <p:set>
                                      <p:cBhvr>
                                        <p:cTn id="124" dur="1" fill="hold">
                                          <p:stCondLst>
                                            <p:cond delay="0"/>
                                          </p:stCondLst>
                                        </p:cTn>
                                        <p:tgtEl>
                                          <p:spTgt spid="11"/>
                                        </p:tgtEl>
                                        <p:attrNameLst>
                                          <p:attrName>style.visibility</p:attrName>
                                        </p:attrNameLst>
                                      </p:cBhvr>
                                      <p:to>
                                        <p:strVal val="visible"/>
                                      </p:to>
                                    </p:set>
                                    <p:anim calcmode="lin" valueType="num">
                                      <p:cBhvr>
                                        <p:cTn id="125"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26"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27"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28" dur="1000" fill="hold"/>
                                        <p:tgtEl>
                                          <p:spTgt spid="11"/>
                                        </p:tgtEl>
                                        <p:attrNameLst>
                                          <p:attrName>ppt_h</p:attrName>
                                        </p:attrNameLst>
                                      </p:cBhvr>
                                      <p:tavLst>
                                        <p:tav tm="0">
                                          <p:val>
                                            <p:strVal val="#ppt_h"/>
                                          </p:val>
                                        </p:tav>
                                        <p:tav tm="100000">
                                          <p:val>
                                            <p:strVal val="#ppt_h"/>
                                          </p:val>
                                        </p:tav>
                                      </p:tavLst>
                                    </p:anim>
                                    <p:anim calcmode="lin" valueType="num">
                                      <p:cBhvr>
                                        <p:cTn id="129"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30"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1"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32" dur="1000" decel="50000">
                                          <p:stCondLst>
                                            <p:cond delay="0"/>
                                          </p:stCondLst>
                                        </p:cTn>
                                        <p:tgtEl>
                                          <p:spTgt spid="11"/>
                                        </p:tgtEl>
                                      </p:cBhvr>
                                    </p:animEffect>
                                  </p:childTnLst>
                                </p:cTn>
                              </p:par>
                            </p:childTnLst>
                          </p:cTn>
                        </p:par>
                      </p:childTnLst>
                    </p:cTn>
                  </p:par>
                  <p:par>
                    <p:cTn id="133" fill="hold">
                      <p:stCondLst>
                        <p:cond delay="indefinite"/>
                      </p:stCondLst>
                      <p:childTnLst>
                        <p:par>
                          <p:cTn id="134" fill="hold">
                            <p:stCondLst>
                              <p:cond delay="0"/>
                            </p:stCondLst>
                            <p:childTnLst>
                              <p:par>
                                <p:cTn id="135" presetID="18" presetClass="entr" presetSubtype="12" fill="hold" nodeType="clickEffect">
                                  <p:stCondLst>
                                    <p:cond delay="0"/>
                                  </p:stCondLst>
                                  <p:childTnLst>
                                    <p:set>
                                      <p:cBhvr>
                                        <p:cTn id="136" dur="1" fill="hold">
                                          <p:stCondLst>
                                            <p:cond delay="0"/>
                                          </p:stCondLst>
                                        </p:cTn>
                                        <p:tgtEl>
                                          <p:spTgt spid="12"/>
                                        </p:tgtEl>
                                        <p:attrNameLst>
                                          <p:attrName>style.visibility</p:attrName>
                                        </p:attrNameLst>
                                      </p:cBhvr>
                                      <p:to>
                                        <p:strVal val="visible"/>
                                      </p:to>
                                    </p:set>
                                    <p:animEffect transition="in" filter="strips(downLeft)">
                                      <p:cBhvr>
                                        <p:cTn id="137" dur="500"/>
                                        <p:tgtEl>
                                          <p:spTgt spid="12"/>
                                        </p:tgtEl>
                                      </p:cBhvr>
                                    </p:animEffect>
                                  </p:childTnLst>
                                </p:cTn>
                              </p:par>
                            </p:childTnLst>
                          </p:cTn>
                        </p:par>
                      </p:childTnLst>
                    </p:cTn>
                  </p:par>
                  <p:par>
                    <p:cTn id="138" fill="hold">
                      <p:stCondLst>
                        <p:cond delay="indefinite"/>
                      </p:stCondLst>
                      <p:childTnLst>
                        <p:par>
                          <p:cTn id="139" fill="hold">
                            <p:stCondLst>
                              <p:cond delay="0"/>
                            </p:stCondLst>
                            <p:childTnLst>
                              <p:par>
                                <p:cTn id="140" presetID="25" presetClass="entr" presetSubtype="0" fill="hold" grpId="0" nodeType="clickEffect">
                                  <p:stCondLst>
                                    <p:cond delay="0"/>
                                  </p:stCondLst>
                                  <p:childTnLst>
                                    <p:set>
                                      <p:cBhvr>
                                        <p:cTn id="141" dur="1" fill="hold">
                                          <p:stCondLst>
                                            <p:cond delay="0"/>
                                          </p:stCondLst>
                                        </p:cTn>
                                        <p:tgtEl>
                                          <p:spTgt spid="10"/>
                                        </p:tgtEl>
                                        <p:attrNameLst>
                                          <p:attrName>style.visibility</p:attrName>
                                        </p:attrNameLst>
                                      </p:cBhvr>
                                      <p:to>
                                        <p:strVal val="visible"/>
                                      </p:to>
                                    </p:set>
                                    <p:anim calcmode="lin" valueType="num">
                                      <p:cBhvr>
                                        <p:cTn id="142"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43"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44"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45" dur="1000" fill="hold"/>
                                        <p:tgtEl>
                                          <p:spTgt spid="10"/>
                                        </p:tgtEl>
                                        <p:attrNameLst>
                                          <p:attrName>ppt_h</p:attrName>
                                        </p:attrNameLst>
                                      </p:cBhvr>
                                      <p:tavLst>
                                        <p:tav tm="0">
                                          <p:val>
                                            <p:strVal val="#ppt_h"/>
                                          </p:val>
                                        </p:tav>
                                        <p:tav tm="100000">
                                          <p:val>
                                            <p:strVal val="#ppt_h"/>
                                          </p:val>
                                        </p:tav>
                                      </p:tavLst>
                                    </p:anim>
                                    <p:anim calcmode="lin" valueType="num">
                                      <p:cBhvr>
                                        <p:cTn id="146"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47"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48"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49"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 grpId="1" animBg="1"/>
      <p:bldP spid="5" grpId="0" animBg="1"/>
      <p:bldP spid="5" grpId="1" animBg="1"/>
      <p:bldP spid="7" grpId="0" animBg="1"/>
      <p:bldP spid="7" grpId="1" animBg="1"/>
      <p:bldP spid="9" grpId="0" animBg="1"/>
      <p:bldP spid="9" grpId="1" animBg="1"/>
      <p:bldP spid="10" grpId="0" animBg="1"/>
      <p:bldP spid="1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5020515" y="101305"/>
            <a:ext cx="1523173" cy="1107996"/>
          </a:xfrm>
          <a:prstGeom prst="rect">
            <a:avLst/>
          </a:prstGeom>
          <a:noFill/>
        </p:spPr>
        <p:txBody>
          <a:bodyPr wrap="none" lIns="91440" tIns="45720" rIns="91440" bIns="45720">
            <a:spAutoFit/>
          </a:bodyPr>
          <a:lstStyle/>
          <a:p>
            <a:pPr algn="ctr"/>
            <a:r>
              <a:rPr lang="en-US" sz="6600" b="1" dirty="0" smtClean="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শ</a:t>
            </a:r>
            <a:r>
              <a:rPr lang="en-US" sz="5400" b="1" dirty="0" smtClean="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ব্দার্থ</a:t>
            </a:r>
            <a:endParaRPr lang="en-US" sz="5400" b="1" cap="none" spc="0" dirty="0">
              <a:ln w="9525">
                <a:solidFill>
                  <a:srgbClr val="FF0000"/>
                </a:solidFill>
                <a:prstDash val="solid"/>
              </a:ln>
              <a:solidFill>
                <a:schemeClr val="accent6"/>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2495" y="1209301"/>
            <a:ext cx="3785766" cy="4422624"/>
          </a:xfrm>
          <a:prstGeom prst="rect">
            <a:avLst/>
          </a:prstGeom>
        </p:spPr>
      </p:pic>
      <p:sp>
        <p:nvSpPr>
          <p:cNvPr id="3" name="Rectangle 2"/>
          <p:cNvSpPr/>
          <p:nvPr/>
        </p:nvSpPr>
        <p:spPr>
          <a:xfrm>
            <a:off x="1058451" y="2238233"/>
            <a:ext cx="2279176" cy="68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বাস্তুভিটা</a:t>
            </a:r>
            <a:r>
              <a:rPr lang="en-US" sz="2800" dirty="0" smtClean="0">
                <a:solidFill>
                  <a:schemeClr val="bg1"/>
                </a:solidFill>
                <a:latin typeface="NikoshBAN" panose="02000000000000000000" pitchFamily="2" charset="0"/>
                <a:cs typeface="NikoshBAN" panose="02000000000000000000" pitchFamily="2" charset="0"/>
              </a:rPr>
              <a:t> </a:t>
            </a:r>
            <a:endParaRPr lang="en-US" sz="2800" dirty="0">
              <a:solidFill>
                <a:schemeClr val="bg1"/>
              </a:solidFill>
              <a:latin typeface="NikoshBAN" panose="02000000000000000000" pitchFamily="2" charset="0"/>
              <a:cs typeface="NikoshBAN" panose="02000000000000000000" pitchFamily="2" charset="0"/>
            </a:endParaRPr>
          </a:p>
        </p:txBody>
      </p:sp>
      <p:sp>
        <p:nvSpPr>
          <p:cNvPr id="5" name="Rectangle 4"/>
          <p:cNvSpPr/>
          <p:nvPr/>
        </p:nvSpPr>
        <p:spPr>
          <a:xfrm>
            <a:off x="7158260" y="2183641"/>
            <a:ext cx="4592461" cy="68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বসতের</a:t>
            </a:r>
            <a:r>
              <a:rPr lang="en-US" sz="2800" dirty="0" smtClean="0">
                <a:solidFill>
                  <a:schemeClr val="tx1"/>
                </a:solidFill>
                <a:latin typeface="NikoshBAN" panose="02000000000000000000" pitchFamily="2" charset="0"/>
                <a:cs typeface="NikoshBAN" panose="02000000000000000000" pitchFamily="2" charset="0"/>
              </a:rPr>
              <a:t> জন্য </a:t>
            </a:r>
            <a:r>
              <a:rPr lang="en-US" sz="2800" dirty="0" err="1" smtClean="0">
                <a:solidFill>
                  <a:schemeClr val="tx1"/>
                </a:solidFill>
                <a:latin typeface="NikoshBAN" panose="02000000000000000000" pitchFamily="2" charset="0"/>
                <a:cs typeface="NikoshBAN" panose="02000000000000000000" pitchFamily="2" charset="0"/>
              </a:rPr>
              <a:t>বাড়ী</a:t>
            </a:r>
            <a:endParaRPr lang="en-US" sz="2800" dirty="0">
              <a:solidFill>
                <a:schemeClr val="tx1"/>
              </a:solidFill>
              <a:latin typeface="NikoshBAN" panose="02000000000000000000" pitchFamily="2" charset="0"/>
              <a:cs typeface="NikoshBAN" panose="02000000000000000000" pitchFamily="2" charset="0"/>
            </a:endParaRPr>
          </a:p>
        </p:txBody>
      </p:sp>
      <p:sp>
        <p:nvSpPr>
          <p:cNvPr id="7" name="Rectangle 6"/>
          <p:cNvSpPr/>
          <p:nvPr/>
        </p:nvSpPr>
        <p:spPr>
          <a:xfrm>
            <a:off x="1023582" y="2224585"/>
            <a:ext cx="2279176" cy="6823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solidFill>
                  <a:schemeClr val="bg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থুত্থুরে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বুড়ো</a:t>
            </a:r>
            <a:r>
              <a:rPr lang="en-US" sz="2800" dirty="0" smtClean="0">
                <a:solidFill>
                  <a:schemeClr val="bg1"/>
                </a:solidFill>
                <a:latin typeface="NikoshBAN" panose="02000000000000000000" pitchFamily="2" charset="0"/>
                <a:cs typeface="NikoshBAN" panose="02000000000000000000" pitchFamily="2" charset="0"/>
              </a:rPr>
              <a:t> </a:t>
            </a:r>
            <a:endParaRPr lang="en-US" sz="2800" dirty="0">
              <a:solidFill>
                <a:schemeClr val="bg1"/>
              </a:solidFill>
              <a:latin typeface="NikoshBAN" panose="02000000000000000000" pitchFamily="2" charset="0"/>
              <a:cs typeface="NikoshBAN" panose="02000000000000000000" pitchFamily="2" charset="0"/>
            </a:endParaRPr>
          </a:p>
        </p:txBody>
      </p:sp>
      <p:sp>
        <p:nvSpPr>
          <p:cNvPr id="9" name="Rectangle 8"/>
          <p:cNvSpPr/>
          <p:nvPr/>
        </p:nvSpPr>
        <p:spPr>
          <a:xfrm>
            <a:off x="7158261" y="2210937"/>
            <a:ext cx="4592461" cy="682388"/>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অতিশয়</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smtClean="0">
                <a:solidFill>
                  <a:schemeClr val="tx1"/>
                </a:solidFill>
                <a:latin typeface="NikoshBAN" panose="02000000000000000000" pitchFamily="2" charset="0"/>
                <a:cs typeface="NikoshBAN" panose="02000000000000000000" pitchFamily="2" charset="0"/>
              </a:rPr>
              <a:t>বৃদ্ধ</a:t>
            </a:r>
            <a:endParaRPr lang="en-US" sz="2800" dirty="0">
              <a:solidFill>
                <a:schemeClr val="tx1"/>
              </a:solidFill>
              <a:latin typeface="NikoshBAN" panose="02000000000000000000" pitchFamily="2" charset="0"/>
              <a:cs typeface="NikoshBAN" panose="02000000000000000000" pitchFamily="2" charset="0"/>
            </a:endParaRPr>
          </a:p>
        </p:txBody>
      </p:sp>
      <p:sp>
        <p:nvSpPr>
          <p:cNvPr id="10" name="Rectangle 9"/>
          <p:cNvSpPr/>
          <p:nvPr/>
        </p:nvSpPr>
        <p:spPr>
          <a:xfrm>
            <a:off x="7158259" y="2224585"/>
            <a:ext cx="4592461" cy="68238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tx1"/>
                </a:solidFill>
                <a:latin typeface="NikoshBAN" panose="02000000000000000000" pitchFamily="2" charset="0"/>
                <a:cs typeface="NikoshBAN" panose="02000000000000000000" pitchFamily="2" charset="0"/>
              </a:rPr>
              <a:t>জয়ডাক</a:t>
            </a:r>
            <a:endParaRPr lang="en-US" sz="2800" dirty="0">
              <a:solidFill>
                <a:schemeClr val="tx1"/>
              </a:solidFill>
              <a:latin typeface="NikoshBAN" panose="02000000000000000000" pitchFamily="2" charset="0"/>
              <a:cs typeface="NikoshBAN" panose="02000000000000000000" pitchFamily="2" charset="0"/>
            </a:endParaRPr>
          </a:p>
        </p:txBody>
      </p:sp>
      <p:sp>
        <p:nvSpPr>
          <p:cNvPr id="11" name="Rectangle 10"/>
          <p:cNvSpPr/>
          <p:nvPr/>
        </p:nvSpPr>
        <p:spPr>
          <a:xfrm>
            <a:off x="725381" y="2238233"/>
            <a:ext cx="2707672" cy="68238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err="1" smtClean="0">
                <a:solidFill>
                  <a:schemeClr val="bg1"/>
                </a:solidFill>
                <a:latin typeface="NikoshBAN" panose="02000000000000000000" pitchFamily="2" charset="0"/>
                <a:cs typeface="NikoshBAN" panose="02000000000000000000" pitchFamily="2" charset="0"/>
              </a:rPr>
              <a:t>দামামা</a:t>
            </a:r>
            <a:endParaRPr lang="en-US" sz="2800" dirty="0">
              <a:solidFill>
                <a:schemeClr val="bg1"/>
              </a:solidFill>
              <a:latin typeface="NikoshBAN" panose="02000000000000000000" pitchFamily="2" charset="0"/>
              <a:cs typeface="NikoshBAN" panose="02000000000000000000" pitchFamily="2" charset="0"/>
            </a:endParaRPr>
          </a:p>
        </p:txBody>
      </p:sp>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38975" y="1451403"/>
            <a:ext cx="3313367" cy="2151606"/>
          </a:xfrm>
          <a:prstGeom prst="rect">
            <a:avLst/>
          </a:prstGeom>
          <a:ln>
            <a:noFill/>
          </a:ln>
          <a:effectLst>
            <a:softEdge rad="112500"/>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638974" y="1450521"/>
            <a:ext cx="3313367" cy="2152487"/>
          </a:xfrm>
          <a:prstGeom prst="rect">
            <a:avLst/>
          </a:prstGeom>
          <a:ln>
            <a:noFill/>
          </a:ln>
          <a:effectLst>
            <a:softEdge rad="112500"/>
          </a:effectLst>
        </p:spPr>
      </p:pic>
      <p:pic>
        <p:nvPicPr>
          <p:cNvPr id="15" name="Picture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638973" y="1479931"/>
            <a:ext cx="3313368" cy="2123077"/>
          </a:xfrm>
          <a:prstGeom prst="rect">
            <a:avLst/>
          </a:prstGeom>
          <a:ln>
            <a:noFill/>
          </a:ln>
          <a:effectLst>
            <a:softEdge rad="112500"/>
          </a:effectLst>
        </p:spPr>
      </p:pic>
    </p:spTree>
    <p:custDataLst>
      <p:tags r:id="rId1"/>
    </p:custDataLst>
    <p:extLst>
      <p:ext uri="{BB962C8B-B14F-4D97-AF65-F5344CB8AC3E}">
        <p14:creationId xmlns:p14="http://schemas.microsoft.com/office/powerpoint/2010/main" val="3310561845"/>
      </p:ext>
    </p:extLst>
  </p:cSld>
  <p:clrMapOvr>
    <a:masterClrMapping/>
  </p:clrMapOvr>
  <mc:AlternateContent xmlns:mc="http://schemas.openxmlformats.org/markup-compatibility/2006" xmlns:p14="http://schemas.microsoft.com/office/powerpoint/2010/main">
    <mc:Choice Requires="p14">
      <p:transition spd="slow" p14:dur="1600" advTm="23148">
        <p14:conveyor dir="l"/>
      </p:transition>
    </mc:Choice>
    <mc:Fallback xmlns="">
      <p:transition spd="slow" advTm="231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
                                        </p:tgtEl>
                                        <p:attrNameLst>
                                          <p:attrName>ppt_y</p:attrName>
                                        </p:attrNameLst>
                                      </p:cBhvr>
                                      <p:tavLst>
                                        <p:tav tm="0">
                                          <p:val>
                                            <p:strVal val="#ppt_y"/>
                                          </p:val>
                                        </p:tav>
                                        <p:tav tm="100000">
                                          <p:val>
                                            <p:strVal val="#ppt_y"/>
                                          </p:val>
                                        </p:tav>
                                      </p:tavLst>
                                    </p:anim>
                                    <p:anim calcmode="lin" valueType="num">
                                      <p:cBhvr>
                                        <p:cTn id="9" dur="500" fill="hold"/>
                                        <p:tgtEl>
                                          <p:spTgt spid="8"/>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25" presetClass="entr" presetSubtype="0" fill="hold" grpId="0" nodeType="click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17" dur="500"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18" dur="500" accel="50000" fill="hold">
                                          <p:stCondLst>
                                            <p:cond delay="500"/>
                                          </p:stCondLst>
                                        </p:cTn>
                                        <p:tgtEl>
                                          <p:spTgt spid="3"/>
                                        </p:tgtEl>
                                        <p:attrNameLst>
                                          <p:attrName>ppt_w</p:attrName>
                                        </p:attrNameLst>
                                      </p:cBhvr>
                                      <p:tavLst>
                                        <p:tav tm="0">
                                          <p:val>
                                            <p:strVal val="#ppt_w*.05"/>
                                          </p:val>
                                        </p:tav>
                                        <p:tav tm="100000">
                                          <p:val>
                                            <p:strVal val="#ppt_w"/>
                                          </p:val>
                                        </p:tav>
                                      </p:tavLst>
                                    </p:anim>
                                    <p:anim calcmode="lin" valueType="num">
                                      <p:cBhvr>
                                        <p:cTn id="19" dur="1000" fill="hold"/>
                                        <p:tgtEl>
                                          <p:spTgt spid="3"/>
                                        </p:tgtEl>
                                        <p:attrNameLst>
                                          <p:attrName>ppt_h</p:attrName>
                                        </p:attrNameLst>
                                      </p:cBhvr>
                                      <p:tavLst>
                                        <p:tav tm="0">
                                          <p:val>
                                            <p:strVal val="#ppt_h"/>
                                          </p:val>
                                        </p:tav>
                                        <p:tav tm="100000">
                                          <p:val>
                                            <p:strVal val="#ppt_h"/>
                                          </p:val>
                                        </p:tav>
                                      </p:tavLst>
                                    </p:anim>
                                    <p:anim calcmode="lin" valueType="num">
                                      <p:cBhvr>
                                        <p:cTn id="20" dur="500"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1" dur="500"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2" dur="500" accel="50000" fill="hold">
                                          <p:stCondLst>
                                            <p:cond delay="500"/>
                                          </p:stCondLst>
                                        </p:cTn>
                                        <p:tgtEl>
                                          <p:spTgt spid="3"/>
                                        </p:tgtEl>
                                        <p:attrNameLst>
                                          <p:attrName>ppt_y</p:attrName>
                                        </p:attrNameLst>
                                      </p:cBhvr>
                                      <p:tavLst>
                                        <p:tav tm="0">
                                          <p:val>
                                            <p:strVal val="#ppt_y+.1"/>
                                          </p:val>
                                        </p:tav>
                                        <p:tav tm="100000">
                                          <p:val>
                                            <p:strVal val="#ppt_y"/>
                                          </p:val>
                                        </p:tav>
                                      </p:tavLst>
                                    </p:anim>
                                    <p:animEffect transition="in" filter="fade">
                                      <p:cBhvr>
                                        <p:cTn id="23" dur="1000" decel="50000">
                                          <p:stCondLst>
                                            <p:cond delay="0"/>
                                          </p:stCondLst>
                                        </p:cTn>
                                        <p:tgtEl>
                                          <p:spTgt spid="3"/>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1000" fill="hold"/>
                                        <p:tgtEl>
                                          <p:spTgt spid="13"/>
                                        </p:tgtEl>
                                        <p:attrNameLst>
                                          <p:attrName>ppt_w</p:attrName>
                                        </p:attrNameLst>
                                      </p:cBhvr>
                                      <p:tavLst>
                                        <p:tav tm="0">
                                          <p:val>
                                            <p:fltVal val="0"/>
                                          </p:val>
                                        </p:tav>
                                        <p:tav tm="100000">
                                          <p:val>
                                            <p:strVal val="#ppt_w"/>
                                          </p:val>
                                        </p:tav>
                                      </p:tavLst>
                                    </p:anim>
                                    <p:anim calcmode="lin" valueType="num">
                                      <p:cBhvr>
                                        <p:cTn id="29" dur="1000" fill="hold"/>
                                        <p:tgtEl>
                                          <p:spTgt spid="13"/>
                                        </p:tgtEl>
                                        <p:attrNameLst>
                                          <p:attrName>ppt_h</p:attrName>
                                        </p:attrNameLst>
                                      </p:cBhvr>
                                      <p:tavLst>
                                        <p:tav tm="0">
                                          <p:val>
                                            <p:fltVal val="0"/>
                                          </p:val>
                                        </p:tav>
                                        <p:tav tm="100000">
                                          <p:val>
                                            <p:strVal val="#ppt_h"/>
                                          </p:val>
                                        </p:tav>
                                      </p:tavLst>
                                    </p:anim>
                                    <p:anim calcmode="lin" valueType="num">
                                      <p:cBhvr>
                                        <p:cTn id="30" dur="1000" fill="hold"/>
                                        <p:tgtEl>
                                          <p:spTgt spid="13"/>
                                        </p:tgtEl>
                                        <p:attrNameLst>
                                          <p:attrName>style.rotation</p:attrName>
                                        </p:attrNameLst>
                                      </p:cBhvr>
                                      <p:tavLst>
                                        <p:tav tm="0">
                                          <p:val>
                                            <p:fltVal val="90"/>
                                          </p:val>
                                        </p:tav>
                                        <p:tav tm="100000">
                                          <p:val>
                                            <p:fltVal val="0"/>
                                          </p:val>
                                        </p:tav>
                                      </p:tavLst>
                                    </p:anim>
                                    <p:animEffect transition="in" filter="fade">
                                      <p:cBhvr>
                                        <p:cTn id="31" dur="1000"/>
                                        <p:tgtEl>
                                          <p:spTgt spid="13"/>
                                        </p:tgtEl>
                                      </p:cBhvr>
                                    </p:animEffect>
                                  </p:childTnLst>
                                </p:cTn>
                              </p:par>
                            </p:childTnLst>
                          </p:cTn>
                        </p:par>
                      </p:childTnLst>
                    </p:cTn>
                  </p:par>
                  <p:par>
                    <p:cTn id="32" fill="hold">
                      <p:stCondLst>
                        <p:cond delay="indefinite"/>
                      </p:stCondLst>
                      <p:childTnLst>
                        <p:par>
                          <p:cTn id="33" fill="hold">
                            <p:stCondLst>
                              <p:cond delay="0"/>
                            </p:stCondLst>
                            <p:childTnLst>
                              <p:par>
                                <p:cTn id="34" presetID="25" presetClass="entr" presetSubtype="0" fill="hold" grpId="0" nodeType="clickEffect">
                                  <p:stCondLst>
                                    <p:cond delay="0"/>
                                  </p:stCondLst>
                                  <p:childTnLst>
                                    <p:set>
                                      <p:cBhvr>
                                        <p:cTn id="35" dur="1" fill="hold">
                                          <p:stCondLst>
                                            <p:cond delay="0"/>
                                          </p:stCondLst>
                                        </p:cTn>
                                        <p:tgtEl>
                                          <p:spTgt spid="5"/>
                                        </p:tgtEl>
                                        <p:attrNameLst>
                                          <p:attrName>style.visibility</p:attrName>
                                        </p:attrNameLst>
                                      </p:cBhvr>
                                      <p:to>
                                        <p:strVal val="visible"/>
                                      </p:to>
                                    </p:set>
                                    <p:anim calcmode="lin" valueType="num">
                                      <p:cBhvr>
                                        <p:cTn id="36"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37"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38"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39" dur="1000" fill="hold"/>
                                        <p:tgtEl>
                                          <p:spTgt spid="5"/>
                                        </p:tgtEl>
                                        <p:attrNameLst>
                                          <p:attrName>ppt_h</p:attrName>
                                        </p:attrNameLst>
                                      </p:cBhvr>
                                      <p:tavLst>
                                        <p:tav tm="0">
                                          <p:val>
                                            <p:strVal val="#ppt_h"/>
                                          </p:val>
                                        </p:tav>
                                        <p:tav tm="100000">
                                          <p:val>
                                            <p:strVal val="#ppt_h"/>
                                          </p:val>
                                        </p:tav>
                                      </p:tavLst>
                                    </p:anim>
                                    <p:anim calcmode="lin" valueType="num">
                                      <p:cBhvr>
                                        <p:cTn id="40"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1"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42"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43" dur="1000" decel="50000">
                                          <p:stCondLst>
                                            <p:cond delay="0"/>
                                          </p:stCondLst>
                                        </p:cTn>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37" presetClass="exit" presetSubtype="0" fill="hold" grpId="1" nodeType="clickEffect">
                                  <p:stCondLst>
                                    <p:cond delay="0"/>
                                  </p:stCondLst>
                                  <p:childTnLst>
                                    <p:animEffect transition="out" filter="fade">
                                      <p:cBhvr>
                                        <p:cTn id="47" dur="1000"/>
                                        <p:tgtEl>
                                          <p:spTgt spid="3"/>
                                        </p:tgtEl>
                                      </p:cBhvr>
                                    </p:animEffect>
                                    <p:anim calcmode="lin" valueType="num">
                                      <p:cBhvr>
                                        <p:cTn id="48" dur="1000"/>
                                        <p:tgtEl>
                                          <p:spTgt spid="3"/>
                                        </p:tgtEl>
                                        <p:attrNameLst>
                                          <p:attrName>ppt_x</p:attrName>
                                        </p:attrNameLst>
                                      </p:cBhvr>
                                      <p:tavLst>
                                        <p:tav tm="0">
                                          <p:val>
                                            <p:strVal val="ppt_x"/>
                                          </p:val>
                                        </p:tav>
                                        <p:tav tm="100000">
                                          <p:val>
                                            <p:strVal val="ppt_x"/>
                                          </p:val>
                                        </p:tav>
                                      </p:tavLst>
                                    </p:anim>
                                    <p:anim calcmode="lin" valueType="num">
                                      <p:cBhvr>
                                        <p:cTn id="49" dur="100" decel="100000"/>
                                        <p:tgtEl>
                                          <p:spTgt spid="3"/>
                                        </p:tgtEl>
                                        <p:attrNameLst>
                                          <p:attrName>ppt_y</p:attrName>
                                        </p:attrNameLst>
                                      </p:cBhvr>
                                      <p:tavLst>
                                        <p:tav tm="0">
                                          <p:val>
                                            <p:strVal val="ppt_y"/>
                                          </p:val>
                                        </p:tav>
                                        <p:tav tm="100000">
                                          <p:val>
                                            <p:strVal val="ppt_y-.03"/>
                                          </p:val>
                                        </p:tav>
                                      </p:tavLst>
                                    </p:anim>
                                    <p:anim calcmode="lin" valueType="num">
                                      <p:cBhvr>
                                        <p:cTn id="50" dur="900" accel="100000">
                                          <p:stCondLst>
                                            <p:cond delay="100"/>
                                          </p:stCondLst>
                                        </p:cTn>
                                        <p:tgtEl>
                                          <p:spTgt spid="3"/>
                                        </p:tgtEl>
                                        <p:attrNameLst>
                                          <p:attrName>ppt_y</p:attrName>
                                        </p:attrNameLst>
                                      </p:cBhvr>
                                      <p:tavLst>
                                        <p:tav tm="0">
                                          <p:val>
                                            <p:strVal val="ppt_y"/>
                                          </p:val>
                                        </p:tav>
                                        <p:tav tm="100000">
                                          <p:val>
                                            <p:strVal val="ppt_y+1"/>
                                          </p:val>
                                        </p:tav>
                                      </p:tavLst>
                                    </p:anim>
                                    <p:set>
                                      <p:cBhvr>
                                        <p:cTn id="51" dur="1" fill="hold">
                                          <p:stCondLst>
                                            <p:cond delay="999"/>
                                          </p:stCondLst>
                                        </p:cTn>
                                        <p:tgtEl>
                                          <p:spTgt spid="3"/>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31" presetClass="exit" presetSubtype="0" fill="hold" nodeType="clickEffect">
                                  <p:stCondLst>
                                    <p:cond delay="0"/>
                                  </p:stCondLst>
                                  <p:childTnLst>
                                    <p:anim calcmode="lin" valueType="num">
                                      <p:cBhvr>
                                        <p:cTn id="55" dur="1000"/>
                                        <p:tgtEl>
                                          <p:spTgt spid="13"/>
                                        </p:tgtEl>
                                        <p:attrNameLst>
                                          <p:attrName>ppt_w</p:attrName>
                                        </p:attrNameLst>
                                      </p:cBhvr>
                                      <p:tavLst>
                                        <p:tav tm="0">
                                          <p:val>
                                            <p:strVal val="ppt_w"/>
                                          </p:val>
                                        </p:tav>
                                        <p:tav tm="100000">
                                          <p:val>
                                            <p:fltVal val="0"/>
                                          </p:val>
                                        </p:tav>
                                      </p:tavLst>
                                    </p:anim>
                                    <p:anim calcmode="lin" valueType="num">
                                      <p:cBhvr>
                                        <p:cTn id="56" dur="1000"/>
                                        <p:tgtEl>
                                          <p:spTgt spid="13"/>
                                        </p:tgtEl>
                                        <p:attrNameLst>
                                          <p:attrName>ppt_h</p:attrName>
                                        </p:attrNameLst>
                                      </p:cBhvr>
                                      <p:tavLst>
                                        <p:tav tm="0">
                                          <p:val>
                                            <p:strVal val="ppt_h"/>
                                          </p:val>
                                        </p:tav>
                                        <p:tav tm="100000">
                                          <p:val>
                                            <p:fltVal val="0"/>
                                          </p:val>
                                        </p:tav>
                                      </p:tavLst>
                                    </p:anim>
                                    <p:anim calcmode="lin" valueType="num">
                                      <p:cBhvr>
                                        <p:cTn id="57" dur="1000"/>
                                        <p:tgtEl>
                                          <p:spTgt spid="13"/>
                                        </p:tgtEl>
                                        <p:attrNameLst>
                                          <p:attrName>style.rotation</p:attrName>
                                        </p:attrNameLst>
                                      </p:cBhvr>
                                      <p:tavLst>
                                        <p:tav tm="0">
                                          <p:val>
                                            <p:fltVal val="0"/>
                                          </p:val>
                                        </p:tav>
                                        <p:tav tm="100000">
                                          <p:val>
                                            <p:fltVal val="90"/>
                                          </p:val>
                                        </p:tav>
                                      </p:tavLst>
                                    </p:anim>
                                    <p:animEffect transition="out" filter="fade">
                                      <p:cBhvr>
                                        <p:cTn id="58" dur="1000"/>
                                        <p:tgtEl>
                                          <p:spTgt spid="13"/>
                                        </p:tgtEl>
                                      </p:cBhvr>
                                    </p:animEffect>
                                    <p:set>
                                      <p:cBhvr>
                                        <p:cTn id="59" dur="1" fill="hold">
                                          <p:stCondLst>
                                            <p:cond delay="999"/>
                                          </p:stCondLst>
                                        </p:cTn>
                                        <p:tgtEl>
                                          <p:spTgt spid="13"/>
                                        </p:tgtEl>
                                        <p:attrNameLst>
                                          <p:attrName>style.visibility</p:attrName>
                                        </p:attrNameLst>
                                      </p:cBhvr>
                                      <p:to>
                                        <p:strVal val="hidden"/>
                                      </p:to>
                                    </p:set>
                                  </p:childTnLst>
                                </p:cTn>
                              </p:par>
                            </p:childTnLst>
                          </p:cTn>
                        </p:par>
                      </p:childTnLst>
                    </p:cTn>
                  </p:par>
                  <p:par>
                    <p:cTn id="60" fill="hold">
                      <p:stCondLst>
                        <p:cond delay="indefinite"/>
                      </p:stCondLst>
                      <p:childTnLst>
                        <p:par>
                          <p:cTn id="61" fill="hold">
                            <p:stCondLst>
                              <p:cond delay="0"/>
                            </p:stCondLst>
                            <p:childTnLst>
                              <p:par>
                                <p:cTn id="62" presetID="37" presetClass="exit" presetSubtype="0" fill="hold" grpId="1" nodeType="clickEffect">
                                  <p:stCondLst>
                                    <p:cond delay="0"/>
                                  </p:stCondLst>
                                  <p:childTnLst>
                                    <p:animEffect transition="out" filter="fade">
                                      <p:cBhvr>
                                        <p:cTn id="63" dur="1000"/>
                                        <p:tgtEl>
                                          <p:spTgt spid="5"/>
                                        </p:tgtEl>
                                      </p:cBhvr>
                                    </p:animEffect>
                                    <p:anim calcmode="lin" valueType="num">
                                      <p:cBhvr>
                                        <p:cTn id="64" dur="1000"/>
                                        <p:tgtEl>
                                          <p:spTgt spid="5"/>
                                        </p:tgtEl>
                                        <p:attrNameLst>
                                          <p:attrName>ppt_x</p:attrName>
                                        </p:attrNameLst>
                                      </p:cBhvr>
                                      <p:tavLst>
                                        <p:tav tm="0">
                                          <p:val>
                                            <p:strVal val="ppt_x"/>
                                          </p:val>
                                        </p:tav>
                                        <p:tav tm="100000">
                                          <p:val>
                                            <p:strVal val="ppt_x"/>
                                          </p:val>
                                        </p:tav>
                                      </p:tavLst>
                                    </p:anim>
                                    <p:anim calcmode="lin" valueType="num">
                                      <p:cBhvr>
                                        <p:cTn id="65" dur="100" decel="100000"/>
                                        <p:tgtEl>
                                          <p:spTgt spid="5"/>
                                        </p:tgtEl>
                                        <p:attrNameLst>
                                          <p:attrName>ppt_y</p:attrName>
                                        </p:attrNameLst>
                                      </p:cBhvr>
                                      <p:tavLst>
                                        <p:tav tm="0">
                                          <p:val>
                                            <p:strVal val="ppt_y"/>
                                          </p:val>
                                        </p:tav>
                                        <p:tav tm="100000">
                                          <p:val>
                                            <p:strVal val="ppt_y-.03"/>
                                          </p:val>
                                        </p:tav>
                                      </p:tavLst>
                                    </p:anim>
                                    <p:anim calcmode="lin" valueType="num">
                                      <p:cBhvr>
                                        <p:cTn id="66" dur="900" accel="100000">
                                          <p:stCondLst>
                                            <p:cond delay="100"/>
                                          </p:stCondLst>
                                        </p:cTn>
                                        <p:tgtEl>
                                          <p:spTgt spid="5"/>
                                        </p:tgtEl>
                                        <p:attrNameLst>
                                          <p:attrName>ppt_y</p:attrName>
                                        </p:attrNameLst>
                                      </p:cBhvr>
                                      <p:tavLst>
                                        <p:tav tm="0">
                                          <p:val>
                                            <p:strVal val="ppt_y"/>
                                          </p:val>
                                        </p:tav>
                                        <p:tav tm="100000">
                                          <p:val>
                                            <p:strVal val="ppt_y+1"/>
                                          </p:val>
                                        </p:tav>
                                      </p:tavLst>
                                    </p:anim>
                                    <p:set>
                                      <p:cBhvr>
                                        <p:cTn id="67" dur="1" fill="hold">
                                          <p:stCondLst>
                                            <p:cond delay="999"/>
                                          </p:stCondLst>
                                        </p:cTn>
                                        <p:tgtEl>
                                          <p:spTgt spid="5"/>
                                        </p:tgtEl>
                                        <p:attrNameLst>
                                          <p:attrName>style.visibility</p:attrName>
                                        </p:attrNameLst>
                                      </p:cBhvr>
                                      <p:to>
                                        <p:strVal val="hidden"/>
                                      </p:to>
                                    </p:set>
                                  </p:childTnLst>
                                </p:cTn>
                              </p:par>
                            </p:childTnLst>
                          </p:cTn>
                        </p:par>
                      </p:childTnLst>
                    </p:cTn>
                  </p:par>
                  <p:par>
                    <p:cTn id="68" fill="hold">
                      <p:stCondLst>
                        <p:cond delay="indefinite"/>
                      </p:stCondLst>
                      <p:childTnLst>
                        <p:par>
                          <p:cTn id="69" fill="hold">
                            <p:stCondLst>
                              <p:cond delay="0"/>
                            </p:stCondLst>
                            <p:childTnLst>
                              <p:par>
                                <p:cTn id="70" presetID="25" presetClass="entr" presetSubtype="0" fill="hold" grpId="0" nodeType="clickEffect">
                                  <p:stCondLst>
                                    <p:cond delay="0"/>
                                  </p:stCondLst>
                                  <p:childTnLst>
                                    <p:set>
                                      <p:cBhvr>
                                        <p:cTn id="71" dur="1" fill="hold">
                                          <p:stCondLst>
                                            <p:cond delay="0"/>
                                          </p:stCondLst>
                                        </p:cTn>
                                        <p:tgtEl>
                                          <p:spTgt spid="7"/>
                                        </p:tgtEl>
                                        <p:attrNameLst>
                                          <p:attrName>style.visibility</p:attrName>
                                        </p:attrNameLst>
                                      </p:cBhvr>
                                      <p:to>
                                        <p:strVal val="visible"/>
                                      </p:to>
                                    </p:set>
                                    <p:anim calcmode="lin" valueType="num">
                                      <p:cBhvr>
                                        <p:cTn id="72"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73"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74"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75" dur="1000" fill="hold"/>
                                        <p:tgtEl>
                                          <p:spTgt spid="7"/>
                                        </p:tgtEl>
                                        <p:attrNameLst>
                                          <p:attrName>ppt_h</p:attrName>
                                        </p:attrNameLst>
                                      </p:cBhvr>
                                      <p:tavLst>
                                        <p:tav tm="0">
                                          <p:val>
                                            <p:strVal val="#ppt_h"/>
                                          </p:val>
                                        </p:tav>
                                        <p:tav tm="100000">
                                          <p:val>
                                            <p:strVal val="#ppt_h"/>
                                          </p:val>
                                        </p:tav>
                                      </p:tavLst>
                                    </p:anim>
                                    <p:anim calcmode="lin" valueType="num">
                                      <p:cBhvr>
                                        <p:cTn id="76"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77"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78"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79" dur="1000" decel="50000">
                                          <p:stCondLst>
                                            <p:cond delay="0"/>
                                          </p:stCondLst>
                                        </p:cTn>
                                        <p:tgtEl>
                                          <p:spTgt spid="7"/>
                                        </p:tgtEl>
                                      </p:cBhvr>
                                    </p:animEffect>
                                  </p:childTnLst>
                                </p:cTn>
                              </p:par>
                            </p:childTnLst>
                          </p:cTn>
                        </p:par>
                      </p:childTnLst>
                    </p:cTn>
                  </p:par>
                  <p:par>
                    <p:cTn id="80" fill="hold">
                      <p:stCondLst>
                        <p:cond delay="indefinite"/>
                      </p:stCondLst>
                      <p:childTnLst>
                        <p:par>
                          <p:cTn id="81" fill="hold">
                            <p:stCondLst>
                              <p:cond delay="0"/>
                            </p:stCondLst>
                            <p:childTnLst>
                              <p:par>
                                <p:cTn id="82" presetID="31" presetClass="entr" presetSubtype="0" fill="hold" nodeType="clickEffect">
                                  <p:stCondLst>
                                    <p:cond delay="0"/>
                                  </p:stCondLst>
                                  <p:childTnLst>
                                    <p:set>
                                      <p:cBhvr>
                                        <p:cTn id="83" dur="1" fill="hold">
                                          <p:stCondLst>
                                            <p:cond delay="0"/>
                                          </p:stCondLst>
                                        </p:cTn>
                                        <p:tgtEl>
                                          <p:spTgt spid="14"/>
                                        </p:tgtEl>
                                        <p:attrNameLst>
                                          <p:attrName>style.visibility</p:attrName>
                                        </p:attrNameLst>
                                      </p:cBhvr>
                                      <p:to>
                                        <p:strVal val="visible"/>
                                      </p:to>
                                    </p:set>
                                    <p:anim calcmode="lin" valueType="num">
                                      <p:cBhvr>
                                        <p:cTn id="84" dur="1000" fill="hold"/>
                                        <p:tgtEl>
                                          <p:spTgt spid="14"/>
                                        </p:tgtEl>
                                        <p:attrNameLst>
                                          <p:attrName>ppt_w</p:attrName>
                                        </p:attrNameLst>
                                      </p:cBhvr>
                                      <p:tavLst>
                                        <p:tav tm="0">
                                          <p:val>
                                            <p:fltVal val="0"/>
                                          </p:val>
                                        </p:tav>
                                        <p:tav tm="100000">
                                          <p:val>
                                            <p:strVal val="#ppt_w"/>
                                          </p:val>
                                        </p:tav>
                                      </p:tavLst>
                                    </p:anim>
                                    <p:anim calcmode="lin" valueType="num">
                                      <p:cBhvr>
                                        <p:cTn id="85" dur="1000" fill="hold"/>
                                        <p:tgtEl>
                                          <p:spTgt spid="14"/>
                                        </p:tgtEl>
                                        <p:attrNameLst>
                                          <p:attrName>ppt_h</p:attrName>
                                        </p:attrNameLst>
                                      </p:cBhvr>
                                      <p:tavLst>
                                        <p:tav tm="0">
                                          <p:val>
                                            <p:fltVal val="0"/>
                                          </p:val>
                                        </p:tav>
                                        <p:tav tm="100000">
                                          <p:val>
                                            <p:strVal val="#ppt_h"/>
                                          </p:val>
                                        </p:tav>
                                      </p:tavLst>
                                    </p:anim>
                                    <p:anim calcmode="lin" valueType="num">
                                      <p:cBhvr>
                                        <p:cTn id="86" dur="1000" fill="hold"/>
                                        <p:tgtEl>
                                          <p:spTgt spid="14"/>
                                        </p:tgtEl>
                                        <p:attrNameLst>
                                          <p:attrName>style.rotation</p:attrName>
                                        </p:attrNameLst>
                                      </p:cBhvr>
                                      <p:tavLst>
                                        <p:tav tm="0">
                                          <p:val>
                                            <p:fltVal val="90"/>
                                          </p:val>
                                        </p:tav>
                                        <p:tav tm="100000">
                                          <p:val>
                                            <p:fltVal val="0"/>
                                          </p:val>
                                        </p:tav>
                                      </p:tavLst>
                                    </p:anim>
                                    <p:animEffect transition="in" filter="fade">
                                      <p:cBhvr>
                                        <p:cTn id="87" dur="1000"/>
                                        <p:tgtEl>
                                          <p:spTgt spid="14"/>
                                        </p:tgtEl>
                                      </p:cBhvr>
                                    </p:animEffect>
                                  </p:childTnLst>
                                </p:cTn>
                              </p:par>
                            </p:childTnLst>
                          </p:cTn>
                        </p:par>
                      </p:childTnLst>
                    </p:cTn>
                  </p:par>
                  <p:par>
                    <p:cTn id="88" fill="hold">
                      <p:stCondLst>
                        <p:cond delay="indefinite"/>
                      </p:stCondLst>
                      <p:childTnLst>
                        <p:par>
                          <p:cTn id="89" fill="hold">
                            <p:stCondLst>
                              <p:cond delay="0"/>
                            </p:stCondLst>
                            <p:childTnLst>
                              <p:par>
                                <p:cTn id="90" presetID="25" presetClass="entr" presetSubtype="0"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 calcmode="lin" valueType="num">
                                      <p:cBhvr>
                                        <p:cTn id="92"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93"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94"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95" dur="1000" fill="hold"/>
                                        <p:tgtEl>
                                          <p:spTgt spid="9"/>
                                        </p:tgtEl>
                                        <p:attrNameLst>
                                          <p:attrName>ppt_h</p:attrName>
                                        </p:attrNameLst>
                                      </p:cBhvr>
                                      <p:tavLst>
                                        <p:tav tm="0">
                                          <p:val>
                                            <p:strVal val="#ppt_h"/>
                                          </p:val>
                                        </p:tav>
                                        <p:tav tm="100000">
                                          <p:val>
                                            <p:strVal val="#ppt_h"/>
                                          </p:val>
                                        </p:tav>
                                      </p:tavLst>
                                    </p:anim>
                                    <p:anim calcmode="lin" valueType="num">
                                      <p:cBhvr>
                                        <p:cTn id="96"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97"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98"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99" dur="1000" decel="50000">
                                          <p:stCondLst>
                                            <p:cond delay="0"/>
                                          </p:stCondLst>
                                        </p:cTn>
                                        <p:tgtEl>
                                          <p:spTgt spid="9"/>
                                        </p:tgtEl>
                                      </p:cBhvr>
                                    </p:animEffect>
                                  </p:childTnLst>
                                </p:cTn>
                              </p:par>
                            </p:childTnLst>
                          </p:cTn>
                        </p:par>
                      </p:childTnLst>
                    </p:cTn>
                  </p:par>
                  <p:par>
                    <p:cTn id="100" fill="hold">
                      <p:stCondLst>
                        <p:cond delay="indefinite"/>
                      </p:stCondLst>
                      <p:childTnLst>
                        <p:par>
                          <p:cTn id="101" fill="hold">
                            <p:stCondLst>
                              <p:cond delay="0"/>
                            </p:stCondLst>
                            <p:childTnLst>
                              <p:par>
                                <p:cTn id="102" presetID="37" presetClass="exit" presetSubtype="0" fill="hold" grpId="1" nodeType="clickEffect">
                                  <p:stCondLst>
                                    <p:cond delay="0"/>
                                  </p:stCondLst>
                                  <p:childTnLst>
                                    <p:animEffect transition="out" filter="fade">
                                      <p:cBhvr>
                                        <p:cTn id="103" dur="1000"/>
                                        <p:tgtEl>
                                          <p:spTgt spid="7"/>
                                        </p:tgtEl>
                                      </p:cBhvr>
                                    </p:animEffect>
                                    <p:anim calcmode="lin" valueType="num">
                                      <p:cBhvr>
                                        <p:cTn id="104" dur="1000"/>
                                        <p:tgtEl>
                                          <p:spTgt spid="7"/>
                                        </p:tgtEl>
                                        <p:attrNameLst>
                                          <p:attrName>ppt_x</p:attrName>
                                        </p:attrNameLst>
                                      </p:cBhvr>
                                      <p:tavLst>
                                        <p:tav tm="0">
                                          <p:val>
                                            <p:strVal val="ppt_x"/>
                                          </p:val>
                                        </p:tav>
                                        <p:tav tm="100000">
                                          <p:val>
                                            <p:strVal val="ppt_x"/>
                                          </p:val>
                                        </p:tav>
                                      </p:tavLst>
                                    </p:anim>
                                    <p:anim calcmode="lin" valueType="num">
                                      <p:cBhvr>
                                        <p:cTn id="105" dur="100" decel="100000"/>
                                        <p:tgtEl>
                                          <p:spTgt spid="7"/>
                                        </p:tgtEl>
                                        <p:attrNameLst>
                                          <p:attrName>ppt_y</p:attrName>
                                        </p:attrNameLst>
                                      </p:cBhvr>
                                      <p:tavLst>
                                        <p:tav tm="0">
                                          <p:val>
                                            <p:strVal val="ppt_y"/>
                                          </p:val>
                                        </p:tav>
                                        <p:tav tm="100000">
                                          <p:val>
                                            <p:strVal val="ppt_y-.03"/>
                                          </p:val>
                                        </p:tav>
                                      </p:tavLst>
                                    </p:anim>
                                    <p:anim calcmode="lin" valueType="num">
                                      <p:cBhvr>
                                        <p:cTn id="106" dur="900" accel="100000">
                                          <p:stCondLst>
                                            <p:cond delay="100"/>
                                          </p:stCondLst>
                                        </p:cTn>
                                        <p:tgtEl>
                                          <p:spTgt spid="7"/>
                                        </p:tgtEl>
                                        <p:attrNameLst>
                                          <p:attrName>ppt_y</p:attrName>
                                        </p:attrNameLst>
                                      </p:cBhvr>
                                      <p:tavLst>
                                        <p:tav tm="0">
                                          <p:val>
                                            <p:strVal val="ppt_y"/>
                                          </p:val>
                                        </p:tav>
                                        <p:tav tm="100000">
                                          <p:val>
                                            <p:strVal val="ppt_y+1"/>
                                          </p:val>
                                        </p:tav>
                                      </p:tavLst>
                                    </p:anim>
                                    <p:set>
                                      <p:cBhvr>
                                        <p:cTn id="107" dur="1" fill="hold">
                                          <p:stCondLst>
                                            <p:cond delay="999"/>
                                          </p:stCondLst>
                                        </p:cTn>
                                        <p:tgtEl>
                                          <p:spTgt spid="7"/>
                                        </p:tgtEl>
                                        <p:attrNameLst>
                                          <p:attrName>style.visibility</p:attrName>
                                        </p:attrNameLst>
                                      </p:cBhvr>
                                      <p:to>
                                        <p:strVal val="hidden"/>
                                      </p:to>
                                    </p:set>
                                  </p:childTnLst>
                                </p:cTn>
                              </p:par>
                            </p:childTnLst>
                          </p:cTn>
                        </p:par>
                      </p:childTnLst>
                    </p:cTn>
                  </p:par>
                  <p:par>
                    <p:cTn id="108" fill="hold">
                      <p:stCondLst>
                        <p:cond delay="indefinite"/>
                      </p:stCondLst>
                      <p:childTnLst>
                        <p:par>
                          <p:cTn id="109" fill="hold">
                            <p:stCondLst>
                              <p:cond delay="0"/>
                            </p:stCondLst>
                            <p:childTnLst>
                              <p:par>
                                <p:cTn id="110" presetID="31" presetClass="exit" presetSubtype="0" fill="hold" nodeType="clickEffect">
                                  <p:stCondLst>
                                    <p:cond delay="0"/>
                                  </p:stCondLst>
                                  <p:childTnLst>
                                    <p:anim calcmode="lin" valueType="num">
                                      <p:cBhvr>
                                        <p:cTn id="111" dur="1000"/>
                                        <p:tgtEl>
                                          <p:spTgt spid="14"/>
                                        </p:tgtEl>
                                        <p:attrNameLst>
                                          <p:attrName>ppt_w</p:attrName>
                                        </p:attrNameLst>
                                      </p:cBhvr>
                                      <p:tavLst>
                                        <p:tav tm="0">
                                          <p:val>
                                            <p:strVal val="ppt_w"/>
                                          </p:val>
                                        </p:tav>
                                        <p:tav tm="100000">
                                          <p:val>
                                            <p:fltVal val="0"/>
                                          </p:val>
                                        </p:tav>
                                      </p:tavLst>
                                    </p:anim>
                                    <p:anim calcmode="lin" valueType="num">
                                      <p:cBhvr>
                                        <p:cTn id="112" dur="1000"/>
                                        <p:tgtEl>
                                          <p:spTgt spid="14"/>
                                        </p:tgtEl>
                                        <p:attrNameLst>
                                          <p:attrName>ppt_h</p:attrName>
                                        </p:attrNameLst>
                                      </p:cBhvr>
                                      <p:tavLst>
                                        <p:tav tm="0">
                                          <p:val>
                                            <p:strVal val="ppt_h"/>
                                          </p:val>
                                        </p:tav>
                                        <p:tav tm="100000">
                                          <p:val>
                                            <p:fltVal val="0"/>
                                          </p:val>
                                        </p:tav>
                                      </p:tavLst>
                                    </p:anim>
                                    <p:anim calcmode="lin" valueType="num">
                                      <p:cBhvr>
                                        <p:cTn id="113" dur="1000"/>
                                        <p:tgtEl>
                                          <p:spTgt spid="14"/>
                                        </p:tgtEl>
                                        <p:attrNameLst>
                                          <p:attrName>style.rotation</p:attrName>
                                        </p:attrNameLst>
                                      </p:cBhvr>
                                      <p:tavLst>
                                        <p:tav tm="0">
                                          <p:val>
                                            <p:fltVal val="0"/>
                                          </p:val>
                                        </p:tav>
                                        <p:tav tm="100000">
                                          <p:val>
                                            <p:fltVal val="90"/>
                                          </p:val>
                                        </p:tav>
                                      </p:tavLst>
                                    </p:anim>
                                    <p:animEffect transition="out" filter="fade">
                                      <p:cBhvr>
                                        <p:cTn id="114" dur="1000"/>
                                        <p:tgtEl>
                                          <p:spTgt spid="14"/>
                                        </p:tgtEl>
                                      </p:cBhvr>
                                    </p:animEffect>
                                    <p:set>
                                      <p:cBhvr>
                                        <p:cTn id="115" dur="1" fill="hold">
                                          <p:stCondLst>
                                            <p:cond delay="999"/>
                                          </p:stCondLst>
                                        </p:cTn>
                                        <p:tgtEl>
                                          <p:spTgt spid="14"/>
                                        </p:tgtEl>
                                        <p:attrNameLst>
                                          <p:attrName>style.visibility</p:attrName>
                                        </p:attrNameLst>
                                      </p:cBhvr>
                                      <p:to>
                                        <p:strVal val="hidden"/>
                                      </p:to>
                                    </p:set>
                                  </p:childTnLst>
                                </p:cTn>
                              </p:par>
                            </p:childTnLst>
                          </p:cTn>
                        </p:par>
                      </p:childTnLst>
                    </p:cTn>
                  </p:par>
                  <p:par>
                    <p:cTn id="116" fill="hold">
                      <p:stCondLst>
                        <p:cond delay="indefinite"/>
                      </p:stCondLst>
                      <p:childTnLst>
                        <p:par>
                          <p:cTn id="117" fill="hold">
                            <p:stCondLst>
                              <p:cond delay="0"/>
                            </p:stCondLst>
                            <p:childTnLst>
                              <p:par>
                                <p:cTn id="118" presetID="37" presetClass="exit" presetSubtype="0" fill="hold" grpId="1" nodeType="clickEffect">
                                  <p:stCondLst>
                                    <p:cond delay="0"/>
                                  </p:stCondLst>
                                  <p:childTnLst>
                                    <p:animEffect transition="out" filter="fade">
                                      <p:cBhvr>
                                        <p:cTn id="119" dur="1000"/>
                                        <p:tgtEl>
                                          <p:spTgt spid="9"/>
                                        </p:tgtEl>
                                      </p:cBhvr>
                                    </p:animEffect>
                                    <p:anim calcmode="lin" valueType="num">
                                      <p:cBhvr>
                                        <p:cTn id="120" dur="1000"/>
                                        <p:tgtEl>
                                          <p:spTgt spid="9"/>
                                        </p:tgtEl>
                                        <p:attrNameLst>
                                          <p:attrName>ppt_x</p:attrName>
                                        </p:attrNameLst>
                                      </p:cBhvr>
                                      <p:tavLst>
                                        <p:tav tm="0">
                                          <p:val>
                                            <p:strVal val="ppt_x"/>
                                          </p:val>
                                        </p:tav>
                                        <p:tav tm="100000">
                                          <p:val>
                                            <p:strVal val="ppt_x"/>
                                          </p:val>
                                        </p:tav>
                                      </p:tavLst>
                                    </p:anim>
                                    <p:anim calcmode="lin" valueType="num">
                                      <p:cBhvr>
                                        <p:cTn id="121" dur="100" decel="100000"/>
                                        <p:tgtEl>
                                          <p:spTgt spid="9"/>
                                        </p:tgtEl>
                                        <p:attrNameLst>
                                          <p:attrName>ppt_y</p:attrName>
                                        </p:attrNameLst>
                                      </p:cBhvr>
                                      <p:tavLst>
                                        <p:tav tm="0">
                                          <p:val>
                                            <p:strVal val="ppt_y"/>
                                          </p:val>
                                        </p:tav>
                                        <p:tav tm="100000">
                                          <p:val>
                                            <p:strVal val="ppt_y-.03"/>
                                          </p:val>
                                        </p:tav>
                                      </p:tavLst>
                                    </p:anim>
                                    <p:anim calcmode="lin" valueType="num">
                                      <p:cBhvr>
                                        <p:cTn id="122" dur="900" accel="100000">
                                          <p:stCondLst>
                                            <p:cond delay="100"/>
                                          </p:stCondLst>
                                        </p:cTn>
                                        <p:tgtEl>
                                          <p:spTgt spid="9"/>
                                        </p:tgtEl>
                                        <p:attrNameLst>
                                          <p:attrName>ppt_y</p:attrName>
                                        </p:attrNameLst>
                                      </p:cBhvr>
                                      <p:tavLst>
                                        <p:tav tm="0">
                                          <p:val>
                                            <p:strVal val="ppt_y"/>
                                          </p:val>
                                        </p:tav>
                                        <p:tav tm="100000">
                                          <p:val>
                                            <p:strVal val="ppt_y+1"/>
                                          </p:val>
                                        </p:tav>
                                      </p:tavLst>
                                    </p:anim>
                                    <p:set>
                                      <p:cBhvr>
                                        <p:cTn id="123" dur="1" fill="hold">
                                          <p:stCondLst>
                                            <p:cond delay="999"/>
                                          </p:stCondLst>
                                        </p:cTn>
                                        <p:tgtEl>
                                          <p:spTgt spid="9"/>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25" presetClass="entr" presetSubtype="0" fill="hold" grpId="0" nodeType="clickEffect">
                                  <p:stCondLst>
                                    <p:cond delay="0"/>
                                  </p:stCondLst>
                                  <p:childTnLst>
                                    <p:set>
                                      <p:cBhvr>
                                        <p:cTn id="127" dur="1" fill="hold">
                                          <p:stCondLst>
                                            <p:cond delay="0"/>
                                          </p:stCondLst>
                                        </p:cTn>
                                        <p:tgtEl>
                                          <p:spTgt spid="11"/>
                                        </p:tgtEl>
                                        <p:attrNameLst>
                                          <p:attrName>style.visibility</p:attrName>
                                        </p:attrNameLst>
                                      </p:cBhvr>
                                      <p:to>
                                        <p:strVal val="visible"/>
                                      </p:to>
                                    </p:set>
                                    <p:anim calcmode="lin" valueType="num">
                                      <p:cBhvr>
                                        <p:cTn id="128" dur="500" decel="50000" fill="hold">
                                          <p:stCondLst>
                                            <p:cond delay="0"/>
                                          </p:stCondLst>
                                        </p:cTn>
                                        <p:tgtEl>
                                          <p:spTgt spid="11"/>
                                        </p:tgtEl>
                                        <p:attrNameLst>
                                          <p:attrName>style.rotation</p:attrName>
                                        </p:attrNameLst>
                                      </p:cBhvr>
                                      <p:tavLst>
                                        <p:tav tm="0">
                                          <p:val>
                                            <p:fltVal val="-90"/>
                                          </p:val>
                                        </p:tav>
                                        <p:tav tm="100000">
                                          <p:val>
                                            <p:fltVal val="0"/>
                                          </p:val>
                                        </p:tav>
                                      </p:tavLst>
                                    </p:anim>
                                    <p:anim calcmode="lin" valueType="num">
                                      <p:cBhvr>
                                        <p:cTn id="129" dur="500" decel="50000" fill="hold">
                                          <p:stCondLst>
                                            <p:cond delay="0"/>
                                          </p:stCondLst>
                                        </p:cTn>
                                        <p:tgtEl>
                                          <p:spTgt spid="11"/>
                                        </p:tgtEl>
                                        <p:attrNameLst>
                                          <p:attrName>ppt_w</p:attrName>
                                        </p:attrNameLst>
                                      </p:cBhvr>
                                      <p:tavLst>
                                        <p:tav tm="0">
                                          <p:val>
                                            <p:strVal val="#ppt_w"/>
                                          </p:val>
                                        </p:tav>
                                        <p:tav tm="100000">
                                          <p:val>
                                            <p:strVal val="#ppt_w*.05"/>
                                          </p:val>
                                        </p:tav>
                                      </p:tavLst>
                                    </p:anim>
                                    <p:anim calcmode="lin" valueType="num">
                                      <p:cBhvr>
                                        <p:cTn id="130" dur="500" accel="50000" fill="hold">
                                          <p:stCondLst>
                                            <p:cond delay="500"/>
                                          </p:stCondLst>
                                        </p:cTn>
                                        <p:tgtEl>
                                          <p:spTgt spid="11"/>
                                        </p:tgtEl>
                                        <p:attrNameLst>
                                          <p:attrName>ppt_w</p:attrName>
                                        </p:attrNameLst>
                                      </p:cBhvr>
                                      <p:tavLst>
                                        <p:tav tm="0">
                                          <p:val>
                                            <p:strVal val="#ppt_w*.05"/>
                                          </p:val>
                                        </p:tav>
                                        <p:tav tm="100000">
                                          <p:val>
                                            <p:strVal val="#ppt_w"/>
                                          </p:val>
                                        </p:tav>
                                      </p:tavLst>
                                    </p:anim>
                                    <p:anim calcmode="lin" valueType="num">
                                      <p:cBhvr>
                                        <p:cTn id="131" dur="1000" fill="hold"/>
                                        <p:tgtEl>
                                          <p:spTgt spid="11"/>
                                        </p:tgtEl>
                                        <p:attrNameLst>
                                          <p:attrName>ppt_h</p:attrName>
                                        </p:attrNameLst>
                                      </p:cBhvr>
                                      <p:tavLst>
                                        <p:tav tm="0">
                                          <p:val>
                                            <p:strVal val="#ppt_h"/>
                                          </p:val>
                                        </p:tav>
                                        <p:tav tm="100000">
                                          <p:val>
                                            <p:strVal val="#ppt_h"/>
                                          </p:val>
                                        </p:tav>
                                      </p:tavLst>
                                    </p:anim>
                                    <p:anim calcmode="lin" valueType="num">
                                      <p:cBhvr>
                                        <p:cTn id="132" dur="500" decel="50000" fill="hold">
                                          <p:stCondLst>
                                            <p:cond delay="0"/>
                                          </p:stCondLst>
                                        </p:cTn>
                                        <p:tgtEl>
                                          <p:spTgt spid="11"/>
                                        </p:tgtEl>
                                        <p:attrNameLst>
                                          <p:attrName>ppt_x</p:attrName>
                                        </p:attrNameLst>
                                      </p:cBhvr>
                                      <p:tavLst>
                                        <p:tav tm="0">
                                          <p:val>
                                            <p:strVal val="#ppt_x+.4"/>
                                          </p:val>
                                        </p:tav>
                                        <p:tav tm="100000">
                                          <p:val>
                                            <p:strVal val="#ppt_x"/>
                                          </p:val>
                                        </p:tav>
                                      </p:tavLst>
                                    </p:anim>
                                    <p:anim calcmode="lin" valueType="num">
                                      <p:cBhvr>
                                        <p:cTn id="133" dur="500" decel="50000" fill="hold">
                                          <p:stCondLst>
                                            <p:cond delay="0"/>
                                          </p:stCondLst>
                                        </p:cTn>
                                        <p:tgtEl>
                                          <p:spTgt spid="11"/>
                                        </p:tgtEl>
                                        <p:attrNameLst>
                                          <p:attrName>ppt_y</p:attrName>
                                        </p:attrNameLst>
                                      </p:cBhvr>
                                      <p:tavLst>
                                        <p:tav tm="0">
                                          <p:val>
                                            <p:strVal val="#ppt_y-.2"/>
                                          </p:val>
                                        </p:tav>
                                        <p:tav tm="100000">
                                          <p:val>
                                            <p:strVal val="#ppt_y+.1"/>
                                          </p:val>
                                        </p:tav>
                                      </p:tavLst>
                                    </p:anim>
                                    <p:anim calcmode="lin" valueType="num">
                                      <p:cBhvr>
                                        <p:cTn id="134" dur="500" accel="50000" fill="hold">
                                          <p:stCondLst>
                                            <p:cond delay="500"/>
                                          </p:stCondLst>
                                        </p:cTn>
                                        <p:tgtEl>
                                          <p:spTgt spid="11"/>
                                        </p:tgtEl>
                                        <p:attrNameLst>
                                          <p:attrName>ppt_y</p:attrName>
                                        </p:attrNameLst>
                                      </p:cBhvr>
                                      <p:tavLst>
                                        <p:tav tm="0">
                                          <p:val>
                                            <p:strVal val="#ppt_y+.1"/>
                                          </p:val>
                                        </p:tav>
                                        <p:tav tm="100000">
                                          <p:val>
                                            <p:strVal val="#ppt_y"/>
                                          </p:val>
                                        </p:tav>
                                      </p:tavLst>
                                    </p:anim>
                                    <p:animEffect transition="in" filter="fade">
                                      <p:cBhvr>
                                        <p:cTn id="135" dur="1000" decel="50000">
                                          <p:stCondLst>
                                            <p:cond delay="0"/>
                                          </p:stCondLst>
                                        </p:cTn>
                                        <p:tgtEl>
                                          <p:spTgt spid="11"/>
                                        </p:tgtEl>
                                      </p:cBhvr>
                                    </p:animEffect>
                                  </p:childTnLst>
                                </p:cTn>
                              </p:par>
                            </p:childTnLst>
                          </p:cTn>
                        </p:par>
                      </p:childTnLst>
                    </p:cTn>
                  </p:par>
                  <p:par>
                    <p:cTn id="136" fill="hold">
                      <p:stCondLst>
                        <p:cond delay="indefinite"/>
                      </p:stCondLst>
                      <p:childTnLst>
                        <p:par>
                          <p:cTn id="137" fill="hold">
                            <p:stCondLst>
                              <p:cond delay="0"/>
                            </p:stCondLst>
                            <p:childTnLst>
                              <p:par>
                                <p:cTn id="138" presetID="31" presetClass="entr" presetSubtype="0" fill="hold" nodeType="clickEffect">
                                  <p:stCondLst>
                                    <p:cond delay="0"/>
                                  </p:stCondLst>
                                  <p:childTnLst>
                                    <p:set>
                                      <p:cBhvr>
                                        <p:cTn id="139" dur="1" fill="hold">
                                          <p:stCondLst>
                                            <p:cond delay="0"/>
                                          </p:stCondLst>
                                        </p:cTn>
                                        <p:tgtEl>
                                          <p:spTgt spid="15"/>
                                        </p:tgtEl>
                                        <p:attrNameLst>
                                          <p:attrName>style.visibility</p:attrName>
                                        </p:attrNameLst>
                                      </p:cBhvr>
                                      <p:to>
                                        <p:strVal val="visible"/>
                                      </p:to>
                                    </p:set>
                                    <p:anim calcmode="lin" valueType="num">
                                      <p:cBhvr>
                                        <p:cTn id="140" dur="1000" fill="hold"/>
                                        <p:tgtEl>
                                          <p:spTgt spid="15"/>
                                        </p:tgtEl>
                                        <p:attrNameLst>
                                          <p:attrName>ppt_w</p:attrName>
                                        </p:attrNameLst>
                                      </p:cBhvr>
                                      <p:tavLst>
                                        <p:tav tm="0">
                                          <p:val>
                                            <p:fltVal val="0"/>
                                          </p:val>
                                        </p:tav>
                                        <p:tav tm="100000">
                                          <p:val>
                                            <p:strVal val="#ppt_w"/>
                                          </p:val>
                                        </p:tav>
                                      </p:tavLst>
                                    </p:anim>
                                    <p:anim calcmode="lin" valueType="num">
                                      <p:cBhvr>
                                        <p:cTn id="141" dur="1000" fill="hold"/>
                                        <p:tgtEl>
                                          <p:spTgt spid="15"/>
                                        </p:tgtEl>
                                        <p:attrNameLst>
                                          <p:attrName>ppt_h</p:attrName>
                                        </p:attrNameLst>
                                      </p:cBhvr>
                                      <p:tavLst>
                                        <p:tav tm="0">
                                          <p:val>
                                            <p:fltVal val="0"/>
                                          </p:val>
                                        </p:tav>
                                        <p:tav tm="100000">
                                          <p:val>
                                            <p:strVal val="#ppt_h"/>
                                          </p:val>
                                        </p:tav>
                                      </p:tavLst>
                                    </p:anim>
                                    <p:anim calcmode="lin" valueType="num">
                                      <p:cBhvr>
                                        <p:cTn id="142" dur="1000" fill="hold"/>
                                        <p:tgtEl>
                                          <p:spTgt spid="15"/>
                                        </p:tgtEl>
                                        <p:attrNameLst>
                                          <p:attrName>style.rotation</p:attrName>
                                        </p:attrNameLst>
                                      </p:cBhvr>
                                      <p:tavLst>
                                        <p:tav tm="0">
                                          <p:val>
                                            <p:fltVal val="90"/>
                                          </p:val>
                                        </p:tav>
                                        <p:tav tm="100000">
                                          <p:val>
                                            <p:fltVal val="0"/>
                                          </p:val>
                                        </p:tav>
                                      </p:tavLst>
                                    </p:anim>
                                    <p:animEffect transition="in" filter="fade">
                                      <p:cBhvr>
                                        <p:cTn id="143" dur="1000"/>
                                        <p:tgtEl>
                                          <p:spTgt spid="15"/>
                                        </p:tgtEl>
                                      </p:cBhvr>
                                    </p:animEffect>
                                  </p:childTnLst>
                                </p:cTn>
                              </p:par>
                            </p:childTnLst>
                          </p:cTn>
                        </p:par>
                      </p:childTnLst>
                    </p:cTn>
                  </p:par>
                  <p:par>
                    <p:cTn id="144" fill="hold">
                      <p:stCondLst>
                        <p:cond delay="indefinite"/>
                      </p:stCondLst>
                      <p:childTnLst>
                        <p:par>
                          <p:cTn id="145" fill="hold">
                            <p:stCondLst>
                              <p:cond delay="0"/>
                            </p:stCondLst>
                            <p:childTnLst>
                              <p:par>
                                <p:cTn id="146" presetID="25" presetClass="entr" presetSubtype="0" fill="hold" grpId="0" nodeType="clickEffect">
                                  <p:stCondLst>
                                    <p:cond delay="0"/>
                                  </p:stCondLst>
                                  <p:childTnLst>
                                    <p:set>
                                      <p:cBhvr>
                                        <p:cTn id="147" dur="1" fill="hold">
                                          <p:stCondLst>
                                            <p:cond delay="0"/>
                                          </p:stCondLst>
                                        </p:cTn>
                                        <p:tgtEl>
                                          <p:spTgt spid="10"/>
                                        </p:tgtEl>
                                        <p:attrNameLst>
                                          <p:attrName>style.visibility</p:attrName>
                                        </p:attrNameLst>
                                      </p:cBhvr>
                                      <p:to>
                                        <p:strVal val="visible"/>
                                      </p:to>
                                    </p:set>
                                    <p:anim calcmode="lin" valueType="num">
                                      <p:cBhvr>
                                        <p:cTn id="148" dur="500" decel="50000" fill="hold">
                                          <p:stCondLst>
                                            <p:cond delay="0"/>
                                          </p:stCondLst>
                                        </p:cTn>
                                        <p:tgtEl>
                                          <p:spTgt spid="10"/>
                                        </p:tgtEl>
                                        <p:attrNameLst>
                                          <p:attrName>style.rotation</p:attrName>
                                        </p:attrNameLst>
                                      </p:cBhvr>
                                      <p:tavLst>
                                        <p:tav tm="0">
                                          <p:val>
                                            <p:fltVal val="-90"/>
                                          </p:val>
                                        </p:tav>
                                        <p:tav tm="100000">
                                          <p:val>
                                            <p:fltVal val="0"/>
                                          </p:val>
                                        </p:tav>
                                      </p:tavLst>
                                    </p:anim>
                                    <p:anim calcmode="lin" valueType="num">
                                      <p:cBhvr>
                                        <p:cTn id="149" dur="500" decel="50000" fill="hold">
                                          <p:stCondLst>
                                            <p:cond delay="0"/>
                                          </p:stCondLst>
                                        </p:cTn>
                                        <p:tgtEl>
                                          <p:spTgt spid="10"/>
                                        </p:tgtEl>
                                        <p:attrNameLst>
                                          <p:attrName>ppt_w</p:attrName>
                                        </p:attrNameLst>
                                      </p:cBhvr>
                                      <p:tavLst>
                                        <p:tav tm="0">
                                          <p:val>
                                            <p:strVal val="#ppt_w"/>
                                          </p:val>
                                        </p:tav>
                                        <p:tav tm="100000">
                                          <p:val>
                                            <p:strVal val="#ppt_w*.05"/>
                                          </p:val>
                                        </p:tav>
                                      </p:tavLst>
                                    </p:anim>
                                    <p:anim calcmode="lin" valueType="num">
                                      <p:cBhvr>
                                        <p:cTn id="150" dur="500" accel="50000" fill="hold">
                                          <p:stCondLst>
                                            <p:cond delay="500"/>
                                          </p:stCondLst>
                                        </p:cTn>
                                        <p:tgtEl>
                                          <p:spTgt spid="10"/>
                                        </p:tgtEl>
                                        <p:attrNameLst>
                                          <p:attrName>ppt_w</p:attrName>
                                        </p:attrNameLst>
                                      </p:cBhvr>
                                      <p:tavLst>
                                        <p:tav tm="0">
                                          <p:val>
                                            <p:strVal val="#ppt_w*.05"/>
                                          </p:val>
                                        </p:tav>
                                        <p:tav tm="100000">
                                          <p:val>
                                            <p:strVal val="#ppt_w"/>
                                          </p:val>
                                        </p:tav>
                                      </p:tavLst>
                                    </p:anim>
                                    <p:anim calcmode="lin" valueType="num">
                                      <p:cBhvr>
                                        <p:cTn id="151" dur="1000" fill="hold"/>
                                        <p:tgtEl>
                                          <p:spTgt spid="10"/>
                                        </p:tgtEl>
                                        <p:attrNameLst>
                                          <p:attrName>ppt_h</p:attrName>
                                        </p:attrNameLst>
                                      </p:cBhvr>
                                      <p:tavLst>
                                        <p:tav tm="0">
                                          <p:val>
                                            <p:strVal val="#ppt_h"/>
                                          </p:val>
                                        </p:tav>
                                        <p:tav tm="100000">
                                          <p:val>
                                            <p:strVal val="#ppt_h"/>
                                          </p:val>
                                        </p:tav>
                                      </p:tavLst>
                                    </p:anim>
                                    <p:anim calcmode="lin" valueType="num">
                                      <p:cBhvr>
                                        <p:cTn id="152" dur="500" decel="50000" fill="hold">
                                          <p:stCondLst>
                                            <p:cond delay="0"/>
                                          </p:stCondLst>
                                        </p:cTn>
                                        <p:tgtEl>
                                          <p:spTgt spid="10"/>
                                        </p:tgtEl>
                                        <p:attrNameLst>
                                          <p:attrName>ppt_x</p:attrName>
                                        </p:attrNameLst>
                                      </p:cBhvr>
                                      <p:tavLst>
                                        <p:tav tm="0">
                                          <p:val>
                                            <p:strVal val="#ppt_x+.4"/>
                                          </p:val>
                                        </p:tav>
                                        <p:tav tm="100000">
                                          <p:val>
                                            <p:strVal val="#ppt_x"/>
                                          </p:val>
                                        </p:tav>
                                      </p:tavLst>
                                    </p:anim>
                                    <p:anim calcmode="lin" valueType="num">
                                      <p:cBhvr>
                                        <p:cTn id="153" dur="500" decel="50000" fill="hold">
                                          <p:stCondLst>
                                            <p:cond delay="0"/>
                                          </p:stCondLst>
                                        </p:cTn>
                                        <p:tgtEl>
                                          <p:spTgt spid="10"/>
                                        </p:tgtEl>
                                        <p:attrNameLst>
                                          <p:attrName>ppt_y</p:attrName>
                                        </p:attrNameLst>
                                      </p:cBhvr>
                                      <p:tavLst>
                                        <p:tav tm="0">
                                          <p:val>
                                            <p:strVal val="#ppt_y-.2"/>
                                          </p:val>
                                        </p:tav>
                                        <p:tav tm="100000">
                                          <p:val>
                                            <p:strVal val="#ppt_y+.1"/>
                                          </p:val>
                                        </p:tav>
                                      </p:tavLst>
                                    </p:anim>
                                    <p:anim calcmode="lin" valueType="num">
                                      <p:cBhvr>
                                        <p:cTn id="154" dur="500" accel="50000" fill="hold">
                                          <p:stCondLst>
                                            <p:cond delay="500"/>
                                          </p:stCondLst>
                                        </p:cTn>
                                        <p:tgtEl>
                                          <p:spTgt spid="10"/>
                                        </p:tgtEl>
                                        <p:attrNameLst>
                                          <p:attrName>ppt_y</p:attrName>
                                        </p:attrNameLst>
                                      </p:cBhvr>
                                      <p:tavLst>
                                        <p:tav tm="0">
                                          <p:val>
                                            <p:strVal val="#ppt_y+.1"/>
                                          </p:val>
                                        </p:tav>
                                        <p:tav tm="100000">
                                          <p:val>
                                            <p:strVal val="#ppt_y"/>
                                          </p:val>
                                        </p:tav>
                                      </p:tavLst>
                                    </p:anim>
                                    <p:animEffect transition="in" filter="fade">
                                      <p:cBhvr>
                                        <p:cTn id="155" dur="1000" decel="50000">
                                          <p:stCondLst>
                                            <p:cond delay="0"/>
                                          </p:stCondLst>
                                        </p:cTn>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 grpId="0" animBg="1"/>
      <p:bldP spid="3" grpId="1" animBg="1"/>
      <p:bldP spid="5" grpId="0" animBg="1"/>
      <p:bldP spid="5" grpId="1" animBg="1"/>
      <p:bldP spid="7" grpId="0" animBg="1"/>
      <p:bldP spid="7" grpId="1" animBg="1"/>
      <p:bldP spid="9" grpId="0" animBg="1"/>
      <p:bldP spid="9" grpId="1" animBg="1"/>
      <p:bldP spid="10" grpId="0" animBg="1"/>
      <p:bldP spid="1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5B5AFC-F692-415B-92A5-30FB0F929EA8}" type="slidenum">
              <a:rPr lang="en-US" smtClean="0"/>
              <a:t>13</a:t>
            </a:fld>
            <a:endParaRPr lang="en-US"/>
          </a:p>
        </p:txBody>
      </p:sp>
      <p:sp>
        <p:nvSpPr>
          <p:cNvPr id="7" name="TextBox 6"/>
          <p:cNvSpPr txBox="1"/>
          <p:nvPr/>
        </p:nvSpPr>
        <p:spPr>
          <a:xfrm>
            <a:off x="3744685" y="1436914"/>
            <a:ext cx="7286171" cy="3970318"/>
          </a:xfrm>
          <a:prstGeom prst="rect">
            <a:avLst/>
          </a:prstGeom>
          <a:noFill/>
        </p:spPr>
        <p:txBody>
          <a:bodyPr wrap="square" rtlCol="0">
            <a:spAutoFit/>
          </a:bodyPr>
          <a:lstStyle/>
          <a:p>
            <a:pPr algn="just"/>
            <a:r>
              <a:rPr lang="as-IN" sz="2800" dirty="0" smtClean="0">
                <a:latin typeface="NikoshBAN" panose="02000000000000000000" pitchFamily="2" charset="0"/>
                <a:cs typeface="NikoshBAN" panose="02000000000000000000" pitchFamily="2" charset="0"/>
              </a:rPr>
              <a:t>হে </a:t>
            </a:r>
            <a:r>
              <a:rPr lang="as-IN" sz="2800" dirty="0">
                <a:latin typeface="NikoshBAN" panose="02000000000000000000" pitchFamily="2" charset="0"/>
                <a:cs typeface="NikoshBAN" panose="02000000000000000000" pitchFamily="2" charset="0"/>
              </a:rPr>
              <a:t>স্বাধীনতা তোমাকে </a:t>
            </a:r>
            <a:r>
              <a:rPr lang="as-IN" sz="2800" dirty="0" smtClean="0">
                <a:latin typeface="NikoshBAN" panose="02000000000000000000" pitchFamily="2" charset="0"/>
                <a:cs typeface="NikoshBAN" panose="02000000000000000000" pitchFamily="2" charset="0"/>
              </a:rPr>
              <a:t>পাও</a:t>
            </a:r>
            <a:r>
              <a:rPr lang="bn-IN"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র </a:t>
            </a:r>
            <a:r>
              <a:rPr lang="as-IN" sz="2800" dirty="0">
                <a:latin typeface="NikoshBAN" panose="02000000000000000000" pitchFamily="2" charset="0"/>
                <a:cs typeface="NikoshBAN" panose="02000000000000000000" pitchFamily="2" charset="0"/>
              </a:rPr>
              <a:t>জন্যে” শীর্ষক কবিতাটি শামসুর রাহমানের ‘শ্রেষ্ঠ কবিতা’ নামক কাব্যগ্রন্থ থেকে </a:t>
            </a:r>
            <a:r>
              <a:rPr lang="as-IN" sz="2800" dirty="0" smtClean="0">
                <a:latin typeface="NikoshBAN" panose="02000000000000000000" pitchFamily="2" charset="0"/>
                <a:cs typeface="NikoshBAN" panose="02000000000000000000" pitchFamily="2" charset="0"/>
              </a:rPr>
              <a:t>নেও</a:t>
            </a:r>
            <a:r>
              <a:rPr lang="bn-IN"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 হ</a:t>
            </a:r>
            <a:r>
              <a:rPr lang="bn-IN" sz="2800" dirty="0" smtClean="0">
                <a:latin typeface="NikoshBAN" panose="02000000000000000000" pitchFamily="2" charset="0"/>
                <a:cs typeface="NikoshBAN" panose="02000000000000000000" pitchFamily="2" charset="0"/>
              </a:rPr>
              <a:t>য়ে</a:t>
            </a:r>
            <a:r>
              <a:rPr lang="as-IN" sz="2800" dirty="0" smtClean="0">
                <a:latin typeface="NikoshBAN" panose="02000000000000000000" pitchFamily="2" charset="0"/>
                <a:cs typeface="NikoshBAN" panose="02000000000000000000" pitchFamily="2" charset="0"/>
              </a:rPr>
              <a:t>ছে</a:t>
            </a:r>
            <a:r>
              <a:rPr lang="as-IN" sz="2800" dirty="0">
                <a:latin typeface="NikoshBAN" panose="02000000000000000000" pitchFamily="2" charset="0"/>
                <a:cs typeface="NikoshBAN" panose="02000000000000000000" pitchFamily="2" charset="0"/>
              </a:rPr>
              <a:t>। কবিতাটি কবির ‘বন্দিশিবির থেকে’ নামক </a:t>
            </a:r>
            <a:r>
              <a:rPr lang="as-IN" sz="2800" dirty="0" smtClean="0">
                <a:latin typeface="NikoshBAN" panose="02000000000000000000" pitchFamily="2" charset="0"/>
                <a:cs typeface="NikoshBAN" panose="02000000000000000000" pitchFamily="2" charset="0"/>
              </a:rPr>
              <a:t>কাব্যগ্রন্থের</a:t>
            </a:r>
            <a:r>
              <a:rPr lang="bn-IN" sz="2800" dirty="0" smtClean="0">
                <a:latin typeface="NikoshBAN" panose="02000000000000000000" pitchFamily="2" charset="0"/>
                <a:cs typeface="NikoshBAN" panose="02000000000000000000" pitchFamily="2" charset="0"/>
              </a:rPr>
              <a:t>ও</a:t>
            </a:r>
            <a:r>
              <a:rPr lang="as-IN" sz="2800" dirty="0" smtClean="0">
                <a:latin typeface="NikoshBAN" panose="02000000000000000000" pitchFamily="2" charset="0"/>
                <a:cs typeface="NikoshBAN" panose="02000000000000000000" pitchFamily="2" charset="0"/>
              </a:rPr>
              <a:t> </a:t>
            </a:r>
            <a:r>
              <a:rPr lang="as-IN" sz="2800" dirty="0">
                <a:latin typeface="NikoshBAN" panose="02000000000000000000" pitchFamily="2" charset="0"/>
                <a:cs typeface="NikoshBAN" panose="02000000000000000000" pitchFamily="2" charset="0"/>
              </a:rPr>
              <a:t>অন্তর্ভুক্ত</a:t>
            </a:r>
            <a:r>
              <a:rPr lang="as-IN" sz="2800" dirty="0" smtClean="0">
                <a:latin typeface="NikoshBAN" panose="02000000000000000000" pitchFamily="2" charset="0"/>
                <a:cs typeface="NikoshBAN" panose="02000000000000000000" pitchFamily="2" charset="0"/>
              </a:rPr>
              <a:t>।</a:t>
            </a:r>
            <a:r>
              <a:rPr lang="bn-IN" sz="2800" dirty="0" smtClean="0">
                <a:latin typeface="NikoshBAN" panose="02000000000000000000" pitchFamily="2" charset="0"/>
                <a:cs typeface="NikoshBAN" panose="02000000000000000000" pitchFamily="2" charset="0"/>
              </a:rPr>
              <a:t> </a:t>
            </a:r>
            <a:r>
              <a:rPr lang="as-IN" sz="2800" dirty="0" smtClean="0">
                <a:latin typeface="NikoshBAN" panose="02000000000000000000" pitchFamily="2" charset="0"/>
                <a:cs typeface="NikoshBAN" panose="02000000000000000000" pitchFamily="2" charset="0"/>
              </a:rPr>
              <a:t>বাংলাদেশের </a:t>
            </a:r>
            <a:r>
              <a:rPr lang="as-IN" sz="2800" dirty="0">
                <a:latin typeface="NikoshBAN" panose="02000000000000000000" pitchFamily="2" charset="0"/>
                <a:cs typeface="NikoshBAN" panose="02000000000000000000" pitchFamily="2" charset="0"/>
              </a:rPr>
              <a:t>স্বাধীনতার পেক্ষাপটে লেখা অত্যন্ত গুরুত্বপূর্ণ একটি কবিতা। কবি শামসুর রহমান এই কবিতাটি তে স্বাধীনতা যে একটি মৌলিক অধিকার এবং পরাধীন </a:t>
            </a:r>
            <a:r>
              <a:rPr lang="as-IN" sz="2800" dirty="0" smtClean="0">
                <a:latin typeface="NikoshBAN" panose="02000000000000000000" pitchFamily="2" charset="0"/>
                <a:cs typeface="NikoshBAN" panose="02000000000000000000" pitchFamily="2" charset="0"/>
              </a:rPr>
              <a:t>বাংলাদেশবাসী </a:t>
            </a:r>
            <a:r>
              <a:rPr lang="as-IN" sz="2800" dirty="0">
                <a:latin typeface="NikoshBAN" panose="02000000000000000000" pitchFamily="2" charset="0"/>
                <a:cs typeface="NikoshBAN" panose="02000000000000000000" pitchFamily="2" charset="0"/>
              </a:rPr>
              <a:t>তাদের এই মৌলিক অধিকারের জন্য যে কিভাবে প্রতীক্ষারত তাহার বর্ণনা তুলে ধরেছেন। স্বাধীনতার আকাঙ্ক্ষা ও আশা এবং জাতির আত্ম বলিদান এর কথা ছন্দের মধ্যে ফুটে উঠেছে অত্যন্ত স্পষ্ট ভাবে</a:t>
            </a:r>
            <a:r>
              <a:rPr lang="as-IN" dirty="0"/>
              <a:t>।</a:t>
            </a:r>
            <a:endParaRPr lang="en-US" dirty="0"/>
          </a:p>
        </p:txBody>
      </p:sp>
      <p:sp>
        <p:nvSpPr>
          <p:cNvPr id="8" name="Rectangle 7"/>
          <p:cNvSpPr/>
          <p:nvPr/>
        </p:nvSpPr>
        <p:spPr>
          <a:xfrm>
            <a:off x="5108624" y="0"/>
            <a:ext cx="1786066" cy="1107996"/>
          </a:xfrm>
          <a:prstGeom prst="rect">
            <a:avLst/>
          </a:prstGeom>
          <a:noFill/>
        </p:spPr>
        <p:txBody>
          <a:bodyPr wrap="none" lIns="91440" tIns="45720" rIns="91440" bIns="45720">
            <a:spAutoFit/>
          </a:bodyPr>
          <a:lstStyle/>
          <a:p>
            <a:pPr algn="ctr"/>
            <a:r>
              <a:rPr lang="en-US" sz="6600" b="1" cap="none" spc="0" dirty="0" err="1" smtClean="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মূ</a:t>
            </a:r>
            <a:r>
              <a:rPr lang="en-US" sz="5400" b="1" cap="none" spc="0" dirty="0" err="1" smtClean="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লভাব</a:t>
            </a:r>
            <a:endParaRPr lang="en-US" sz="5400" b="1" cap="none" spc="0" dirty="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pic>
        <p:nvPicPr>
          <p:cNvPr id="9" name="Picture 8"/>
          <p:cNvPicPr>
            <a:picLocks noChangeAspect="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333828" y="1436914"/>
            <a:ext cx="3410857" cy="4020458"/>
          </a:xfrm>
          <a:prstGeom prst="rect">
            <a:avLst/>
          </a:prstGeom>
        </p:spPr>
      </p:pic>
    </p:spTree>
    <p:custDataLst>
      <p:tags r:id="rId1"/>
    </p:custDataLst>
    <p:extLst>
      <p:ext uri="{BB962C8B-B14F-4D97-AF65-F5344CB8AC3E}">
        <p14:creationId xmlns:p14="http://schemas.microsoft.com/office/powerpoint/2010/main" val="3047429463"/>
      </p:ext>
    </p:extLst>
  </p:cSld>
  <p:clrMapOvr>
    <a:masterClrMapping/>
  </p:clrMapOvr>
  <mc:AlternateContent xmlns:mc="http://schemas.openxmlformats.org/markup-compatibility/2006" xmlns:p14="http://schemas.microsoft.com/office/powerpoint/2010/main">
    <mc:Choice Requires="p14">
      <p:transition spd="slow" p14:dur="4000" advTm="14348">
        <p14:vortex dir="r"/>
      </p:transition>
    </mc:Choice>
    <mc:Fallback xmlns="">
      <p:transition spd="slow" advTm="1434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3)">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1000" fill="hold"/>
                                        <p:tgtEl>
                                          <p:spTgt spid="9"/>
                                        </p:tgtEl>
                                        <p:attrNameLst>
                                          <p:attrName>ppt_w</p:attrName>
                                        </p:attrNameLst>
                                      </p:cBhvr>
                                      <p:tavLst>
                                        <p:tav tm="0">
                                          <p:val>
                                            <p:fltVal val="0"/>
                                          </p:val>
                                        </p:tav>
                                        <p:tav tm="100000">
                                          <p:val>
                                            <p:strVal val="#ppt_w"/>
                                          </p:val>
                                        </p:tav>
                                      </p:tavLst>
                                    </p:anim>
                                    <p:anim calcmode="lin" valueType="num">
                                      <p:cBhvr>
                                        <p:cTn id="13" dur="1000" fill="hold"/>
                                        <p:tgtEl>
                                          <p:spTgt spid="9"/>
                                        </p:tgtEl>
                                        <p:attrNameLst>
                                          <p:attrName>ppt_h</p:attrName>
                                        </p:attrNameLst>
                                      </p:cBhvr>
                                      <p:tavLst>
                                        <p:tav tm="0">
                                          <p:val>
                                            <p:fltVal val="0"/>
                                          </p:val>
                                        </p:tav>
                                        <p:tav tm="100000">
                                          <p:val>
                                            <p:strVal val="#ppt_h"/>
                                          </p:val>
                                        </p:tav>
                                      </p:tavLst>
                                    </p:anim>
                                    <p:anim calcmode="lin" valueType="num">
                                      <p:cBhvr>
                                        <p:cTn id="14" dur="1000" fill="hold"/>
                                        <p:tgtEl>
                                          <p:spTgt spid="9"/>
                                        </p:tgtEl>
                                        <p:attrNameLst>
                                          <p:attrName>style.rotation</p:attrName>
                                        </p:attrNameLst>
                                      </p:cBhvr>
                                      <p:tavLst>
                                        <p:tav tm="0">
                                          <p:val>
                                            <p:fltVal val="90"/>
                                          </p:val>
                                        </p:tav>
                                        <p:tav tm="100000">
                                          <p:val>
                                            <p:fltVal val="0"/>
                                          </p:val>
                                        </p:tav>
                                      </p:tavLst>
                                    </p:anim>
                                    <p:animEffect transition="in" filter="fade">
                                      <p:cBhvr>
                                        <p:cTn id="15" dur="1000"/>
                                        <p:tgtEl>
                                          <p:spTgt spid="9"/>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nodeType="clickEffect">
                                  <p:stCondLst>
                                    <p:cond delay="0"/>
                                  </p:stCondLst>
                                  <p:iterate type="wd">
                                    <p:tmPct val="10000"/>
                                  </p:iterate>
                                  <p:childTnLst>
                                    <p:set>
                                      <p:cBhvr>
                                        <p:cTn id="19" dur="1" fill="hold">
                                          <p:stCondLst>
                                            <p:cond delay="0"/>
                                          </p:stCondLst>
                                        </p:cTn>
                                        <p:tgtEl>
                                          <p:spTgt spid="7">
                                            <p:txEl>
                                              <p:pRg st="0" end="0"/>
                                            </p:txEl>
                                          </p:spTgt>
                                        </p:tgtEl>
                                        <p:attrNameLst>
                                          <p:attrName>style.visibility</p:attrName>
                                        </p:attrNameLst>
                                      </p:cBhvr>
                                      <p:to>
                                        <p:strVal val="visible"/>
                                      </p:to>
                                    </p:set>
                                    <p:anim calcmode="lin" valueType="num">
                                      <p:cBhvr>
                                        <p:cTn id="20" dur="1000" fill="hold"/>
                                        <p:tgtEl>
                                          <p:spTgt spid="7">
                                            <p:txEl>
                                              <p:pRg st="0" end="0"/>
                                            </p:txEl>
                                          </p:spTgt>
                                        </p:tgtEl>
                                        <p:attrNameLst>
                                          <p:attrName>ppt_w</p:attrName>
                                        </p:attrNameLst>
                                      </p:cBhvr>
                                      <p:tavLst>
                                        <p:tav tm="0">
                                          <p:val>
                                            <p:fltVal val="0"/>
                                          </p:val>
                                        </p:tav>
                                        <p:tav tm="100000">
                                          <p:val>
                                            <p:strVal val="#ppt_w"/>
                                          </p:val>
                                        </p:tav>
                                      </p:tavLst>
                                    </p:anim>
                                    <p:anim calcmode="lin" valueType="num">
                                      <p:cBhvr>
                                        <p:cTn id="21" dur="1000" fill="hold"/>
                                        <p:tgtEl>
                                          <p:spTgt spid="7">
                                            <p:txEl>
                                              <p:pRg st="0" end="0"/>
                                            </p:txEl>
                                          </p:spTgt>
                                        </p:tgtEl>
                                        <p:attrNameLst>
                                          <p:attrName>ppt_h</p:attrName>
                                        </p:attrNameLst>
                                      </p:cBhvr>
                                      <p:tavLst>
                                        <p:tav tm="0">
                                          <p:val>
                                            <p:fltVal val="0"/>
                                          </p:val>
                                        </p:tav>
                                        <p:tav tm="100000">
                                          <p:val>
                                            <p:strVal val="#ppt_h"/>
                                          </p:val>
                                        </p:tav>
                                      </p:tavLst>
                                    </p:anim>
                                    <p:anim calcmode="lin" valueType="num">
                                      <p:cBhvr>
                                        <p:cTn id="22" dur="1000" fill="hold"/>
                                        <p:tgtEl>
                                          <p:spTgt spid="7">
                                            <p:txEl>
                                              <p:pRg st="0" end="0"/>
                                            </p:txEl>
                                          </p:spTgt>
                                        </p:tgtEl>
                                        <p:attrNameLst>
                                          <p:attrName>style.rotation</p:attrName>
                                        </p:attrNameLst>
                                      </p:cBhvr>
                                      <p:tavLst>
                                        <p:tav tm="0">
                                          <p:val>
                                            <p:fltVal val="360"/>
                                          </p:val>
                                        </p:tav>
                                        <p:tav tm="100000">
                                          <p:val>
                                            <p:fltVal val="0"/>
                                          </p:val>
                                        </p:tav>
                                      </p:tavLst>
                                    </p:anim>
                                    <p:animEffect transition="in" filter="fade">
                                      <p:cBhvr>
                                        <p:cTn id="23" dur="10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5B5AFC-F692-415B-92A5-30FB0F929EA8}" type="slidenum">
              <a:rPr lang="en-US" smtClean="0"/>
              <a:t>14</a:t>
            </a:fld>
            <a:endParaRPr lang="en-US"/>
          </a:p>
        </p:txBody>
      </p:sp>
      <p:grpSp>
        <p:nvGrpSpPr>
          <p:cNvPr id="14" name="Group 13"/>
          <p:cNvGrpSpPr/>
          <p:nvPr/>
        </p:nvGrpSpPr>
        <p:grpSpPr>
          <a:xfrm>
            <a:off x="1460310" y="-235045"/>
            <a:ext cx="6046275" cy="1343041"/>
            <a:chOff x="1460310" y="-235045"/>
            <a:chExt cx="6046275" cy="1343041"/>
          </a:xfrm>
        </p:grpSpPr>
        <p:sp>
          <p:nvSpPr>
            <p:cNvPr id="5" name="Rectangle 4"/>
            <p:cNvSpPr/>
            <p:nvPr/>
          </p:nvSpPr>
          <p:spPr>
            <a:xfrm>
              <a:off x="4412468" y="0"/>
              <a:ext cx="3094117" cy="1107996"/>
            </a:xfrm>
            <a:prstGeom prst="rect">
              <a:avLst/>
            </a:prstGeom>
            <a:noFill/>
          </p:spPr>
          <p:txBody>
            <a:bodyPr wrap="none" lIns="91440" tIns="45720" rIns="91440" bIns="45720">
              <a:spAutoFit/>
            </a:bodyPr>
            <a:lstStyle/>
            <a:p>
              <a:pPr algn="ctr"/>
              <a:r>
                <a:rPr lang="bn-IN" sz="6600" b="1" dirty="0" smtClean="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জো</a:t>
              </a:r>
              <a:r>
                <a:rPr lang="bn-IN" sz="5400" b="1" dirty="0" smtClean="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ড়ায় কাজ</a:t>
              </a:r>
              <a:endParaRPr lang="en-US" sz="5400" b="1" cap="none" spc="0" dirty="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6806" b="90000" l="10000" r="90000"/>
                      </a14:imgEffect>
                    </a14:imgLayer>
                  </a14:imgProps>
                </a:ext>
                <a:ext uri="{28A0092B-C50C-407E-A947-70E740481C1C}">
                  <a14:useLocalDpi xmlns:a14="http://schemas.microsoft.com/office/drawing/2010/main" val="0"/>
                </a:ext>
              </a:extLst>
            </a:blip>
            <a:stretch>
              <a:fillRect/>
            </a:stretch>
          </p:blipFill>
          <p:spPr>
            <a:xfrm>
              <a:off x="1460310" y="-235045"/>
              <a:ext cx="2387629" cy="1343041"/>
            </a:xfrm>
            <a:prstGeom prst="rect">
              <a:avLst/>
            </a:prstGeom>
          </p:spPr>
        </p:pic>
      </p:grpSp>
      <p:sp>
        <p:nvSpPr>
          <p:cNvPr id="7" name="Rectangle 6"/>
          <p:cNvSpPr/>
          <p:nvPr/>
        </p:nvSpPr>
        <p:spPr>
          <a:xfrm>
            <a:off x="3133587" y="1367535"/>
            <a:ext cx="6034023" cy="923330"/>
          </a:xfrm>
          <a:prstGeom prst="rect">
            <a:avLst/>
          </a:prstGeom>
          <a:blipFill>
            <a:blip r:embed="rId5"/>
            <a:tile tx="0" ty="0" sx="100000" sy="100000" flip="none" algn="tl"/>
          </a:blipFill>
        </p:spPr>
        <p:txBody>
          <a:bodyPr wrap="none" lIns="91440" tIns="45720" rIns="91440" bIns="45720">
            <a:spAutoFit/>
          </a:bodyPr>
          <a:lstStyle/>
          <a:p>
            <a:pPr algn="ctr"/>
            <a:r>
              <a:rPr lang="bn-IN" sz="5400" b="0" cap="none" spc="0" dirty="0" smtClean="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rPr>
              <a:t>দুইটি করে বাক্য রচনা কর ।</a:t>
            </a:r>
            <a:endParaRPr lang="en-US" sz="5400" b="0" cap="none" spc="0" dirty="0">
              <a:ln w="0"/>
              <a:solidFill>
                <a:schemeClr val="tx1"/>
              </a:solidFill>
              <a:effectLst>
                <a:outerShdw blurRad="38100" dist="19050" dir="2700000" algn="tl" rotWithShape="0">
                  <a:schemeClr val="dk1">
                    <a:alpha val="40000"/>
                  </a:scheme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468691" y="2550405"/>
            <a:ext cx="2639363" cy="1970838"/>
          </a:xfrm>
          <a:prstGeom prst="rect">
            <a:avLst/>
          </a:prstGeom>
          <a:ln w="381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165195" y="2550404"/>
            <a:ext cx="2684333" cy="1976303"/>
          </a:xfrm>
          <a:prstGeom prst="rect">
            <a:avLst/>
          </a:prstGeom>
          <a:ln w="381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0" name="Picture 9"/>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11141" y="2550405"/>
            <a:ext cx="2700409" cy="1970838"/>
          </a:xfrm>
          <a:prstGeom prst="rect">
            <a:avLst/>
          </a:prstGeom>
          <a:ln w="38100" cap="sq">
            <a:solidFill>
              <a:schemeClr val="accent1"/>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1" name="Pentagon 10"/>
          <p:cNvSpPr/>
          <p:nvPr/>
        </p:nvSpPr>
        <p:spPr>
          <a:xfrm>
            <a:off x="711141" y="4745072"/>
            <a:ext cx="2700409" cy="682388"/>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r>
              <a:rPr lang="bn-IN" sz="3200" b="1" dirty="0" smtClean="0">
                <a:solidFill>
                  <a:schemeClr val="tx1"/>
                </a:solidFill>
                <a:latin typeface="NikoshBAN" panose="02000000000000000000" pitchFamily="2" charset="0"/>
                <a:cs typeface="NikoshBAN" panose="02000000000000000000" pitchFamily="2" charset="0"/>
              </a:rPr>
              <a:t>ট্যাঙ্ক</a:t>
            </a:r>
            <a:endParaRPr lang="en-US" sz="3200" b="1" dirty="0">
              <a:solidFill>
                <a:schemeClr val="tx1"/>
              </a:solidFill>
              <a:latin typeface="NikoshBAN" panose="02000000000000000000" pitchFamily="2" charset="0"/>
              <a:cs typeface="NikoshBAN" panose="02000000000000000000" pitchFamily="2" charset="0"/>
            </a:endParaRPr>
          </a:p>
        </p:txBody>
      </p:sp>
      <p:sp>
        <p:nvSpPr>
          <p:cNvPr id="12" name="Pentagon 11"/>
          <p:cNvSpPr/>
          <p:nvPr/>
        </p:nvSpPr>
        <p:spPr>
          <a:xfrm>
            <a:off x="4468691" y="4745072"/>
            <a:ext cx="2700409" cy="682388"/>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r>
              <a:rPr lang="bn-IN" sz="3200" b="1" dirty="0" smtClean="0">
                <a:solidFill>
                  <a:schemeClr val="tx1"/>
                </a:solidFill>
                <a:latin typeface="NikoshBAN" panose="02000000000000000000" pitchFamily="2" charset="0"/>
                <a:cs typeface="NikoshBAN" panose="02000000000000000000" pitchFamily="2" charset="0"/>
              </a:rPr>
              <a:t>দামামা</a:t>
            </a:r>
            <a:endParaRPr lang="en-US" sz="3200" b="1" dirty="0">
              <a:solidFill>
                <a:schemeClr val="tx1"/>
              </a:solidFill>
              <a:latin typeface="NikoshBAN" panose="02000000000000000000" pitchFamily="2" charset="0"/>
              <a:cs typeface="NikoshBAN" panose="02000000000000000000" pitchFamily="2" charset="0"/>
            </a:endParaRPr>
          </a:p>
        </p:txBody>
      </p:sp>
      <p:sp>
        <p:nvSpPr>
          <p:cNvPr id="13" name="Pentagon 12"/>
          <p:cNvSpPr/>
          <p:nvPr/>
        </p:nvSpPr>
        <p:spPr>
          <a:xfrm>
            <a:off x="8226241" y="4745072"/>
            <a:ext cx="2700409" cy="682388"/>
          </a:xfrm>
          <a:prstGeom prst="homePlate">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3200" b="1" dirty="0" smtClean="0">
                <a:solidFill>
                  <a:schemeClr val="tx1"/>
                </a:solidFill>
                <a:latin typeface="NikoshBAN" panose="02000000000000000000" pitchFamily="2" charset="0"/>
                <a:cs typeface="NikoshBAN" panose="02000000000000000000" pitchFamily="2" charset="0"/>
              </a:rPr>
              <a:t>থুত্থুরে বুড়ো</a:t>
            </a:r>
            <a:endParaRPr lang="en-US" sz="3200" b="1" dirty="0">
              <a:solidFill>
                <a:schemeClr val="tx1"/>
              </a:solidFill>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4117853868"/>
      </p:ext>
    </p:extLst>
  </p:cSld>
  <p:clrMapOvr>
    <a:masterClrMapping/>
  </p:clrMapOvr>
  <mc:AlternateContent xmlns:mc="http://schemas.openxmlformats.org/markup-compatibility/2006" xmlns:p14="http://schemas.microsoft.com/office/powerpoint/2010/main">
    <mc:Choice Requires="p14">
      <p:transition spd="slow" p14:dur="4000" advTm="14782">
        <p14:vortex dir="r"/>
      </p:transition>
    </mc:Choice>
    <mc:Fallback xmlns="">
      <p:transition spd="slow" advTm="14782">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1000" fill="hold"/>
                                        <p:tgtEl>
                                          <p:spTgt spid="14"/>
                                        </p:tgtEl>
                                        <p:attrNameLst>
                                          <p:attrName>ppt_w</p:attrName>
                                        </p:attrNameLst>
                                      </p:cBhvr>
                                      <p:tavLst>
                                        <p:tav tm="0">
                                          <p:val>
                                            <p:fltVal val="0"/>
                                          </p:val>
                                        </p:tav>
                                        <p:tav tm="100000">
                                          <p:val>
                                            <p:strVal val="#ppt_w"/>
                                          </p:val>
                                        </p:tav>
                                      </p:tavLst>
                                    </p:anim>
                                    <p:anim calcmode="lin" valueType="num">
                                      <p:cBhvr>
                                        <p:cTn id="8" dur="1000" fill="hold"/>
                                        <p:tgtEl>
                                          <p:spTgt spid="14"/>
                                        </p:tgtEl>
                                        <p:attrNameLst>
                                          <p:attrName>ppt_h</p:attrName>
                                        </p:attrNameLst>
                                      </p:cBhvr>
                                      <p:tavLst>
                                        <p:tav tm="0">
                                          <p:val>
                                            <p:fltVal val="0"/>
                                          </p:val>
                                        </p:tav>
                                        <p:tav tm="100000">
                                          <p:val>
                                            <p:strVal val="#ppt_h"/>
                                          </p:val>
                                        </p:tav>
                                      </p:tavLst>
                                    </p:anim>
                                    <p:anim calcmode="lin" valueType="num">
                                      <p:cBhvr>
                                        <p:cTn id="9" dur="1000" fill="hold"/>
                                        <p:tgtEl>
                                          <p:spTgt spid="14"/>
                                        </p:tgtEl>
                                        <p:attrNameLst>
                                          <p:attrName>style.rotation</p:attrName>
                                        </p:attrNameLst>
                                      </p:cBhvr>
                                      <p:tavLst>
                                        <p:tav tm="0">
                                          <p:val>
                                            <p:fltVal val="90"/>
                                          </p:val>
                                        </p:tav>
                                        <p:tav tm="100000">
                                          <p:val>
                                            <p:fltVal val="0"/>
                                          </p:val>
                                        </p:tav>
                                      </p:tavLst>
                                    </p:anim>
                                    <p:animEffect transition="in" filter="fade">
                                      <p:cBhvr>
                                        <p:cTn id="10" dur="10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2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nodeType="click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circle(in)">
                                      <p:cBhvr>
                                        <p:cTn id="20" dur="2000"/>
                                        <p:tgtEl>
                                          <p:spTgt spid="10"/>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circle(in)">
                                      <p:cBhvr>
                                        <p:cTn id="25" dur="20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circle(in)">
                                      <p:cBhvr>
                                        <p:cTn id="30" dur="20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circle(in)">
                                      <p:cBhvr>
                                        <p:cTn id="35" dur="2000"/>
                                        <p:tgtEl>
                                          <p:spTgt spid="12"/>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circle(in)">
                                      <p:cBhvr>
                                        <p:cTn id="40" dur="2000"/>
                                        <p:tgtEl>
                                          <p:spTgt spid="9"/>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circle(in)">
                                      <p:cBhvr>
                                        <p:cTn id="4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animBg="1"/>
      <p:bldP spid="12" grpId="0" animBg="1"/>
      <p:bldP spid="13"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5B5AFC-F692-415B-92A5-30FB0F929EA8}" type="slidenum">
              <a:rPr lang="en-US" smtClean="0"/>
              <a:t>15</a:t>
            </a:fld>
            <a:endParaRPr lang="en-US"/>
          </a:p>
        </p:txBody>
      </p:sp>
      <p:sp>
        <p:nvSpPr>
          <p:cNvPr id="2" name="Rectangle 1"/>
          <p:cNvSpPr/>
          <p:nvPr/>
        </p:nvSpPr>
        <p:spPr>
          <a:xfrm>
            <a:off x="2378173" y="101305"/>
            <a:ext cx="7053534" cy="923330"/>
          </a:xfrm>
          <a:prstGeom prst="rect">
            <a:avLst/>
          </a:prstGeom>
          <a:noFill/>
        </p:spPr>
        <p:txBody>
          <a:bodyPr wrap="none" lIns="91440" tIns="45720" rIns="91440" bIns="45720">
            <a:spAutoFit/>
          </a:bodyPr>
          <a:lstStyle/>
          <a:p>
            <a:pPr algn="ctr"/>
            <a:r>
              <a:rPr lang="bn-IN" sz="5400" b="1" cap="none" spc="0" dirty="0" smtClean="0">
                <a:ln w="19050">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সিঁথির সিঁদুর মুছে গেল হরিদাসীর</a:t>
            </a:r>
            <a:endParaRPr lang="en-US" sz="5400" b="1" cap="none" spc="0" dirty="0">
              <a:ln w="19050">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38904" r="4882"/>
          <a:stretch/>
        </p:blipFill>
        <p:spPr>
          <a:xfrm>
            <a:off x="686472" y="1610436"/>
            <a:ext cx="3383402" cy="3472560"/>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Rectangle 6"/>
          <p:cNvSpPr/>
          <p:nvPr/>
        </p:nvSpPr>
        <p:spPr>
          <a:xfrm>
            <a:off x="6003633" y="2967335"/>
            <a:ext cx="184730" cy="584775"/>
          </a:xfrm>
          <a:prstGeom prst="rect">
            <a:avLst/>
          </a:prstGeom>
          <a:noFill/>
        </p:spPr>
        <p:txBody>
          <a:bodyPr wrap="none" lIns="91440" tIns="45720" rIns="91440" bIns="45720">
            <a:spAutoFit/>
          </a:bodyPr>
          <a:lstStyle/>
          <a:p>
            <a:pPr algn="ctr"/>
            <a:endParaRPr lang="en-US" sz="3200" b="1" cap="none" spc="0" dirty="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endParaRPr>
          </a:p>
        </p:txBody>
      </p:sp>
      <p:sp>
        <p:nvSpPr>
          <p:cNvPr id="8" name="Rounded Rectangle 7"/>
          <p:cNvSpPr/>
          <p:nvPr/>
        </p:nvSpPr>
        <p:spPr>
          <a:xfrm>
            <a:off x="4367284" y="1610436"/>
            <a:ext cx="6823880" cy="3472560"/>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b="1" dirty="0">
                <a:solidFill>
                  <a:schemeClr val="tx1"/>
                </a:solidFill>
                <a:latin typeface="NikoshBAN" panose="02000000000000000000" pitchFamily="2" charset="0"/>
                <a:cs typeface="NikoshBAN" panose="02000000000000000000" pitchFamily="2" charset="0"/>
              </a:rPr>
              <a:t> স্বাধীনতা সংগ্রামের অনুপ্রেরণার বীজমন্ত্র বপন করেছিল বাংলার মা, বাংলার নারী । স্বামীকে যুদ্ধে পাঠিয়ে বিধবা হয়েছে অসংখ্য সাকিনা বিবি, হরিদাসী । তাই কবি রূপক অর্থে সিঁথির সিঁদুর মুছে যাওয়ার কথা বলেছেন । যা দিয়ে নারীর আত্মত্যাগ বুঝিয়েছেন । </a:t>
            </a:r>
            <a:endParaRPr lang="en-US" sz="2800" b="1" dirty="0">
              <a:solidFill>
                <a:schemeClr val="tx1"/>
              </a:solidFill>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3079684531"/>
      </p:ext>
    </p:extLst>
  </p:cSld>
  <p:clrMapOvr>
    <a:masterClrMapping/>
  </p:clrMapOvr>
  <mc:AlternateContent xmlns:mc="http://schemas.openxmlformats.org/markup-compatibility/2006" xmlns:p14="http://schemas.microsoft.com/office/powerpoint/2010/main">
    <mc:Choice Requires="p14">
      <p:transition spd="slow" p14:dur="1400" advTm="11981">
        <p14:ripple/>
      </p:transition>
    </mc:Choice>
    <mc:Fallback xmlns="">
      <p:transition spd="slow" advTm="1198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3)">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iterate type="wd">
                                    <p:tmPct val="10000"/>
                                  </p:iterate>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0-#ppt_w/2"/>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5B5AFC-F692-415B-92A5-30FB0F929EA8}" type="slidenum">
              <a:rPr lang="en-US" smtClean="0"/>
              <a:t>16</a:t>
            </a:fld>
            <a:endParaRPr lang="en-US"/>
          </a:p>
        </p:txBody>
      </p:sp>
      <p:sp>
        <p:nvSpPr>
          <p:cNvPr id="2" name="Rectangle 1"/>
          <p:cNvSpPr/>
          <p:nvPr/>
        </p:nvSpPr>
        <p:spPr>
          <a:xfrm>
            <a:off x="2645079" y="101305"/>
            <a:ext cx="6519735" cy="923330"/>
          </a:xfrm>
          <a:prstGeom prst="rect">
            <a:avLst/>
          </a:prstGeom>
          <a:noFill/>
        </p:spPr>
        <p:txBody>
          <a:bodyPr wrap="none" lIns="91440" tIns="45720" rIns="91440" bIns="45720">
            <a:spAutoFit/>
          </a:bodyPr>
          <a:lstStyle/>
          <a:p>
            <a:pPr algn="ctr"/>
            <a:r>
              <a:rPr lang="bn-IN" sz="5400" b="1" dirty="0" smtClean="0">
                <a:ln w="19050">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ছাত্রাবাস ও বস্তি উজাড় হলো ।</a:t>
            </a:r>
            <a:endParaRPr lang="en-US" sz="5400" b="1" cap="none" spc="0" dirty="0">
              <a:ln w="19050">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7" name="Rectangle 6"/>
          <p:cNvSpPr/>
          <p:nvPr/>
        </p:nvSpPr>
        <p:spPr>
          <a:xfrm>
            <a:off x="6003633" y="2967335"/>
            <a:ext cx="184730" cy="584775"/>
          </a:xfrm>
          <a:prstGeom prst="rect">
            <a:avLst/>
          </a:prstGeom>
          <a:noFill/>
        </p:spPr>
        <p:txBody>
          <a:bodyPr wrap="none" lIns="91440" tIns="45720" rIns="91440" bIns="45720">
            <a:spAutoFit/>
          </a:bodyPr>
          <a:lstStyle/>
          <a:p>
            <a:pPr algn="ctr"/>
            <a:endParaRPr lang="en-US" sz="3200" b="1" cap="none" spc="0" dirty="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endParaRPr>
          </a:p>
        </p:txBody>
      </p:sp>
      <p:sp>
        <p:nvSpPr>
          <p:cNvPr id="8" name="Rounded Rectangle 7"/>
          <p:cNvSpPr/>
          <p:nvPr/>
        </p:nvSpPr>
        <p:spPr>
          <a:xfrm>
            <a:off x="4367283" y="1610436"/>
            <a:ext cx="7451677" cy="387596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b="1" dirty="0" smtClean="0">
                <a:solidFill>
                  <a:schemeClr val="tx1"/>
                </a:solidFill>
              </a:rPr>
              <a:t> </a:t>
            </a:r>
            <a:r>
              <a:rPr lang="bn-IN" sz="2800" b="1" dirty="0">
                <a:solidFill>
                  <a:schemeClr val="tx1"/>
                </a:solidFill>
                <a:latin typeface="NikoshBAN" panose="02000000000000000000" pitchFamily="2" charset="0"/>
                <a:cs typeface="NikoshBAN" panose="02000000000000000000" pitchFamily="2" charset="0"/>
              </a:rPr>
              <a:t>২৫শে মার্চ মধ্যরাতে পাকিস্তান সেনাবাহিনী ‘অপারেশন সার্চ লাইট'-এর নামে একযোগে ভারী অস্ত্রসস্ত্র নিয়ে হামলা চালায় ঢাকায় তখনকার পুলিশ (ইপিআর) সদর দপ্তর, রাজারবাগ পুলিশ লাইন, ঢাকা বিশ্ববিদ্যালয়ের ছাত্রবাসে৷ তারা গোলা নিক্ষেপ করে মেডিক্যাল কলেজ ছাত্রাবাসে, হামলা চালায় ঢাকা বিশ্ববিদ্যালয়ের বস্তি এলাকায়৷ ইতিহাসের এই নির্মম নিধনযজ্ঞ আর তা রাতেই ছড়িয়ে পরে পুরো শহরে৷ ঘুমন্ত মানুষের ওপর ঝাঁপিয়ে পড়ে </a:t>
            </a:r>
            <a:r>
              <a:rPr lang="bn-IN" sz="2800" b="1" dirty="0" smtClean="0">
                <a:solidFill>
                  <a:schemeClr val="tx1"/>
                </a:solidFill>
                <a:latin typeface="NikoshBAN" panose="02000000000000000000" pitchFamily="2" charset="0"/>
                <a:cs typeface="NikoshBAN" panose="02000000000000000000" pitchFamily="2" charset="0"/>
              </a:rPr>
              <a:t>হায়নারা ৷</a:t>
            </a:r>
            <a:endParaRPr lang="en-US" sz="2800" b="1"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203" y="1610436"/>
            <a:ext cx="3901440" cy="3875964"/>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custDataLst>
      <p:tags r:id="rId1"/>
    </p:custDataLst>
    <p:extLst>
      <p:ext uri="{BB962C8B-B14F-4D97-AF65-F5344CB8AC3E}">
        <p14:creationId xmlns:p14="http://schemas.microsoft.com/office/powerpoint/2010/main" val="3683382764"/>
      </p:ext>
    </p:extLst>
  </p:cSld>
  <p:clrMapOvr>
    <a:masterClrMapping/>
  </p:clrMapOvr>
  <mc:AlternateContent xmlns:mc="http://schemas.openxmlformats.org/markup-compatibility/2006" xmlns:p14="http://schemas.microsoft.com/office/powerpoint/2010/main">
    <mc:Choice Requires="p14">
      <p:transition spd="slow" p14:dur="1400" advTm="17150">
        <p14:ripple/>
      </p:transition>
    </mc:Choice>
    <mc:Fallback xmlns="">
      <p:transition spd="slow" advTm="1715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3"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3)">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iterate type="wd">
                                    <p:tmPct val="10000"/>
                                  </p:iterate>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0-#ppt_w/2"/>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5B5AFC-F692-415B-92A5-30FB0F929EA8}" type="slidenum">
              <a:rPr lang="en-US" smtClean="0"/>
              <a:t>17</a:t>
            </a:fld>
            <a:endParaRPr lang="en-US"/>
          </a:p>
        </p:txBody>
      </p:sp>
      <p:sp>
        <p:nvSpPr>
          <p:cNvPr id="2" name="Rectangle 1"/>
          <p:cNvSpPr/>
          <p:nvPr/>
        </p:nvSpPr>
        <p:spPr>
          <a:xfrm>
            <a:off x="977164" y="101305"/>
            <a:ext cx="9855583" cy="830997"/>
          </a:xfrm>
          <a:prstGeom prst="rect">
            <a:avLst/>
          </a:prstGeom>
          <a:noFill/>
        </p:spPr>
        <p:txBody>
          <a:bodyPr wrap="none" lIns="91440" tIns="45720" rIns="91440" bIns="45720">
            <a:spAutoFit/>
          </a:bodyPr>
          <a:lstStyle/>
          <a:p>
            <a:pPr algn="ctr"/>
            <a:r>
              <a:rPr lang="bn-IN" sz="4800" b="1" dirty="0" smtClean="0">
                <a:ln w="19050">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অবুঝ শিশু হামাগুড়ি দিল পিতা-মাতার লাশের উপর।</a:t>
            </a:r>
            <a:endParaRPr lang="en-US" sz="4800" b="1" cap="none" spc="0" dirty="0">
              <a:ln w="19050">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7" name="Rectangle 6"/>
          <p:cNvSpPr/>
          <p:nvPr/>
        </p:nvSpPr>
        <p:spPr>
          <a:xfrm>
            <a:off x="6003633" y="2967335"/>
            <a:ext cx="184730" cy="584775"/>
          </a:xfrm>
          <a:prstGeom prst="rect">
            <a:avLst/>
          </a:prstGeom>
          <a:noFill/>
        </p:spPr>
        <p:txBody>
          <a:bodyPr wrap="none" lIns="91440" tIns="45720" rIns="91440" bIns="45720">
            <a:spAutoFit/>
          </a:bodyPr>
          <a:lstStyle/>
          <a:p>
            <a:pPr algn="ctr"/>
            <a:endParaRPr lang="en-US" sz="3200" b="1" cap="none" spc="0" dirty="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endParaRPr>
          </a:p>
        </p:txBody>
      </p:sp>
      <p:sp>
        <p:nvSpPr>
          <p:cNvPr id="8" name="Rounded Rectangle 7"/>
          <p:cNvSpPr/>
          <p:nvPr/>
        </p:nvSpPr>
        <p:spPr>
          <a:xfrm>
            <a:off x="4367284" y="1610436"/>
            <a:ext cx="7410734" cy="387596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b="1" dirty="0" smtClean="0">
                <a:solidFill>
                  <a:schemeClr val="tx1"/>
                </a:solidFill>
                <a:latin typeface="NikoshBAN" panose="02000000000000000000" pitchFamily="2" charset="0"/>
                <a:cs typeface="NikoshBAN" panose="02000000000000000000" pitchFamily="2" charset="0"/>
              </a:rPr>
              <a:t>শুরুর </a:t>
            </a:r>
            <a:r>
              <a:rPr lang="bn-IN" sz="2800" b="1" dirty="0">
                <a:solidFill>
                  <a:schemeClr val="tx1"/>
                </a:solidFill>
                <a:latin typeface="NikoshBAN" panose="02000000000000000000" pitchFamily="2" charset="0"/>
                <a:cs typeface="NikoshBAN" panose="02000000000000000000" pitchFamily="2" charset="0"/>
              </a:rPr>
              <a:t>প্রথম তিন দিনে ঢাকা, চট্টগ্রাম, যশোর, ময়মনসিংহ, কুষ্টিয়া ও অন্যান্য শহরে ৫০ হাজারেরও বেশি নরনারী ও শিশু প্রাণ হারায়। ঢাকার প্রায় ১০ লাখ ভয়ার্ত মানুষ গ্রামে গিয়ে আশ্রয় নেয়। </a:t>
            </a:r>
            <a:r>
              <a:rPr lang="as-IN" sz="2800" b="1" dirty="0">
                <a:solidFill>
                  <a:schemeClr val="tx1"/>
                </a:solidFill>
                <a:latin typeface="NikoshBAN" panose="02000000000000000000" pitchFamily="2" charset="0"/>
                <a:cs typeface="NikoshBAN" panose="02000000000000000000" pitchFamily="2" charset="0"/>
              </a:rPr>
              <a:t>তারা শত শত গ্রামে আগুন </a:t>
            </a:r>
            <a:r>
              <a:rPr lang="as-IN" sz="2800" b="1" dirty="0" smtClean="0">
                <a:solidFill>
                  <a:schemeClr val="tx1"/>
                </a:solidFill>
                <a:latin typeface="NikoshBAN" panose="02000000000000000000" pitchFamily="2" charset="0"/>
                <a:cs typeface="NikoshBAN" panose="02000000000000000000" pitchFamily="2" charset="0"/>
              </a:rPr>
              <a:t>ধরি</a:t>
            </a:r>
            <a:r>
              <a:rPr lang="bn-IN" sz="2800" b="1" dirty="0" smtClean="0">
                <a:solidFill>
                  <a:schemeClr val="tx1"/>
                </a:solidFill>
                <a:latin typeface="NikoshBAN" panose="02000000000000000000" pitchFamily="2" charset="0"/>
                <a:cs typeface="NikoshBAN" panose="02000000000000000000" pitchFamily="2" charset="0"/>
              </a:rPr>
              <a:t>য়ে</a:t>
            </a:r>
            <a:r>
              <a:rPr lang="as-IN" sz="2800" b="1" dirty="0" smtClean="0">
                <a:solidFill>
                  <a:schemeClr val="tx1"/>
                </a:solidFill>
                <a:latin typeface="NikoshBAN" panose="02000000000000000000" pitchFamily="2" charset="0"/>
                <a:cs typeface="NikoshBAN" panose="02000000000000000000" pitchFamily="2" charset="0"/>
              </a:rPr>
              <a:t> দে</a:t>
            </a:r>
            <a:r>
              <a:rPr lang="bn-IN" sz="2800" b="1" dirty="0" smtClean="0">
                <a:solidFill>
                  <a:schemeClr val="tx1"/>
                </a:solidFill>
                <a:latin typeface="NikoshBAN" panose="02000000000000000000" pitchFamily="2" charset="0"/>
                <a:cs typeface="NikoshBAN" panose="02000000000000000000" pitchFamily="2" charset="0"/>
              </a:rPr>
              <a:t>য়</a:t>
            </a:r>
            <a:r>
              <a:rPr lang="as-IN" sz="2800" b="1" dirty="0" smtClean="0">
                <a:solidFill>
                  <a:schemeClr val="tx1"/>
                </a:solidFill>
                <a:latin typeface="NikoshBAN" panose="02000000000000000000" pitchFamily="2" charset="0"/>
                <a:cs typeface="NikoshBAN" panose="02000000000000000000" pitchFamily="2" charset="0"/>
              </a:rPr>
              <a:t>, </a:t>
            </a:r>
            <a:r>
              <a:rPr lang="as-IN" sz="2800" b="1" dirty="0">
                <a:solidFill>
                  <a:schemeClr val="tx1"/>
                </a:solidFill>
                <a:latin typeface="NikoshBAN" panose="02000000000000000000" pitchFamily="2" charset="0"/>
                <a:cs typeface="NikoshBAN" panose="02000000000000000000" pitchFamily="2" charset="0"/>
              </a:rPr>
              <a:t>হত্যা করে নিরপরাধ গ্রামবাসীকে, ধর্ষণ করে যুবতী-কিশোরীদের, লুণ্ঠন করে মূল্যবান সম্পদ</a:t>
            </a:r>
            <a:r>
              <a:rPr lang="as-IN" sz="2800" b="1" dirty="0" smtClean="0">
                <a:solidFill>
                  <a:schemeClr val="tx1"/>
                </a:solidFill>
                <a:latin typeface="NikoshBAN" panose="02000000000000000000" pitchFamily="2" charset="0"/>
                <a:cs typeface="NikoshBAN" panose="02000000000000000000" pitchFamily="2" charset="0"/>
              </a:rPr>
              <a:t>।</a:t>
            </a:r>
            <a:r>
              <a:rPr lang="bn-IN" sz="2800" b="1" dirty="0" smtClean="0">
                <a:solidFill>
                  <a:schemeClr val="tx1"/>
                </a:solidFill>
                <a:latin typeface="NikoshBAN" panose="02000000000000000000" pitchFamily="2" charset="0"/>
                <a:cs typeface="NikoshBAN" panose="02000000000000000000" pitchFamily="2" charset="0"/>
              </a:rPr>
              <a:t> এমন প্রেক্ষাপটে আলোচ্য পংক্তিটি কবি উল্লেখ করেছেন । </a:t>
            </a:r>
            <a:endParaRPr lang="en-US" sz="2800" b="1"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2138" y="1931554"/>
            <a:ext cx="3794078" cy="3233728"/>
          </a:xfrm>
          <a:prstGeom prst="rect">
            <a:avLst/>
          </a:prstGeom>
          <a:ln w="127000" cap="sq">
            <a:solidFill>
              <a:srgbClr val="000000"/>
            </a:solidFill>
            <a:miter lim="800000"/>
          </a:ln>
          <a:effectLst>
            <a:outerShdw blurRad="57150" dist="50800" dir="2700000" algn="tl" rotWithShape="0">
              <a:srgbClr val="000000">
                <a:alpha val="40000"/>
              </a:srgbClr>
            </a:outerShdw>
          </a:effectLst>
        </p:spPr>
      </p:pic>
    </p:spTree>
    <p:custDataLst>
      <p:tags r:id="rId1"/>
    </p:custDataLst>
    <p:extLst>
      <p:ext uri="{BB962C8B-B14F-4D97-AF65-F5344CB8AC3E}">
        <p14:creationId xmlns:p14="http://schemas.microsoft.com/office/powerpoint/2010/main" val="2762841520"/>
      </p:ext>
    </p:extLst>
  </p:cSld>
  <p:clrMapOvr>
    <a:masterClrMapping/>
  </p:clrMapOvr>
  <mc:AlternateContent xmlns:mc="http://schemas.openxmlformats.org/markup-compatibility/2006" xmlns:p14="http://schemas.microsoft.com/office/powerpoint/2010/main">
    <mc:Choice Requires="p14">
      <p:transition spd="slow" p14:dur="1400" advTm="17247">
        <p14:ripple/>
      </p:transition>
    </mc:Choice>
    <mc:Fallback xmlns="">
      <p:transition spd="slow" advTm="1724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3)">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iterate type="wd">
                                    <p:tmPct val="10000"/>
                                  </p:iterate>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0-#ppt_w/2"/>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5B5AFC-F692-415B-92A5-30FB0F929EA8}" type="slidenum">
              <a:rPr lang="en-US" smtClean="0"/>
              <a:t>18</a:t>
            </a:fld>
            <a:endParaRPr lang="en-US"/>
          </a:p>
        </p:txBody>
      </p:sp>
      <p:sp>
        <p:nvSpPr>
          <p:cNvPr id="2" name="Rectangle 1"/>
          <p:cNvSpPr/>
          <p:nvPr/>
        </p:nvSpPr>
        <p:spPr>
          <a:xfrm>
            <a:off x="1417999" y="101305"/>
            <a:ext cx="8973932" cy="830997"/>
          </a:xfrm>
          <a:prstGeom prst="rect">
            <a:avLst/>
          </a:prstGeom>
          <a:noFill/>
        </p:spPr>
        <p:txBody>
          <a:bodyPr wrap="none" lIns="91440" tIns="45720" rIns="91440" bIns="45720">
            <a:spAutoFit/>
          </a:bodyPr>
          <a:lstStyle/>
          <a:p>
            <a:pPr algn="ctr"/>
            <a:r>
              <a:rPr lang="bn-IN" sz="4800" b="1" dirty="0" smtClean="0">
                <a:ln w="19050">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গাজী গাজী বলে যে নৌকা চালায় উদ্দাম ঝড়ে । </a:t>
            </a:r>
            <a:endParaRPr lang="en-US" sz="4800" b="1" cap="none" spc="0" dirty="0">
              <a:ln w="19050">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7" name="Rectangle 6"/>
          <p:cNvSpPr/>
          <p:nvPr/>
        </p:nvSpPr>
        <p:spPr>
          <a:xfrm>
            <a:off x="6003633" y="2967335"/>
            <a:ext cx="184730" cy="584775"/>
          </a:xfrm>
          <a:prstGeom prst="rect">
            <a:avLst/>
          </a:prstGeom>
          <a:noFill/>
        </p:spPr>
        <p:txBody>
          <a:bodyPr wrap="none" lIns="91440" tIns="45720" rIns="91440" bIns="45720">
            <a:spAutoFit/>
          </a:bodyPr>
          <a:lstStyle/>
          <a:p>
            <a:pPr algn="ctr"/>
            <a:endParaRPr lang="en-US" sz="3200" b="1" cap="none" spc="0" dirty="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endParaRPr>
          </a:p>
        </p:txBody>
      </p:sp>
      <p:sp>
        <p:nvSpPr>
          <p:cNvPr id="8" name="Rounded Rectangle 7"/>
          <p:cNvSpPr/>
          <p:nvPr/>
        </p:nvSpPr>
        <p:spPr>
          <a:xfrm>
            <a:off x="4367284" y="1610436"/>
            <a:ext cx="7410734" cy="387596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b="1" dirty="0" smtClean="0">
                <a:solidFill>
                  <a:schemeClr val="tx1"/>
                </a:solidFill>
                <a:latin typeface="NikoshBAN" panose="02000000000000000000" pitchFamily="2" charset="0"/>
                <a:cs typeface="NikoshBAN" panose="02000000000000000000" pitchFamily="2" charset="0"/>
              </a:rPr>
              <a:t>১৯৭১ । মুক্তিযুদ্ধে অংশগ্রহণ করেছে আপামর সাধারণ জনতা । জোয়ান কৃষক, জেলে, রিকশাওয়ালা সহ মতলব মিয়া। যে কিনা মেঘনা নদীতে দক্ষ মাঝি হিসাবে সাহসের সাথে নৌকা চালায়। মুক্তিযুদ্ধে অসহ এক লড়াইয়ে যেন সেই শক্তির বলে বাঙালি মাত করেছিল পাক হানাদারদের । </a:t>
            </a:r>
            <a:endParaRPr lang="en-US" sz="2800" b="1" dirty="0">
              <a:solidFill>
                <a:schemeClr val="tx1"/>
              </a:solidFill>
              <a:latin typeface="NikoshBAN" panose="02000000000000000000" pitchFamily="2" charset="0"/>
              <a:cs typeface="NikoshBAN" panose="02000000000000000000" pitchFamily="2" charset="0"/>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977" y="1610436"/>
            <a:ext cx="3857771" cy="3875964"/>
          </a:xfrm>
          <a:prstGeom prst="rect">
            <a:avLst/>
          </a:prstGeom>
        </p:spPr>
      </p:pic>
    </p:spTree>
    <p:custDataLst>
      <p:tags r:id="rId1"/>
    </p:custDataLst>
    <p:extLst>
      <p:ext uri="{BB962C8B-B14F-4D97-AF65-F5344CB8AC3E}">
        <p14:creationId xmlns:p14="http://schemas.microsoft.com/office/powerpoint/2010/main" val="1014358061"/>
      </p:ext>
    </p:extLst>
  </p:cSld>
  <p:clrMapOvr>
    <a:masterClrMapping/>
  </p:clrMapOvr>
  <mc:AlternateContent xmlns:mc="http://schemas.openxmlformats.org/markup-compatibility/2006" xmlns:p14="http://schemas.microsoft.com/office/powerpoint/2010/main">
    <mc:Choice Requires="p14">
      <p:transition spd="slow" p14:dur="1400" advTm="14941">
        <p14:ripple/>
      </p:transition>
    </mc:Choice>
    <mc:Fallback xmlns="">
      <p:transition spd="slow" advTm="1494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1"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heel(1)">
                                      <p:cBhvr>
                                        <p:cTn id="13" dur="200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iterate type="wd">
                                    <p:tmPct val="10000"/>
                                  </p:iterate>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0-#ppt_w/2"/>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5B5AFC-F692-415B-92A5-30FB0F929EA8}" type="slidenum">
              <a:rPr lang="en-US" smtClean="0"/>
              <a:t>19</a:t>
            </a:fld>
            <a:endParaRPr lang="en-US"/>
          </a:p>
        </p:txBody>
      </p:sp>
      <p:sp>
        <p:nvSpPr>
          <p:cNvPr id="2" name="Rectangle 1"/>
          <p:cNvSpPr/>
          <p:nvPr/>
        </p:nvSpPr>
        <p:spPr>
          <a:xfrm>
            <a:off x="2119316" y="101305"/>
            <a:ext cx="7571303" cy="830997"/>
          </a:xfrm>
          <a:prstGeom prst="rect">
            <a:avLst/>
          </a:prstGeom>
          <a:noFill/>
        </p:spPr>
        <p:txBody>
          <a:bodyPr wrap="none" lIns="91440" tIns="45720" rIns="91440" bIns="45720">
            <a:spAutoFit/>
          </a:bodyPr>
          <a:lstStyle/>
          <a:p>
            <a:pPr algn="ctr"/>
            <a:r>
              <a:rPr lang="bn-IN" sz="4800" b="1" dirty="0" smtClean="0">
                <a:ln w="19050">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তোমাকে আসতেই হবে, হে স্বাধীনতা ।  </a:t>
            </a:r>
            <a:endParaRPr lang="en-US" sz="4800" b="1" cap="none" spc="0" dirty="0">
              <a:ln w="19050">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7" name="Rectangle 6"/>
          <p:cNvSpPr/>
          <p:nvPr/>
        </p:nvSpPr>
        <p:spPr>
          <a:xfrm>
            <a:off x="6003633" y="2967335"/>
            <a:ext cx="184730" cy="584775"/>
          </a:xfrm>
          <a:prstGeom prst="rect">
            <a:avLst/>
          </a:prstGeom>
          <a:noFill/>
        </p:spPr>
        <p:txBody>
          <a:bodyPr wrap="none" lIns="91440" tIns="45720" rIns="91440" bIns="45720">
            <a:spAutoFit/>
          </a:bodyPr>
          <a:lstStyle/>
          <a:p>
            <a:pPr algn="ctr"/>
            <a:endParaRPr lang="en-US" sz="3200" b="1" cap="none" spc="0" dirty="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endParaRPr>
          </a:p>
        </p:txBody>
      </p:sp>
      <p:sp>
        <p:nvSpPr>
          <p:cNvPr id="8" name="Rounded Rectangle 7"/>
          <p:cNvSpPr/>
          <p:nvPr/>
        </p:nvSpPr>
        <p:spPr>
          <a:xfrm>
            <a:off x="4967784" y="1610436"/>
            <a:ext cx="6810233" cy="387596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bn-IN" sz="2800" b="1" dirty="0">
                <a:solidFill>
                  <a:schemeClr val="tx1"/>
                </a:solidFill>
                <a:latin typeface="NikoshBAN" panose="02000000000000000000" pitchFamily="2" charset="0"/>
                <a:cs typeface="NikoshBAN" panose="02000000000000000000" pitchFamily="2" charset="0"/>
              </a:rPr>
              <a:t>মানুষের স্বাধীনতা সংগ্রামে যোগদান কবির মনে আশার আলো জাগিয়েছে তাই কবির দৃঢ় বিশ্বাস যে তাদের এই আত্ম বলিদান এবং আত্মত্যাগ কখনোই বৃথা যাবে না। স্বাধীনতা আসবেই অবশ্যই আসবে। একদিন বাঙালি তার স্বাধীনতা </a:t>
            </a:r>
            <a:r>
              <a:rPr lang="bn-IN" sz="2800" b="1" dirty="0" smtClean="0">
                <a:solidFill>
                  <a:schemeClr val="tx1"/>
                </a:solidFill>
                <a:latin typeface="NikoshBAN" panose="02000000000000000000" pitchFamily="2" charset="0"/>
                <a:cs typeface="NikoshBAN" panose="02000000000000000000" pitchFamily="2" charset="0"/>
              </a:rPr>
              <a:t>ছিনিয়ে </a:t>
            </a:r>
            <a:r>
              <a:rPr lang="bn-IN" sz="2800" b="1" dirty="0">
                <a:solidFill>
                  <a:schemeClr val="tx1"/>
                </a:solidFill>
                <a:latin typeface="NikoshBAN" panose="02000000000000000000" pitchFamily="2" charset="0"/>
                <a:cs typeface="NikoshBAN" panose="02000000000000000000" pitchFamily="2" charset="0"/>
              </a:rPr>
              <a:t>নিবেই</a:t>
            </a:r>
            <a:r>
              <a:rPr lang="bn-IN" sz="2800" b="1" dirty="0" smtClean="0">
                <a:solidFill>
                  <a:schemeClr val="tx1"/>
                </a:solidFill>
                <a:latin typeface="NikoshBAN" panose="02000000000000000000" pitchFamily="2" charset="0"/>
                <a:cs typeface="NikoshBAN" panose="02000000000000000000" pitchFamily="2" charset="0"/>
              </a:rPr>
              <a:t>। তাই কবি দৃপ্ত কণ্ঠে কবির উচ্চারণ – তোমাকে আসতেই হবে, হে স্বাধীনতা । </a:t>
            </a:r>
            <a:endParaRPr lang="en-US" sz="2800" b="1"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t="17661" b="30199"/>
          <a:stretch/>
        </p:blipFill>
        <p:spPr>
          <a:xfrm>
            <a:off x="234287" y="2654489"/>
            <a:ext cx="4572000" cy="1787857"/>
          </a:xfrm>
          <a:prstGeom prst="rect">
            <a:avLst/>
          </a:prstGeom>
        </p:spPr>
      </p:pic>
    </p:spTree>
    <p:custDataLst>
      <p:tags r:id="rId1"/>
    </p:custDataLst>
    <p:extLst>
      <p:ext uri="{BB962C8B-B14F-4D97-AF65-F5344CB8AC3E}">
        <p14:creationId xmlns:p14="http://schemas.microsoft.com/office/powerpoint/2010/main" val="1100955102"/>
      </p:ext>
    </p:extLst>
  </p:cSld>
  <p:clrMapOvr>
    <a:masterClrMapping/>
  </p:clrMapOvr>
  <mc:AlternateContent xmlns:mc="http://schemas.openxmlformats.org/markup-compatibility/2006" xmlns:p14="http://schemas.microsoft.com/office/powerpoint/2010/main">
    <mc:Choice Requires="p14">
      <p:transition spd="slow" p14:dur="2000" advTm="15121"/>
    </mc:Choice>
    <mc:Fallback xmlns="">
      <p:transition spd="slow" advTm="1512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6" fill="hold" grpId="0" nodeType="clickEffect">
                                  <p:stCondLst>
                                    <p:cond delay="0"/>
                                  </p:stCondLst>
                                  <p:iterate type="wd">
                                    <p:tmPct val="10000"/>
                                  </p:iterate>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1+#ppt_w/2"/>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1" presetClass="entr" presetSubtype="3"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wheel(3)">
                                      <p:cBhvr>
                                        <p:cTn id="13" dur="20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9" fill="hold" grpId="0" nodeType="clickEffect">
                                  <p:stCondLst>
                                    <p:cond delay="0"/>
                                  </p:stCondLst>
                                  <p:iterate type="wd">
                                    <p:tmPct val="10000"/>
                                  </p:iterate>
                                  <p:childTnLst>
                                    <p:set>
                                      <p:cBhvr>
                                        <p:cTn id="17" dur="1" fill="hold">
                                          <p:stCondLst>
                                            <p:cond delay="0"/>
                                          </p:stCondLst>
                                        </p:cTn>
                                        <p:tgtEl>
                                          <p:spTgt spid="8"/>
                                        </p:tgtEl>
                                        <p:attrNameLst>
                                          <p:attrName>style.visibility</p:attrName>
                                        </p:attrNameLst>
                                      </p:cBhvr>
                                      <p:to>
                                        <p:strVal val="visible"/>
                                      </p:to>
                                    </p:set>
                                    <p:anim calcmode="lin" valueType="num">
                                      <p:cBhvr additive="base">
                                        <p:cTn id="18" dur="1000" fill="hold"/>
                                        <p:tgtEl>
                                          <p:spTgt spid="8"/>
                                        </p:tgtEl>
                                        <p:attrNameLst>
                                          <p:attrName>ppt_x</p:attrName>
                                        </p:attrNameLst>
                                      </p:cBhvr>
                                      <p:tavLst>
                                        <p:tav tm="0">
                                          <p:val>
                                            <p:strVal val="0-#ppt_w/2"/>
                                          </p:val>
                                        </p:tav>
                                        <p:tav tm="100000">
                                          <p:val>
                                            <p:strVal val="#ppt_x"/>
                                          </p:val>
                                        </p:tav>
                                      </p:tavLst>
                                    </p:anim>
                                    <p:anim calcmode="lin" valueType="num">
                                      <p:cBhvr additive="base">
                                        <p:cTn id="19" dur="1000" fill="hold"/>
                                        <p:tgtEl>
                                          <p:spTgt spid="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996310" y="0"/>
            <a:ext cx="3708066" cy="1107996"/>
          </a:xfrm>
          <a:prstGeom prst="rect">
            <a:avLst/>
          </a:prstGeom>
          <a:noFill/>
        </p:spPr>
        <p:txBody>
          <a:bodyPr wrap="none" lIns="91440" tIns="45720" rIns="91440" bIns="45720">
            <a:spAutoFit/>
          </a:bodyPr>
          <a:lstStyle/>
          <a:p>
            <a:pPr algn="ctr"/>
            <a:r>
              <a:rPr lang="en-US" sz="6600" b="1" dirty="0" smtClean="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শি</a:t>
            </a:r>
            <a:r>
              <a:rPr lang="en-US" sz="5400" b="1" dirty="0" smtClean="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ক্ষক পরিচিতি</a:t>
            </a:r>
            <a:endParaRPr lang="en-US" sz="5400" b="1" cap="none" spc="0" dirty="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graphicFrame>
        <p:nvGraphicFramePr>
          <p:cNvPr id="6" name="Diagram 5"/>
          <p:cNvGraphicFramePr/>
          <p:nvPr>
            <p:extLst>
              <p:ext uri="{D42A27DB-BD31-4B8C-83A1-F6EECF244321}">
                <p14:modId xmlns:p14="http://schemas.microsoft.com/office/powerpoint/2010/main" val="1695991941"/>
              </p:ext>
            </p:extLst>
          </p:nvPr>
        </p:nvGraphicFramePr>
        <p:xfrm>
          <a:off x="6481085" y="1214651"/>
          <a:ext cx="4477393" cy="44374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Flowchart: Terminator 6"/>
          <p:cNvSpPr/>
          <p:nvPr/>
        </p:nvSpPr>
        <p:spPr>
          <a:xfrm rot="6143153">
            <a:off x="3564343" y="3411940"/>
            <a:ext cx="4572000" cy="81887"/>
          </a:xfrm>
          <a:prstGeom prst="flowChartTerminator">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00784" y="1107996"/>
            <a:ext cx="4319233" cy="448315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ustDataLst>
      <p:tags r:id="rId1"/>
    </p:custDataLst>
    <p:extLst>
      <p:ext uri="{BB962C8B-B14F-4D97-AF65-F5344CB8AC3E}">
        <p14:creationId xmlns:p14="http://schemas.microsoft.com/office/powerpoint/2010/main" val="3170085720"/>
      </p:ext>
    </p:extLst>
  </p:cSld>
  <p:clrMapOvr>
    <a:masterClrMapping/>
  </p:clrMapOvr>
  <mc:AlternateContent xmlns:mc="http://schemas.openxmlformats.org/markup-compatibility/2006" xmlns:p14="http://schemas.microsoft.com/office/powerpoint/2010/main">
    <mc:Choice Requires="p14">
      <p:transition spd="slow" p14:dur="4000" advTm="10283">
        <p14:vortex dir="r"/>
      </p:transition>
    </mc:Choice>
    <mc:Fallback xmlns="">
      <p:transition spd="slow" advTm="1028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par>
                          <p:cTn id="8" fill="hold">
                            <p:stCondLst>
                              <p:cond delay="2000"/>
                            </p:stCondLst>
                            <p:childTnLst>
                              <p:par>
                                <p:cTn id="9" presetID="31"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1000" fill="hold"/>
                                        <p:tgtEl>
                                          <p:spTgt spid="7"/>
                                        </p:tgtEl>
                                        <p:attrNameLst>
                                          <p:attrName>ppt_w</p:attrName>
                                        </p:attrNameLst>
                                      </p:cBhvr>
                                      <p:tavLst>
                                        <p:tav tm="0">
                                          <p:val>
                                            <p:fltVal val="0"/>
                                          </p:val>
                                        </p:tav>
                                        <p:tav tm="100000">
                                          <p:val>
                                            <p:strVal val="#ppt_w"/>
                                          </p:val>
                                        </p:tav>
                                      </p:tavLst>
                                    </p:anim>
                                    <p:anim calcmode="lin" valueType="num">
                                      <p:cBhvr>
                                        <p:cTn id="12" dur="1000" fill="hold"/>
                                        <p:tgtEl>
                                          <p:spTgt spid="7"/>
                                        </p:tgtEl>
                                        <p:attrNameLst>
                                          <p:attrName>ppt_h</p:attrName>
                                        </p:attrNameLst>
                                      </p:cBhvr>
                                      <p:tavLst>
                                        <p:tav tm="0">
                                          <p:val>
                                            <p:fltVal val="0"/>
                                          </p:val>
                                        </p:tav>
                                        <p:tav tm="100000">
                                          <p:val>
                                            <p:strVal val="#ppt_h"/>
                                          </p:val>
                                        </p:tav>
                                      </p:tavLst>
                                    </p:anim>
                                    <p:anim calcmode="lin" valueType="num">
                                      <p:cBhvr>
                                        <p:cTn id="13" dur="1000" fill="hold"/>
                                        <p:tgtEl>
                                          <p:spTgt spid="7"/>
                                        </p:tgtEl>
                                        <p:attrNameLst>
                                          <p:attrName>style.rotation</p:attrName>
                                        </p:attrNameLst>
                                      </p:cBhvr>
                                      <p:tavLst>
                                        <p:tav tm="0">
                                          <p:val>
                                            <p:fltVal val="90"/>
                                          </p:val>
                                        </p:tav>
                                        <p:tav tm="100000">
                                          <p:val>
                                            <p:fltVal val="0"/>
                                          </p:val>
                                        </p:tav>
                                      </p:tavLst>
                                    </p:anim>
                                    <p:animEffect transition="in" filter="fade">
                                      <p:cBhvr>
                                        <p:cTn id="14" dur="1000"/>
                                        <p:tgtEl>
                                          <p:spTgt spid="7"/>
                                        </p:tgtEl>
                                      </p:cBhvr>
                                    </p:animEffect>
                                  </p:childTnLst>
                                </p:cTn>
                              </p:par>
                            </p:childTnLst>
                          </p:cTn>
                        </p:par>
                        <p:par>
                          <p:cTn id="15" fill="hold">
                            <p:stCondLst>
                              <p:cond delay="3000"/>
                            </p:stCondLst>
                            <p:childTnLst>
                              <p:par>
                                <p:cTn id="16" presetID="14" presetClass="entr" presetSubtype="5"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randombar(vertical)">
                                      <p:cBhvr>
                                        <p:cTn id="18" dur="3000"/>
                                        <p:tgtEl>
                                          <p:spTgt spid="9"/>
                                        </p:tgtEl>
                                      </p:cBhvr>
                                    </p:animEffect>
                                  </p:childTnLst>
                                </p:cTn>
                              </p:par>
                            </p:childTnLst>
                          </p:cTn>
                        </p:par>
                        <p:par>
                          <p:cTn id="19" fill="hold">
                            <p:stCondLst>
                              <p:cond delay="6000"/>
                            </p:stCondLst>
                            <p:childTnLst>
                              <p:par>
                                <p:cTn id="20" presetID="26" presetClass="entr" presetSubtype="0"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down)">
                                      <p:cBhvr>
                                        <p:cTn id="22" dur="580">
                                          <p:stCondLst>
                                            <p:cond delay="0"/>
                                          </p:stCondLst>
                                        </p:cTn>
                                        <p:tgtEl>
                                          <p:spTgt spid="6"/>
                                        </p:tgtEl>
                                      </p:cBhvr>
                                    </p:animEffect>
                                    <p:anim calcmode="lin" valueType="num">
                                      <p:cBhvr>
                                        <p:cTn id="23"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4"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5"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6"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7"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8" dur="26">
                                          <p:stCondLst>
                                            <p:cond delay="650"/>
                                          </p:stCondLst>
                                        </p:cTn>
                                        <p:tgtEl>
                                          <p:spTgt spid="6"/>
                                        </p:tgtEl>
                                      </p:cBhvr>
                                      <p:to x="100000" y="60000"/>
                                    </p:animScale>
                                    <p:animScale>
                                      <p:cBhvr>
                                        <p:cTn id="29" dur="166" decel="50000">
                                          <p:stCondLst>
                                            <p:cond delay="676"/>
                                          </p:stCondLst>
                                        </p:cTn>
                                        <p:tgtEl>
                                          <p:spTgt spid="6"/>
                                        </p:tgtEl>
                                      </p:cBhvr>
                                      <p:to x="100000" y="100000"/>
                                    </p:animScale>
                                    <p:animScale>
                                      <p:cBhvr>
                                        <p:cTn id="30" dur="26">
                                          <p:stCondLst>
                                            <p:cond delay="1312"/>
                                          </p:stCondLst>
                                        </p:cTn>
                                        <p:tgtEl>
                                          <p:spTgt spid="6"/>
                                        </p:tgtEl>
                                      </p:cBhvr>
                                      <p:to x="100000" y="80000"/>
                                    </p:animScale>
                                    <p:animScale>
                                      <p:cBhvr>
                                        <p:cTn id="31" dur="166" decel="50000">
                                          <p:stCondLst>
                                            <p:cond delay="1338"/>
                                          </p:stCondLst>
                                        </p:cTn>
                                        <p:tgtEl>
                                          <p:spTgt spid="6"/>
                                        </p:tgtEl>
                                      </p:cBhvr>
                                      <p:to x="100000" y="100000"/>
                                    </p:animScale>
                                    <p:animScale>
                                      <p:cBhvr>
                                        <p:cTn id="32" dur="26">
                                          <p:stCondLst>
                                            <p:cond delay="1642"/>
                                          </p:stCondLst>
                                        </p:cTn>
                                        <p:tgtEl>
                                          <p:spTgt spid="6"/>
                                        </p:tgtEl>
                                      </p:cBhvr>
                                      <p:to x="100000" y="90000"/>
                                    </p:animScale>
                                    <p:animScale>
                                      <p:cBhvr>
                                        <p:cTn id="33" dur="166" decel="50000">
                                          <p:stCondLst>
                                            <p:cond delay="1668"/>
                                          </p:stCondLst>
                                        </p:cTn>
                                        <p:tgtEl>
                                          <p:spTgt spid="6"/>
                                        </p:tgtEl>
                                      </p:cBhvr>
                                      <p:to x="100000" y="100000"/>
                                    </p:animScale>
                                    <p:animScale>
                                      <p:cBhvr>
                                        <p:cTn id="34" dur="26">
                                          <p:stCondLst>
                                            <p:cond delay="1808"/>
                                          </p:stCondLst>
                                        </p:cTn>
                                        <p:tgtEl>
                                          <p:spTgt spid="6"/>
                                        </p:tgtEl>
                                      </p:cBhvr>
                                      <p:to x="100000" y="95000"/>
                                    </p:animScale>
                                    <p:animScale>
                                      <p:cBhvr>
                                        <p:cTn id="35"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6" grpId="0">
        <p:bldAsOne/>
      </p:bldGraphic>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5B5AFC-F692-415B-92A5-30FB0F929EA8}" type="slidenum">
              <a:rPr lang="en-US" smtClean="0"/>
              <a:t>20</a:t>
            </a:fld>
            <a:endParaRPr lang="en-US"/>
          </a:p>
        </p:txBody>
      </p:sp>
      <p:sp>
        <p:nvSpPr>
          <p:cNvPr id="5" name="Rectangle 4"/>
          <p:cNvSpPr/>
          <p:nvPr/>
        </p:nvSpPr>
        <p:spPr>
          <a:xfrm>
            <a:off x="5076967" y="-75687"/>
            <a:ext cx="2547493" cy="1107996"/>
          </a:xfrm>
          <a:prstGeom prst="rect">
            <a:avLst/>
          </a:prstGeom>
          <a:noFill/>
        </p:spPr>
        <p:txBody>
          <a:bodyPr wrap="none" lIns="91440" tIns="45720" rIns="91440" bIns="45720">
            <a:spAutoFit/>
          </a:bodyPr>
          <a:lstStyle/>
          <a:p>
            <a:pPr algn="ctr"/>
            <a:r>
              <a:rPr lang="bn-IN" sz="6600" b="1" cap="none" spc="0" dirty="0" smtClean="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দ</a:t>
            </a:r>
            <a:r>
              <a:rPr lang="bn-IN" sz="5400" b="1" cap="none" spc="0" dirty="0" smtClean="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লীয় কাজ</a:t>
            </a:r>
            <a:endParaRPr lang="en-US" sz="5400" b="1" cap="none" spc="0" dirty="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30663" y="0"/>
            <a:ext cx="1645803" cy="956623"/>
          </a:xfrm>
          <a:prstGeom prst="rect">
            <a:avLst/>
          </a:prstGeom>
        </p:spPr>
      </p:pic>
      <p:pic>
        <p:nvPicPr>
          <p:cNvPr id="7" name="Picture 6"/>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6376380" y="815240"/>
            <a:ext cx="4977420" cy="4977420"/>
          </a:xfrm>
          <a:prstGeom prst="rect">
            <a:avLst/>
          </a:prstGeom>
        </p:spPr>
      </p:pic>
      <p:sp>
        <p:nvSpPr>
          <p:cNvPr id="8" name="Rectangle 7"/>
          <p:cNvSpPr/>
          <p:nvPr/>
        </p:nvSpPr>
        <p:spPr>
          <a:xfrm>
            <a:off x="0" y="1433015"/>
            <a:ext cx="6591869" cy="338464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sz="4000" b="1" dirty="0" smtClean="0">
                <a:solidFill>
                  <a:schemeClr val="tx1"/>
                </a:solidFill>
                <a:latin typeface="NikoshBAN" panose="02000000000000000000" pitchFamily="2" charset="0"/>
                <a:cs typeface="NikoshBAN" panose="02000000000000000000" pitchFamily="2" charset="0"/>
              </a:rPr>
              <a:t> তোমাকে আসতেই হবে, হে স্বাধীনতা । - ব্যাখ্যা করো । </a:t>
            </a:r>
            <a:endParaRPr lang="en-US" sz="4000" b="1" dirty="0">
              <a:solidFill>
                <a:schemeClr val="tx1"/>
              </a:solidFill>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3411901255"/>
      </p:ext>
    </p:extLst>
  </p:cSld>
  <p:clrMapOvr>
    <a:masterClrMapping/>
  </p:clrMapOvr>
  <mc:AlternateContent xmlns:mc="http://schemas.openxmlformats.org/markup-compatibility/2006" xmlns:p14="http://schemas.microsoft.com/office/powerpoint/2010/main">
    <mc:Choice Requires="p14">
      <p:transition spd="slow" p14:dur="1400" advTm="12334">
        <p14:ripple/>
      </p:transition>
    </mc:Choice>
    <mc:Fallback xmlns="">
      <p:transition spd="slow" advTm="1233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2000"/>
                                        <p:tgtEl>
                                          <p:spTgt spid="5"/>
                                        </p:tgtEl>
                                      </p:cBhvr>
                                    </p:animEffec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1" nodeType="click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down)">
                                      <p:cBhvr>
                                        <p:cTn id="15" dur="580">
                                          <p:stCondLst>
                                            <p:cond delay="0"/>
                                          </p:stCondLst>
                                        </p:cTn>
                                        <p:tgtEl>
                                          <p:spTgt spid="8"/>
                                        </p:tgtEl>
                                      </p:cBhvr>
                                    </p:animEffect>
                                    <p:anim calcmode="lin" valueType="num">
                                      <p:cBhvr>
                                        <p:cTn id="16"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1" dur="26">
                                          <p:stCondLst>
                                            <p:cond delay="650"/>
                                          </p:stCondLst>
                                        </p:cTn>
                                        <p:tgtEl>
                                          <p:spTgt spid="8"/>
                                        </p:tgtEl>
                                      </p:cBhvr>
                                      <p:to x="100000" y="60000"/>
                                    </p:animScale>
                                    <p:animScale>
                                      <p:cBhvr>
                                        <p:cTn id="22" dur="166" decel="50000">
                                          <p:stCondLst>
                                            <p:cond delay="676"/>
                                          </p:stCondLst>
                                        </p:cTn>
                                        <p:tgtEl>
                                          <p:spTgt spid="8"/>
                                        </p:tgtEl>
                                      </p:cBhvr>
                                      <p:to x="100000" y="100000"/>
                                    </p:animScale>
                                    <p:animScale>
                                      <p:cBhvr>
                                        <p:cTn id="23" dur="26">
                                          <p:stCondLst>
                                            <p:cond delay="1312"/>
                                          </p:stCondLst>
                                        </p:cTn>
                                        <p:tgtEl>
                                          <p:spTgt spid="8"/>
                                        </p:tgtEl>
                                      </p:cBhvr>
                                      <p:to x="100000" y="80000"/>
                                    </p:animScale>
                                    <p:animScale>
                                      <p:cBhvr>
                                        <p:cTn id="24" dur="166" decel="50000">
                                          <p:stCondLst>
                                            <p:cond delay="1338"/>
                                          </p:stCondLst>
                                        </p:cTn>
                                        <p:tgtEl>
                                          <p:spTgt spid="8"/>
                                        </p:tgtEl>
                                      </p:cBhvr>
                                      <p:to x="100000" y="100000"/>
                                    </p:animScale>
                                    <p:animScale>
                                      <p:cBhvr>
                                        <p:cTn id="25" dur="26">
                                          <p:stCondLst>
                                            <p:cond delay="1642"/>
                                          </p:stCondLst>
                                        </p:cTn>
                                        <p:tgtEl>
                                          <p:spTgt spid="8"/>
                                        </p:tgtEl>
                                      </p:cBhvr>
                                      <p:to x="100000" y="90000"/>
                                    </p:animScale>
                                    <p:animScale>
                                      <p:cBhvr>
                                        <p:cTn id="26" dur="166" decel="50000">
                                          <p:stCondLst>
                                            <p:cond delay="1668"/>
                                          </p:stCondLst>
                                        </p:cTn>
                                        <p:tgtEl>
                                          <p:spTgt spid="8"/>
                                        </p:tgtEl>
                                      </p:cBhvr>
                                      <p:to x="100000" y="100000"/>
                                    </p:animScale>
                                    <p:animScale>
                                      <p:cBhvr>
                                        <p:cTn id="27" dur="26">
                                          <p:stCondLst>
                                            <p:cond delay="1808"/>
                                          </p:stCondLst>
                                        </p:cTn>
                                        <p:tgtEl>
                                          <p:spTgt spid="8"/>
                                        </p:tgtEl>
                                      </p:cBhvr>
                                      <p:to x="100000" y="95000"/>
                                    </p:animScale>
                                    <p:animScale>
                                      <p:cBhvr>
                                        <p:cTn id="28" dur="166" decel="50000">
                                          <p:stCondLst>
                                            <p:cond delay="1834"/>
                                          </p:stCondLst>
                                        </p:cTn>
                                        <p:tgtEl>
                                          <p:spTgt spid="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path" presetSubtype="0" accel="50000" decel="50000" fill="hold" grpId="0" nodeType="clickEffect">
                                  <p:stCondLst>
                                    <p:cond delay="0"/>
                                  </p:stCondLst>
                                  <p:childTnLst>
                                    <p:animMotion origin="layout" path="M 0 0 C -0.066 0.006 -0.115 0.021 -0.115 0.033 C -0.115 0.044 -0.067 0.052 -0.003 0.052 C 0.061 0.052 0.115 0.044 0.115 0.033 C 0.115 0.021 0.059 0.018 -0.005 0.026 C -0.068 0.035 -0.115 0.05 -0.115 0.061 C -0.115 0.072 -0.066 0.081 -0.003 0.081 C 0.061 0.081 0.115 0.072 0.115 0.061 C 0.115 0.05 0.059 0.047 -0.004 0.055 C -0.068 0.063 -0.115 0.078 -0.115 0.089 C -0.115 0.101 -0.066 0.11 -0.002 0.11 C 0.061 0.11 0.115 0.101 0.115 0.089 C 0.115 0.079 0.059 0.076 -0.004 0.083 C -0.067 0.091 -0.115 0.107 -0.115 0.118 C -0.115 0.129 -0.065 0.138 -0.002 0.138 C 0.063 0.138 0.115 0.129 0.115 0.118 C 0.115 0.107 0.06 0.104 -0.003 0.112 C -0.066 0.12 -0.115 0.135 -0.115 0.146 C -0.115 0.158 -0.065 0.166 -0.001 0.166 C 0.063 0.166 0.115 0.157 0.115 0.146 C 0.115 0.135 0.06 0.132 -0.003 0.14 C -0.066 0.148 -0.115 0.164 -0.115 0.174 C -0.115 0.185 -0.064 0.194 -0.001 0.194 C 0.063 0.194 0.115 0.185 0.115 0.174 C 0.115 0.164 0.061 0.161 -0.003 0.168 C -0.066 0.176 -0.115 0.192 -0.115 0.203 C -0.115 0.213 -0.064 0.223 0 0.223 C 0.064 0.223 0.115 0.214 0.115 0.203 C 0.115 0.192 0.061 0.189 -0.002 0.197 C -0.065 0.205 -0.116 0.22 -0.115 0.231 C -0.114 0.242 -0.064 0.25 0 0.25 C 0.064 0.25 0.115 0.241 0.115 0.23 C 0.115 0.22 0.063 0.217 0 0.226 E" pathEditMode="relative" ptsTypes="">
                                      <p:cBhvr>
                                        <p:cTn id="37" dur="2000" fill="hold"/>
                                        <p:tgtEl>
                                          <p:spTgt spid="8"/>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8"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5B5AFC-F692-415B-92A5-30FB0F929EA8}" type="slidenum">
              <a:rPr lang="en-US" smtClean="0"/>
              <a:t>21</a:t>
            </a:fld>
            <a:endParaRPr lang="en-US"/>
          </a:p>
        </p:txBody>
      </p:sp>
      <p:sp>
        <p:nvSpPr>
          <p:cNvPr id="5" name="Title 1"/>
          <p:cNvSpPr>
            <a:spLocks noGrp="1"/>
          </p:cNvSpPr>
          <p:nvPr>
            <p:ph type="title"/>
          </p:nvPr>
        </p:nvSpPr>
        <p:spPr>
          <a:xfrm>
            <a:off x="4931959" y="-291508"/>
            <a:ext cx="2328081" cy="1325563"/>
          </a:xfrm>
        </p:spPr>
        <p:txBody>
          <a:bodyPr/>
          <a:lstStyle/>
          <a:p>
            <a:r>
              <a:rPr lang="en-US" sz="6000" dirty="0" err="1" smtClean="0">
                <a:latin typeface="NikoshBAN" panose="02000000000000000000" pitchFamily="2" charset="0"/>
                <a:cs typeface="NikoshBAN" panose="02000000000000000000" pitchFamily="2" charset="0"/>
              </a:rPr>
              <a:t>মূ</a:t>
            </a:r>
            <a:r>
              <a:rPr lang="en-US" sz="5400" dirty="0" err="1" smtClean="0">
                <a:latin typeface="NikoshBAN" panose="02000000000000000000" pitchFamily="2" charset="0"/>
                <a:cs typeface="NikoshBAN" panose="02000000000000000000" pitchFamily="2" charset="0"/>
              </a:rPr>
              <a:t>ল্যায়ন</a:t>
            </a:r>
            <a:endParaRPr lang="en-US" sz="5400" dirty="0">
              <a:latin typeface="NikoshBAN" panose="02000000000000000000" pitchFamily="2" charset="0"/>
              <a:cs typeface="NikoshBAN" panose="02000000000000000000" pitchFamily="2" charset="0"/>
            </a:endParaRPr>
          </a:p>
        </p:txBody>
      </p:sp>
      <p:sp>
        <p:nvSpPr>
          <p:cNvPr id="6" name="TextBox 5"/>
          <p:cNvSpPr txBox="1"/>
          <p:nvPr/>
        </p:nvSpPr>
        <p:spPr>
          <a:xfrm>
            <a:off x="1583140" y="1034055"/>
            <a:ext cx="10608860" cy="5016758"/>
          </a:xfrm>
          <a:prstGeom prst="rect">
            <a:avLst/>
          </a:prstGeom>
          <a:noFill/>
        </p:spPr>
        <p:txBody>
          <a:bodyPr wrap="square" rtlCol="0">
            <a:spAutoFit/>
          </a:bodyPr>
          <a:lstStyle/>
          <a:p>
            <a:r>
              <a:rPr lang="en-US" sz="3200" dirty="0" smtClean="0">
                <a:latin typeface="NikoshBAN" panose="02000000000000000000" pitchFamily="2" charset="0"/>
                <a:cs typeface="NikoshBAN" panose="02000000000000000000" pitchFamily="2" charset="0"/>
              </a:rPr>
              <a:t>১ । </a:t>
            </a:r>
            <a:r>
              <a:rPr lang="bn-IN" sz="3200" dirty="0" smtClean="0">
                <a:latin typeface="NikoshBAN" panose="02000000000000000000" pitchFamily="2" charset="0"/>
                <a:cs typeface="NikoshBAN" panose="02000000000000000000" pitchFamily="2" charset="0"/>
              </a:rPr>
              <a:t>কার সিঁথির সিঁদুর মুছে গিয়েছিল </a:t>
            </a:r>
            <a:r>
              <a:rPr lang="en-US" sz="3200" dirty="0" smtClean="0">
                <a:latin typeface="NikoshBAN" panose="02000000000000000000" pitchFamily="2" charset="0"/>
                <a:cs typeface="NikoshBAN" panose="02000000000000000000" pitchFamily="2" charset="0"/>
              </a:rPr>
              <a:t>?					</a:t>
            </a:r>
          </a:p>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উত্তর</a:t>
            </a:r>
            <a:r>
              <a:rPr lang="en-US" sz="3200" dirty="0" smtClean="0">
                <a:latin typeface="NikoshBAN" panose="02000000000000000000" pitchFamily="2" charset="0"/>
                <a:cs typeface="NikoshBAN" panose="02000000000000000000" pitchFamily="2" charset="0"/>
              </a:rPr>
              <a:t> 	– 	</a:t>
            </a:r>
            <a:r>
              <a:rPr lang="bn-IN" sz="3200" dirty="0" smtClean="0">
                <a:latin typeface="NikoshBAN" panose="02000000000000000000" pitchFamily="2" charset="0"/>
                <a:cs typeface="NikoshBAN" panose="02000000000000000000" pitchFamily="2" charset="0"/>
              </a:rPr>
              <a:t>হরিদাসীর</a:t>
            </a:r>
            <a:endParaRPr lang="en-US"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২ । </a:t>
            </a:r>
            <a:r>
              <a:rPr lang="bn-IN" sz="3200" dirty="0" smtClean="0">
                <a:latin typeface="NikoshBAN" panose="02000000000000000000" pitchFamily="2" charset="0"/>
                <a:cs typeface="NikoshBAN" panose="02000000000000000000" pitchFamily="2" charset="0"/>
              </a:rPr>
              <a:t>কোথায় জলপাই রঙের ট্যাঙ্ক এলো</a:t>
            </a:r>
            <a:r>
              <a:rPr lang="en-US" sz="3200" dirty="0" smtClean="0">
                <a:latin typeface="NikoshBAN" panose="02000000000000000000" pitchFamily="2" charset="0"/>
                <a:cs typeface="NikoshBAN" panose="02000000000000000000" pitchFamily="2" charset="0"/>
              </a:rPr>
              <a:t> ?				</a:t>
            </a:r>
          </a:p>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উত্তর</a:t>
            </a:r>
            <a:r>
              <a:rPr lang="en-US" sz="3200" dirty="0" smtClean="0">
                <a:latin typeface="NikoshBAN" panose="02000000000000000000" pitchFamily="2" charset="0"/>
                <a:cs typeface="NikoshBAN" panose="02000000000000000000" pitchFamily="2" charset="0"/>
              </a:rPr>
              <a:t> 	– 	</a:t>
            </a:r>
            <a:r>
              <a:rPr lang="bn-IN" sz="3200" dirty="0" smtClean="0">
                <a:latin typeface="NikoshBAN" panose="02000000000000000000" pitchFamily="2" charset="0"/>
                <a:cs typeface="NikoshBAN" panose="02000000000000000000" pitchFamily="2" charset="0"/>
              </a:rPr>
              <a:t>শহরের বুকে</a:t>
            </a:r>
            <a:endParaRPr lang="en-US"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৩ । </a:t>
            </a:r>
            <a:r>
              <a:rPr lang="bn-IN" sz="3200" dirty="0" smtClean="0">
                <a:latin typeface="NikoshBAN" panose="02000000000000000000" pitchFamily="2" charset="0"/>
                <a:cs typeface="NikoshBAN" panose="02000000000000000000" pitchFamily="2" charset="0"/>
              </a:rPr>
              <a:t>বাতাসে কার চুল নড়ছে</a:t>
            </a:r>
            <a:r>
              <a:rPr lang="en-US" sz="3200" dirty="0" smtClean="0">
                <a:latin typeface="NikoshBAN" panose="02000000000000000000" pitchFamily="2" charset="0"/>
                <a:cs typeface="NikoshBAN" panose="02000000000000000000" pitchFamily="2" charset="0"/>
              </a:rPr>
              <a:t>?</a:t>
            </a:r>
          </a:p>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উত্তর</a:t>
            </a:r>
            <a:r>
              <a:rPr lang="en-US" sz="3200" dirty="0" smtClean="0">
                <a:latin typeface="NikoshBAN" panose="02000000000000000000" pitchFamily="2" charset="0"/>
                <a:cs typeface="NikoshBAN" panose="02000000000000000000" pitchFamily="2" charset="0"/>
              </a:rPr>
              <a:t> 	– 	</a:t>
            </a:r>
            <a:r>
              <a:rPr lang="bn-IN" sz="3200" dirty="0" smtClean="0">
                <a:latin typeface="NikoshBAN" panose="02000000000000000000" pitchFamily="2" charset="0"/>
                <a:cs typeface="NikoshBAN" panose="02000000000000000000" pitchFamily="2" charset="0"/>
              </a:rPr>
              <a:t>থুত্থুরে বুড়োর</a:t>
            </a:r>
            <a:r>
              <a:rPr lang="en-US" sz="3200" dirty="0" smtClean="0">
                <a:latin typeface="NikoshBAN" panose="02000000000000000000" pitchFamily="2" charset="0"/>
                <a:cs typeface="NikoshBAN" panose="02000000000000000000" pitchFamily="2" charset="0"/>
              </a:rPr>
              <a:t> </a:t>
            </a:r>
          </a:p>
          <a:p>
            <a:r>
              <a:rPr lang="en-US" sz="3200" dirty="0" smtClean="0">
                <a:latin typeface="NikoshBAN" panose="02000000000000000000" pitchFamily="2" charset="0"/>
                <a:cs typeface="NikoshBAN" panose="02000000000000000000" pitchFamily="2" charset="0"/>
              </a:rPr>
              <a:t>৪ । </a:t>
            </a:r>
            <a:r>
              <a:rPr lang="bn-IN" sz="3200" dirty="0" smtClean="0">
                <a:latin typeface="NikoshBAN" panose="02000000000000000000" pitchFamily="2" charset="0"/>
                <a:cs typeface="NikoshBAN" panose="02000000000000000000" pitchFamily="2" charset="0"/>
              </a:rPr>
              <a:t>মেঘনা নদীর দক্ষ মাঝি কে </a:t>
            </a:r>
            <a:r>
              <a:rPr lang="en-US" sz="3200" dirty="0" smtClean="0">
                <a:latin typeface="NikoshBAN" panose="02000000000000000000" pitchFamily="2" charset="0"/>
                <a:cs typeface="NikoshBAN" panose="02000000000000000000" pitchFamily="2" charset="0"/>
              </a:rPr>
              <a:t>?		</a:t>
            </a:r>
          </a:p>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উত্তর</a:t>
            </a:r>
            <a:r>
              <a:rPr lang="en-US" sz="3200" dirty="0" smtClean="0">
                <a:latin typeface="NikoshBAN" panose="02000000000000000000" pitchFamily="2" charset="0"/>
                <a:cs typeface="NikoshBAN" panose="02000000000000000000" pitchFamily="2" charset="0"/>
              </a:rPr>
              <a:t> 	– 	</a:t>
            </a:r>
            <a:r>
              <a:rPr lang="bn-IN" sz="3200" dirty="0" smtClean="0">
                <a:latin typeface="NikoshBAN" panose="02000000000000000000" pitchFamily="2" charset="0"/>
                <a:cs typeface="NikoshBAN" panose="02000000000000000000" pitchFamily="2" charset="0"/>
              </a:rPr>
              <a:t>মতলব মিয়া</a:t>
            </a:r>
            <a:endParaRPr lang="en-US" sz="3200" dirty="0" smtClean="0">
              <a:latin typeface="NikoshBAN" panose="02000000000000000000" pitchFamily="2" charset="0"/>
              <a:cs typeface="NikoshBAN" panose="02000000000000000000" pitchFamily="2" charset="0"/>
            </a:endParaRPr>
          </a:p>
          <a:p>
            <a:r>
              <a:rPr lang="en-US" sz="3200" dirty="0" smtClean="0">
                <a:latin typeface="NikoshBAN" panose="02000000000000000000" pitchFamily="2" charset="0"/>
                <a:cs typeface="NikoshBAN" panose="02000000000000000000" pitchFamily="2" charset="0"/>
              </a:rPr>
              <a:t>৫ । </a:t>
            </a:r>
            <a:r>
              <a:rPr lang="bn-IN" sz="3200" dirty="0" smtClean="0">
                <a:latin typeface="NikoshBAN" panose="02000000000000000000" pitchFamily="2" charset="0"/>
                <a:cs typeface="NikoshBAN" panose="02000000000000000000" pitchFamily="2" charset="0"/>
              </a:rPr>
              <a:t>কার ফুসফুস এখন পোকার দখলে</a:t>
            </a:r>
            <a:r>
              <a:rPr lang="en-US" sz="3200" dirty="0" smtClean="0">
                <a:latin typeface="NikoshBAN" panose="02000000000000000000" pitchFamily="2" charset="0"/>
                <a:cs typeface="NikoshBAN" panose="02000000000000000000" pitchFamily="2" charset="0"/>
              </a:rPr>
              <a:t> ?	</a:t>
            </a:r>
          </a:p>
          <a:p>
            <a:r>
              <a:rPr lang="en-US" sz="3200" dirty="0" smtClean="0">
                <a:latin typeface="NikoshBAN" panose="02000000000000000000" pitchFamily="2" charset="0"/>
                <a:cs typeface="NikoshBAN" panose="02000000000000000000" pitchFamily="2" charset="0"/>
              </a:rPr>
              <a:t>	</a:t>
            </a:r>
            <a:r>
              <a:rPr lang="en-US" sz="3200" dirty="0" err="1" smtClean="0">
                <a:latin typeface="NikoshBAN" panose="02000000000000000000" pitchFamily="2" charset="0"/>
                <a:cs typeface="NikoshBAN" panose="02000000000000000000" pitchFamily="2" charset="0"/>
              </a:rPr>
              <a:t>উত্তর</a:t>
            </a:r>
            <a:r>
              <a:rPr lang="en-US" sz="3200" dirty="0" smtClean="0">
                <a:latin typeface="NikoshBAN" panose="02000000000000000000" pitchFamily="2" charset="0"/>
                <a:cs typeface="NikoshBAN" panose="02000000000000000000" pitchFamily="2" charset="0"/>
              </a:rPr>
              <a:t> 	– 	</a:t>
            </a:r>
            <a:r>
              <a:rPr lang="bn-IN" sz="3200" dirty="0" smtClean="0">
                <a:latin typeface="NikoshBAN" panose="02000000000000000000" pitchFamily="2" charset="0"/>
                <a:cs typeface="NikoshBAN" panose="02000000000000000000" pitchFamily="2" charset="0"/>
              </a:rPr>
              <a:t>রুস্তম শেখের </a:t>
            </a:r>
            <a:endParaRPr lang="en-US" sz="3200" dirty="0">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1534308958"/>
      </p:ext>
    </p:extLst>
  </p:cSld>
  <p:clrMapOvr>
    <a:masterClrMapping/>
  </p:clrMapOvr>
  <mc:AlternateContent xmlns:mc="http://schemas.openxmlformats.org/markup-compatibility/2006" xmlns:p14="http://schemas.microsoft.com/office/powerpoint/2010/main">
    <mc:Choice Requires="p14">
      <p:transition spd="slow" p14:dur="1250" advTm="25599">
        <p14:flip dir="r"/>
      </p:transition>
    </mc:Choice>
    <mc:Fallback xmlns="">
      <p:transition spd="slow" advTm="25599">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6">
                                            <p:txEl>
                                              <p:pRg st="0" end="0"/>
                                            </p:txEl>
                                          </p:spTgt>
                                        </p:tgtEl>
                                        <p:attrNameLst>
                                          <p:attrName>style.visibility</p:attrName>
                                        </p:attrNameLst>
                                      </p:cBhvr>
                                      <p:to>
                                        <p:strVal val="visible"/>
                                      </p:to>
                                    </p:set>
                                    <p:animEffect transition="in" filter="wipe(down)">
                                      <p:cBhvr>
                                        <p:cTn id="25" dur="580">
                                          <p:stCondLst>
                                            <p:cond delay="0"/>
                                          </p:stCondLst>
                                        </p:cTn>
                                        <p:tgtEl>
                                          <p:spTgt spid="6">
                                            <p:txEl>
                                              <p:pRg st="0" end="0"/>
                                            </p:txEl>
                                          </p:spTgt>
                                        </p:tgtEl>
                                      </p:cBhvr>
                                    </p:animEffect>
                                    <p:anim calcmode="lin" valueType="num">
                                      <p:cBhvr>
                                        <p:cTn id="26" dur="1822" tmFilter="0,0; 0.14,0.36; 0.43,0.73; 0.71,0.91; 1.0,1.0">
                                          <p:stCondLst>
                                            <p:cond delay="0"/>
                                          </p:stCondLst>
                                        </p:cTn>
                                        <p:tgtEl>
                                          <p:spTgt spid="6">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6">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6">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6">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6">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6">
                                            <p:txEl>
                                              <p:pRg st="0" end="0"/>
                                            </p:txEl>
                                          </p:spTgt>
                                        </p:tgtEl>
                                      </p:cBhvr>
                                      <p:to x="100000" y="60000"/>
                                    </p:animScale>
                                    <p:animScale>
                                      <p:cBhvr>
                                        <p:cTn id="32" dur="166" decel="50000">
                                          <p:stCondLst>
                                            <p:cond delay="676"/>
                                          </p:stCondLst>
                                        </p:cTn>
                                        <p:tgtEl>
                                          <p:spTgt spid="6">
                                            <p:txEl>
                                              <p:pRg st="0" end="0"/>
                                            </p:txEl>
                                          </p:spTgt>
                                        </p:tgtEl>
                                      </p:cBhvr>
                                      <p:to x="100000" y="100000"/>
                                    </p:animScale>
                                    <p:animScale>
                                      <p:cBhvr>
                                        <p:cTn id="33" dur="26">
                                          <p:stCondLst>
                                            <p:cond delay="1312"/>
                                          </p:stCondLst>
                                        </p:cTn>
                                        <p:tgtEl>
                                          <p:spTgt spid="6">
                                            <p:txEl>
                                              <p:pRg st="0" end="0"/>
                                            </p:txEl>
                                          </p:spTgt>
                                        </p:tgtEl>
                                      </p:cBhvr>
                                      <p:to x="100000" y="80000"/>
                                    </p:animScale>
                                    <p:animScale>
                                      <p:cBhvr>
                                        <p:cTn id="34" dur="166" decel="50000">
                                          <p:stCondLst>
                                            <p:cond delay="1338"/>
                                          </p:stCondLst>
                                        </p:cTn>
                                        <p:tgtEl>
                                          <p:spTgt spid="6">
                                            <p:txEl>
                                              <p:pRg st="0" end="0"/>
                                            </p:txEl>
                                          </p:spTgt>
                                        </p:tgtEl>
                                      </p:cBhvr>
                                      <p:to x="100000" y="100000"/>
                                    </p:animScale>
                                    <p:animScale>
                                      <p:cBhvr>
                                        <p:cTn id="35" dur="26">
                                          <p:stCondLst>
                                            <p:cond delay="1642"/>
                                          </p:stCondLst>
                                        </p:cTn>
                                        <p:tgtEl>
                                          <p:spTgt spid="6">
                                            <p:txEl>
                                              <p:pRg st="0" end="0"/>
                                            </p:txEl>
                                          </p:spTgt>
                                        </p:tgtEl>
                                      </p:cBhvr>
                                      <p:to x="100000" y="90000"/>
                                    </p:animScale>
                                    <p:animScale>
                                      <p:cBhvr>
                                        <p:cTn id="36" dur="166" decel="50000">
                                          <p:stCondLst>
                                            <p:cond delay="1668"/>
                                          </p:stCondLst>
                                        </p:cTn>
                                        <p:tgtEl>
                                          <p:spTgt spid="6">
                                            <p:txEl>
                                              <p:pRg st="0" end="0"/>
                                            </p:txEl>
                                          </p:spTgt>
                                        </p:tgtEl>
                                      </p:cBhvr>
                                      <p:to x="100000" y="100000"/>
                                    </p:animScale>
                                    <p:animScale>
                                      <p:cBhvr>
                                        <p:cTn id="37" dur="26">
                                          <p:stCondLst>
                                            <p:cond delay="1808"/>
                                          </p:stCondLst>
                                        </p:cTn>
                                        <p:tgtEl>
                                          <p:spTgt spid="6">
                                            <p:txEl>
                                              <p:pRg st="0" end="0"/>
                                            </p:txEl>
                                          </p:spTgt>
                                        </p:tgtEl>
                                      </p:cBhvr>
                                      <p:to x="100000" y="95000"/>
                                    </p:animScale>
                                    <p:animScale>
                                      <p:cBhvr>
                                        <p:cTn id="38" dur="166" decel="50000">
                                          <p:stCondLst>
                                            <p:cond delay="1834"/>
                                          </p:stCondLst>
                                        </p:cTn>
                                        <p:tgtEl>
                                          <p:spTgt spid="6">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Effect transition="in" filter="wipe(down)">
                                      <p:cBhvr>
                                        <p:cTn id="43" dur="580">
                                          <p:stCondLst>
                                            <p:cond delay="0"/>
                                          </p:stCondLst>
                                        </p:cTn>
                                        <p:tgtEl>
                                          <p:spTgt spid="6">
                                            <p:txEl>
                                              <p:pRg st="1" end="1"/>
                                            </p:txEl>
                                          </p:spTgt>
                                        </p:tgtEl>
                                      </p:cBhvr>
                                    </p:animEffect>
                                    <p:anim calcmode="lin" valueType="num">
                                      <p:cBhvr>
                                        <p:cTn id="44" dur="1822" tmFilter="0,0; 0.14,0.36; 0.43,0.73; 0.71,0.91; 1.0,1.0">
                                          <p:stCondLst>
                                            <p:cond delay="0"/>
                                          </p:stCondLst>
                                        </p:cTn>
                                        <p:tgtEl>
                                          <p:spTgt spid="6">
                                            <p:txEl>
                                              <p:pRg st="1" end="1"/>
                                            </p:txEl>
                                          </p:spTgt>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xEl>
                                              <p:pRg st="1" end="1"/>
                                            </p:txEl>
                                          </p:spTgt>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xEl>
                                              <p:pRg st="1" end="1"/>
                                            </p:txEl>
                                          </p:spTgt>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xEl>
                                              <p:pRg st="1" end="1"/>
                                            </p:txEl>
                                          </p:spTgt>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xEl>
                                              <p:pRg st="1" end="1"/>
                                            </p:txEl>
                                          </p:spTgt>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xEl>
                                              <p:pRg st="1" end="1"/>
                                            </p:txEl>
                                          </p:spTgt>
                                        </p:tgtEl>
                                      </p:cBhvr>
                                      <p:to x="100000" y="60000"/>
                                    </p:animScale>
                                    <p:animScale>
                                      <p:cBhvr>
                                        <p:cTn id="50" dur="166" decel="50000">
                                          <p:stCondLst>
                                            <p:cond delay="676"/>
                                          </p:stCondLst>
                                        </p:cTn>
                                        <p:tgtEl>
                                          <p:spTgt spid="6">
                                            <p:txEl>
                                              <p:pRg st="1" end="1"/>
                                            </p:txEl>
                                          </p:spTgt>
                                        </p:tgtEl>
                                      </p:cBhvr>
                                      <p:to x="100000" y="100000"/>
                                    </p:animScale>
                                    <p:animScale>
                                      <p:cBhvr>
                                        <p:cTn id="51" dur="26">
                                          <p:stCondLst>
                                            <p:cond delay="1312"/>
                                          </p:stCondLst>
                                        </p:cTn>
                                        <p:tgtEl>
                                          <p:spTgt spid="6">
                                            <p:txEl>
                                              <p:pRg st="1" end="1"/>
                                            </p:txEl>
                                          </p:spTgt>
                                        </p:tgtEl>
                                      </p:cBhvr>
                                      <p:to x="100000" y="80000"/>
                                    </p:animScale>
                                    <p:animScale>
                                      <p:cBhvr>
                                        <p:cTn id="52" dur="166" decel="50000">
                                          <p:stCondLst>
                                            <p:cond delay="1338"/>
                                          </p:stCondLst>
                                        </p:cTn>
                                        <p:tgtEl>
                                          <p:spTgt spid="6">
                                            <p:txEl>
                                              <p:pRg st="1" end="1"/>
                                            </p:txEl>
                                          </p:spTgt>
                                        </p:tgtEl>
                                      </p:cBhvr>
                                      <p:to x="100000" y="100000"/>
                                    </p:animScale>
                                    <p:animScale>
                                      <p:cBhvr>
                                        <p:cTn id="53" dur="26">
                                          <p:stCondLst>
                                            <p:cond delay="1642"/>
                                          </p:stCondLst>
                                        </p:cTn>
                                        <p:tgtEl>
                                          <p:spTgt spid="6">
                                            <p:txEl>
                                              <p:pRg st="1" end="1"/>
                                            </p:txEl>
                                          </p:spTgt>
                                        </p:tgtEl>
                                      </p:cBhvr>
                                      <p:to x="100000" y="90000"/>
                                    </p:animScale>
                                    <p:animScale>
                                      <p:cBhvr>
                                        <p:cTn id="54" dur="166" decel="50000">
                                          <p:stCondLst>
                                            <p:cond delay="1668"/>
                                          </p:stCondLst>
                                        </p:cTn>
                                        <p:tgtEl>
                                          <p:spTgt spid="6">
                                            <p:txEl>
                                              <p:pRg st="1" end="1"/>
                                            </p:txEl>
                                          </p:spTgt>
                                        </p:tgtEl>
                                      </p:cBhvr>
                                      <p:to x="100000" y="100000"/>
                                    </p:animScale>
                                    <p:animScale>
                                      <p:cBhvr>
                                        <p:cTn id="55" dur="26">
                                          <p:stCondLst>
                                            <p:cond delay="1808"/>
                                          </p:stCondLst>
                                        </p:cTn>
                                        <p:tgtEl>
                                          <p:spTgt spid="6">
                                            <p:txEl>
                                              <p:pRg st="1" end="1"/>
                                            </p:txEl>
                                          </p:spTgt>
                                        </p:tgtEl>
                                      </p:cBhvr>
                                      <p:to x="100000" y="95000"/>
                                    </p:animScale>
                                    <p:animScale>
                                      <p:cBhvr>
                                        <p:cTn id="56" dur="166" decel="50000">
                                          <p:stCondLst>
                                            <p:cond delay="1834"/>
                                          </p:stCondLst>
                                        </p:cTn>
                                        <p:tgtEl>
                                          <p:spTgt spid="6">
                                            <p:txEl>
                                              <p:pRg st="1" end="1"/>
                                            </p:txEl>
                                          </p:spTgt>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6">
                                            <p:txEl>
                                              <p:pRg st="2" end="2"/>
                                            </p:txEl>
                                          </p:spTgt>
                                        </p:tgtEl>
                                        <p:attrNameLst>
                                          <p:attrName>style.visibility</p:attrName>
                                        </p:attrNameLst>
                                      </p:cBhvr>
                                      <p:to>
                                        <p:strVal val="visible"/>
                                      </p:to>
                                    </p:set>
                                    <p:animEffect transition="in" filter="wipe(down)">
                                      <p:cBhvr>
                                        <p:cTn id="61" dur="580">
                                          <p:stCondLst>
                                            <p:cond delay="0"/>
                                          </p:stCondLst>
                                        </p:cTn>
                                        <p:tgtEl>
                                          <p:spTgt spid="6">
                                            <p:txEl>
                                              <p:pRg st="2" end="2"/>
                                            </p:txEl>
                                          </p:spTgt>
                                        </p:tgtEl>
                                      </p:cBhvr>
                                    </p:animEffect>
                                    <p:anim calcmode="lin" valueType="num">
                                      <p:cBhvr>
                                        <p:cTn id="62" dur="1822" tmFilter="0,0; 0.14,0.36; 0.43,0.73; 0.71,0.91; 1.0,1.0">
                                          <p:stCondLst>
                                            <p:cond delay="0"/>
                                          </p:stCondLst>
                                        </p:cTn>
                                        <p:tgtEl>
                                          <p:spTgt spid="6">
                                            <p:txEl>
                                              <p:pRg st="2" end="2"/>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6">
                                            <p:txEl>
                                              <p:pRg st="2" end="2"/>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6">
                                            <p:txEl>
                                              <p:pRg st="2" end="2"/>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6">
                                            <p:txEl>
                                              <p:pRg st="2" end="2"/>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6">
                                            <p:txEl>
                                              <p:pRg st="2" end="2"/>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6">
                                            <p:txEl>
                                              <p:pRg st="2" end="2"/>
                                            </p:txEl>
                                          </p:spTgt>
                                        </p:tgtEl>
                                      </p:cBhvr>
                                      <p:to x="100000" y="60000"/>
                                    </p:animScale>
                                    <p:animScale>
                                      <p:cBhvr>
                                        <p:cTn id="68" dur="166" decel="50000">
                                          <p:stCondLst>
                                            <p:cond delay="676"/>
                                          </p:stCondLst>
                                        </p:cTn>
                                        <p:tgtEl>
                                          <p:spTgt spid="6">
                                            <p:txEl>
                                              <p:pRg st="2" end="2"/>
                                            </p:txEl>
                                          </p:spTgt>
                                        </p:tgtEl>
                                      </p:cBhvr>
                                      <p:to x="100000" y="100000"/>
                                    </p:animScale>
                                    <p:animScale>
                                      <p:cBhvr>
                                        <p:cTn id="69" dur="26">
                                          <p:stCondLst>
                                            <p:cond delay="1312"/>
                                          </p:stCondLst>
                                        </p:cTn>
                                        <p:tgtEl>
                                          <p:spTgt spid="6">
                                            <p:txEl>
                                              <p:pRg st="2" end="2"/>
                                            </p:txEl>
                                          </p:spTgt>
                                        </p:tgtEl>
                                      </p:cBhvr>
                                      <p:to x="100000" y="80000"/>
                                    </p:animScale>
                                    <p:animScale>
                                      <p:cBhvr>
                                        <p:cTn id="70" dur="166" decel="50000">
                                          <p:stCondLst>
                                            <p:cond delay="1338"/>
                                          </p:stCondLst>
                                        </p:cTn>
                                        <p:tgtEl>
                                          <p:spTgt spid="6">
                                            <p:txEl>
                                              <p:pRg st="2" end="2"/>
                                            </p:txEl>
                                          </p:spTgt>
                                        </p:tgtEl>
                                      </p:cBhvr>
                                      <p:to x="100000" y="100000"/>
                                    </p:animScale>
                                    <p:animScale>
                                      <p:cBhvr>
                                        <p:cTn id="71" dur="26">
                                          <p:stCondLst>
                                            <p:cond delay="1642"/>
                                          </p:stCondLst>
                                        </p:cTn>
                                        <p:tgtEl>
                                          <p:spTgt spid="6">
                                            <p:txEl>
                                              <p:pRg st="2" end="2"/>
                                            </p:txEl>
                                          </p:spTgt>
                                        </p:tgtEl>
                                      </p:cBhvr>
                                      <p:to x="100000" y="90000"/>
                                    </p:animScale>
                                    <p:animScale>
                                      <p:cBhvr>
                                        <p:cTn id="72" dur="166" decel="50000">
                                          <p:stCondLst>
                                            <p:cond delay="1668"/>
                                          </p:stCondLst>
                                        </p:cTn>
                                        <p:tgtEl>
                                          <p:spTgt spid="6">
                                            <p:txEl>
                                              <p:pRg st="2" end="2"/>
                                            </p:txEl>
                                          </p:spTgt>
                                        </p:tgtEl>
                                      </p:cBhvr>
                                      <p:to x="100000" y="100000"/>
                                    </p:animScale>
                                    <p:animScale>
                                      <p:cBhvr>
                                        <p:cTn id="73" dur="26">
                                          <p:stCondLst>
                                            <p:cond delay="1808"/>
                                          </p:stCondLst>
                                        </p:cTn>
                                        <p:tgtEl>
                                          <p:spTgt spid="6">
                                            <p:txEl>
                                              <p:pRg st="2" end="2"/>
                                            </p:txEl>
                                          </p:spTgt>
                                        </p:tgtEl>
                                      </p:cBhvr>
                                      <p:to x="100000" y="95000"/>
                                    </p:animScale>
                                    <p:animScale>
                                      <p:cBhvr>
                                        <p:cTn id="74" dur="166" decel="50000">
                                          <p:stCondLst>
                                            <p:cond delay="1834"/>
                                          </p:stCondLst>
                                        </p:cTn>
                                        <p:tgtEl>
                                          <p:spTgt spid="6">
                                            <p:txEl>
                                              <p:pRg st="2" end="2"/>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26" presetClass="entr" presetSubtype="0" fill="hold" nodeType="clickEffect">
                                  <p:stCondLst>
                                    <p:cond delay="0"/>
                                  </p:stCondLst>
                                  <p:childTnLst>
                                    <p:set>
                                      <p:cBhvr>
                                        <p:cTn id="78" dur="1" fill="hold">
                                          <p:stCondLst>
                                            <p:cond delay="0"/>
                                          </p:stCondLst>
                                        </p:cTn>
                                        <p:tgtEl>
                                          <p:spTgt spid="6">
                                            <p:txEl>
                                              <p:pRg st="3" end="3"/>
                                            </p:txEl>
                                          </p:spTgt>
                                        </p:tgtEl>
                                        <p:attrNameLst>
                                          <p:attrName>style.visibility</p:attrName>
                                        </p:attrNameLst>
                                      </p:cBhvr>
                                      <p:to>
                                        <p:strVal val="visible"/>
                                      </p:to>
                                    </p:set>
                                    <p:animEffect transition="in" filter="wipe(down)">
                                      <p:cBhvr>
                                        <p:cTn id="79" dur="580">
                                          <p:stCondLst>
                                            <p:cond delay="0"/>
                                          </p:stCondLst>
                                        </p:cTn>
                                        <p:tgtEl>
                                          <p:spTgt spid="6">
                                            <p:txEl>
                                              <p:pRg st="3" end="3"/>
                                            </p:txEl>
                                          </p:spTgt>
                                        </p:tgtEl>
                                      </p:cBhvr>
                                    </p:animEffect>
                                    <p:anim calcmode="lin" valueType="num">
                                      <p:cBhvr>
                                        <p:cTn id="80" dur="1822" tmFilter="0,0; 0.14,0.36; 0.43,0.73; 0.71,0.91; 1.0,1.0">
                                          <p:stCondLst>
                                            <p:cond delay="0"/>
                                          </p:stCondLst>
                                        </p:cTn>
                                        <p:tgtEl>
                                          <p:spTgt spid="6">
                                            <p:txEl>
                                              <p:pRg st="3" end="3"/>
                                            </p:txEl>
                                          </p:spTgt>
                                        </p:tgtEl>
                                        <p:attrNameLst>
                                          <p:attrName>ppt_x</p:attrName>
                                        </p:attrNameLst>
                                      </p:cBhvr>
                                      <p:tavLst>
                                        <p:tav tm="0">
                                          <p:val>
                                            <p:strVal val="#ppt_x-0.25"/>
                                          </p:val>
                                        </p:tav>
                                        <p:tav tm="100000">
                                          <p:val>
                                            <p:strVal val="#ppt_x"/>
                                          </p:val>
                                        </p:tav>
                                      </p:tavLst>
                                    </p:anim>
                                    <p:anim calcmode="lin" valueType="num">
                                      <p:cBhvr>
                                        <p:cTn id="81" dur="664" tmFilter="0.0,0.0; 0.25,0.07; 0.50,0.2; 0.75,0.467; 1.0,1.0">
                                          <p:stCondLst>
                                            <p:cond delay="0"/>
                                          </p:stCondLst>
                                        </p:cTn>
                                        <p:tgtEl>
                                          <p:spTgt spid="6">
                                            <p:txEl>
                                              <p:pRg st="3" end="3"/>
                                            </p:txEl>
                                          </p:spTgt>
                                        </p:tgtEl>
                                        <p:attrNameLst>
                                          <p:attrName>ppt_y</p:attrName>
                                        </p:attrNameLst>
                                      </p:cBhvr>
                                      <p:tavLst>
                                        <p:tav tm="0" fmla="#ppt_y-sin(pi*$)/3">
                                          <p:val>
                                            <p:fltVal val="0.5"/>
                                          </p:val>
                                        </p:tav>
                                        <p:tav tm="100000">
                                          <p:val>
                                            <p:fltVal val="1"/>
                                          </p:val>
                                        </p:tav>
                                      </p:tavLst>
                                    </p:anim>
                                    <p:anim calcmode="lin" valueType="num">
                                      <p:cBhvr>
                                        <p:cTn id="82" dur="664" tmFilter="0, 0; 0.125,0.2665; 0.25,0.4; 0.375,0.465; 0.5,0.5;  0.625,0.535; 0.75,0.6; 0.875,0.7335; 1,1">
                                          <p:stCondLst>
                                            <p:cond delay="664"/>
                                          </p:stCondLst>
                                        </p:cTn>
                                        <p:tgtEl>
                                          <p:spTgt spid="6">
                                            <p:txEl>
                                              <p:pRg st="3" end="3"/>
                                            </p:txEl>
                                          </p:spTgt>
                                        </p:tgtEl>
                                        <p:attrNameLst>
                                          <p:attrName>ppt_y</p:attrName>
                                        </p:attrNameLst>
                                      </p:cBhvr>
                                      <p:tavLst>
                                        <p:tav tm="0" fmla="#ppt_y-sin(pi*$)/9">
                                          <p:val>
                                            <p:fltVal val="0"/>
                                          </p:val>
                                        </p:tav>
                                        <p:tav tm="100000">
                                          <p:val>
                                            <p:fltVal val="1"/>
                                          </p:val>
                                        </p:tav>
                                      </p:tavLst>
                                    </p:anim>
                                    <p:anim calcmode="lin" valueType="num">
                                      <p:cBhvr>
                                        <p:cTn id="83" dur="332" tmFilter="0, 0; 0.125,0.2665; 0.25,0.4; 0.375,0.465; 0.5,0.5;  0.625,0.535; 0.75,0.6; 0.875,0.7335; 1,1">
                                          <p:stCondLst>
                                            <p:cond delay="1324"/>
                                          </p:stCondLst>
                                        </p:cTn>
                                        <p:tgtEl>
                                          <p:spTgt spid="6">
                                            <p:txEl>
                                              <p:pRg st="3" end="3"/>
                                            </p:txEl>
                                          </p:spTgt>
                                        </p:tgtEl>
                                        <p:attrNameLst>
                                          <p:attrName>ppt_y</p:attrName>
                                        </p:attrNameLst>
                                      </p:cBhvr>
                                      <p:tavLst>
                                        <p:tav tm="0" fmla="#ppt_y-sin(pi*$)/27">
                                          <p:val>
                                            <p:fltVal val="0"/>
                                          </p:val>
                                        </p:tav>
                                        <p:tav tm="100000">
                                          <p:val>
                                            <p:fltVal val="1"/>
                                          </p:val>
                                        </p:tav>
                                      </p:tavLst>
                                    </p:anim>
                                    <p:anim calcmode="lin" valueType="num">
                                      <p:cBhvr>
                                        <p:cTn id="84" dur="164" tmFilter="0, 0; 0.125,0.2665; 0.25,0.4; 0.375,0.465; 0.5,0.5;  0.625,0.535; 0.75,0.6; 0.875,0.7335; 1,1">
                                          <p:stCondLst>
                                            <p:cond delay="1656"/>
                                          </p:stCondLst>
                                        </p:cTn>
                                        <p:tgtEl>
                                          <p:spTgt spid="6">
                                            <p:txEl>
                                              <p:pRg st="3" end="3"/>
                                            </p:txEl>
                                          </p:spTgt>
                                        </p:tgtEl>
                                        <p:attrNameLst>
                                          <p:attrName>ppt_y</p:attrName>
                                        </p:attrNameLst>
                                      </p:cBhvr>
                                      <p:tavLst>
                                        <p:tav tm="0" fmla="#ppt_y-sin(pi*$)/81">
                                          <p:val>
                                            <p:fltVal val="0"/>
                                          </p:val>
                                        </p:tav>
                                        <p:tav tm="100000">
                                          <p:val>
                                            <p:fltVal val="1"/>
                                          </p:val>
                                        </p:tav>
                                      </p:tavLst>
                                    </p:anim>
                                    <p:animScale>
                                      <p:cBhvr>
                                        <p:cTn id="85" dur="26">
                                          <p:stCondLst>
                                            <p:cond delay="650"/>
                                          </p:stCondLst>
                                        </p:cTn>
                                        <p:tgtEl>
                                          <p:spTgt spid="6">
                                            <p:txEl>
                                              <p:pRg st="3" end="3"/>
                                            </p:txEl>
                                          </p:spTgt>
                                        </p:tgtEl>
                                      </p:cBhvr>
                                      <p:to x="100000" y="60000"/>
                                    </p:animScale>
                                    <p:animScale>
                                      <p:cBhvr>
                                        <p:cTn id="86" dur="166" decel="50000">
                                          <p:stCondLst>
                                            <p:cond delay="676"/>
                                          </p:stCondLst>
                                        </p:cTn>
                                        <p:tgtEl>
                                          <p:spTgt spid="6">
                                            <p:txEl>
                                              <p:pRg st="3" end="3"/>
                                            </p:txEl>
                                          </p:spTgt>
                                        </p:tgtEl>
                                      </p:cBhvr>
                                      <p:to x="100000" y="100000"/>
                                    </p:animScale>
                                    <p:animScale>
                                      <p:cBhvr>
                                        <p:cTn id="87" dur="26">
                                          <p:stCondLst>
                                            <p:cond delay="1312"/>
                                          </p:stCondLst>
                                        </p:cTn>
                                        <p:tgtEl>
                                          <p:spTgt spid="6">
                                            <p:txEl>
                                              <p:pRg st="3" end="3"/>
                                            </p:txEl>
                                          </p:spTgt>
                                        </p:tgtEl>
                                      </p:cBhvr>
                                      <p:to x="100000" y="80000"/>
                                    </p:animScale>
                                    <p:animScale>
                                      <p:cBhvr>
                                        <p:cTn id="88" dur="166" decel="50000">
                                          <p:stCondLst>
                                            <p:cond delay="1338"/>
                                          </p:stCondLst>
                                        </p:cTn>
                                        <p:tgtEl>
                                          <p:spTgt spid="6">
                                            <p:txEl>
                                              <p:pRg st="3" end="3"/>
                                            </p:txEl>
                                          </p:spTgt>
                                        </p:tgtEl>
                                      </p:cBhvr>
                                      <p:to x="100000" y="100000"/>
                                    </p:animScale>
                                    <p:animScale>
                                      <p:cBhvr>
                                        <p:cTn id="89" dur="26">
                                          <p:stCondLst>
                                            <p:cond delay="1642"/>
                                          </p:stCondLst>
                                        </p:cTn>
                                        <p:tgtEl>
                                          <p:spTgt spid="6">
                                            <p:txEl>
                                              <p:pRg st="3" end="3"/>
                                            </p:txEl>
                                          </p:spTgt>
                                        </p:tgtEl>
                                      </p:cBhvr>
                                      <p:to x="100000" y="90000"/>
                                    </p:animScale>
                                    <p:animScale>
                                      <p:cBhvr>
                                        <p:cTn id="90" dur="166" decel="50000">
                                          <p:stCondLst>
                                            <p:cond delay="1668"/>
                                          </p:stCondLst>
                                        </p:cTn>
                                        <p:tgtEl>
                                          <p:spTgt spid="6">
                                            <p:txEl>
                                              <p:pRg st="3" end="3"/>
                                            </p:txEl>
                                          </p:spTgt>
                                        </p:tgtEl>
                                      </p:cBhvr>
                                      <p:to x="100000" y="100000"/>
                                    </p:animScale>
                                    <p:animScale>
                                      <p:cBhvr>
                                        <p:cTn id="91" dur="26">
                                          <p:stCondLst>
                                            <p:cond delay="1808"/>
                                          </p:stCondLst>
                                        </p:cTn>
                                        <p:tgtEl>
                                          <p:spTgt spid="6">
                                            <p:txEl>
                                              <p:pRg st="3" end="3"/>
                                            </p:txEl>
                                          </p:spTgt>
                                        </p:tgtEl>
                                      </p:cBhvr>
                                      <p:to x="100000" y="95000"/>
                                    </p:animScale>
                                    <p:animScale>
                                      <p:cBhvr>
                                        <p:cTn id="92" dur="166" decel="50000">
                                          <p:stCondLst>
                                            <p:cond delay="1834"/>
                                          </p:stCondLst>
                                        </p:cTn>
                                        <p:tgtEl>
                                          <p:spTgt spid="6">
                                            <p:txEl>
                                              <p:pRg st="3" end="3"/>
                                            </p:txEl>
                                          </p:spTgt>
                                        </p:tgtEl>
                                      </p:cBhvr>
                                      <p:to x="100000" y="100000"/>
                                    </p:animScale>
                                  </p:childTnLst>
                                </p:cTn>
                              </p:par>
                            </p:childTnLst>
                          </p:cTn>
                        </p:par>
                      </p:childTnLst>
                    </p:cTn>
                  </p:par>
                  <p:par>
                    <p:cTn id="93" fill="hold">
                      <p:stCondLst>
                        <p:cond delay="indefinite"/>
                      </p:stCondLst>
                      <p:childTnLst>
                        <p:par>
                          <p:cTn id="94" fill="hold">
                            <p:stCondLst>
                              <p:cond delay="0"/>
                            </p:stCondLst>
                            <p:childTnLst>
                              <p:par>
                                <p:cTn id="95" presetID="26" presetClass="entr" presetSubtype="0" fill="hold" nodeType="clickEffect">
                                  <p:stCondLst>
                                    <p:cond delay="0"/>
                                  </p:stCondLst>
                                  <p:childTnLst>
                                    <p:set>
                                      <p:cBhvr>
                                        <p:cTn id="96" dur="1" fill="hold">
                                          <p:stCondLst>
                                            <p:cond delay="0"/>
                                          </p:stCondLst>
                                        </p:cTn>
                                        <p:tgtEl>
                                          <p:spTgt spid="6">
                                            <p:txEl>
                                              <p:pRg st="4" end="4"/>
                                            </p:txEl>
                                          </p:spTgt>
                                        </p:tgtEl>
                                        <p:attrNameLst>
                                          <p:attrName>style.visibility</p:attrName>
                                        </p:attrNameLst>
                                      </p:cBhvr>
                                      <p:to>
                                        <p:strVal val="visible"/>
                                      </p:to>
                                    </p:set>
                                    <p:animEffect transition="in" filter="wipe(down)">
                                      <p:cBhvr>
                                        <p:cTn id="97" dur="580">
                                          <p:stCondLst>
                                            <p:cond delay="0"/>
                                          </p:stCondLst>
                                        </p:cTn>
                                        <p:tgtEl>
                                          <p:spTgt spid="6">
                                            <p:txEl>
                                              <p:pRg st="4" end="4"/>
                                            </p:txEl>
                                          </p:spTgt>
                                        </p:tgtEl>
                                      </p:cBhvr>
                                    </p:animEffect>
                                    <p:anim calcmode="lin" valueType="num">
                                      <p:cBhvr>
                                        <p:cTn id="98" dur="1822" tmFilter="0,0; 0.14,0.36; 0.43,0.73; 0.71,0.91; 1.0,1.0">
                                          <p:stCondLst>
                                            <p:cond delay="0"/>
                                          </p:stCondLst>
                                        </p:cTn>
                                        <p:tgtEl>
                                          <p:spTgt spid="6">
                                            <p:txEl>
                                              <p:pRg st="4" end="4"/>
                                            </p:txEl>
                                          </p:spTgt>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6">
                                            <p:txEl>
                                              <p:pRg st="4" end="4"/>
                                            </p:txEl>
                                          </p:spTgt>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6">
                                            <p:txEl>
                                              <p:pRg st="4" end="4"/>
                                            </p:txEl>
                                          </p:spTgt>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6">
                                            <p:txEl>
                                              <p:pRg st="4" end="4"/>
                                            </p:txEl>
                                          </p:spTgt>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6">
                                            <p:txEl>
                                              <p:pRg st="4" end="4"/>
                                            </p:txEl>
                                          </p:spTgt>
                                        </p:tgtEl>
                                        <p:attrNameLst>
                                          <p:attrName>ppt_y</p:attrName>
                                        </p:attrNameLst>
                                      </p:cBhvr>
                                      <p:tavLst>
                                        <p:tav tm="0" fmla="#ppt_y-sin(pi*$)/81">
                                          <p:val>
                                            <p:fltVal val="0"/>
                                          </p:val>
                                        </p:tav>
                                        <p:tav tm="100000">
                                          <p:val>
                                            <p:fltVal val="1"/>
                                          </p:val>
                                        </p:tav>
                                      </p:tavLst>
                                    </p:anim>
                                    <p:animScale>
                                      <p:cBhvr>
                                        <p:cTn id="103" dur="26">
                                          <p:stCondLst>
                                            <p:cond delay="650"/>
                                          </p:stCondLst>
                                        </p:cTn>
                                        <p:tgtEl>
                                          <p:spTgt spid="6">
                                            <p:txEl>
                                              <p:pRg st="4" end="4"/>
                                            </p:txEl>
                                          </p:spTgt>
                                        </p:tgtEl>
                                      </p:cBhvr>
                                      <p:to x="100000" y="60000"/>
                                    </p:animScale>
                                    <p:animScale>
                                      <p:cBhvr>
                                        <p:cTn id="104" dur="166" decel="50000">
                                          <p:stCondLst>
                                            <p:cond delay="676"/>
                                          </p:stCondLst>
                                        </p:cTn>
                                        <p:tgtEl>
                                          <p:spTgt spid="6">
                                            <p:txEl>
                                              <p:pRg st="4" end="4"/>
                                            </p:txEl>
                                          </p:spTgt>
                                        </p:tgtEl>
                                      </p:cBhvr>
                                      <p:to x="100000" y="100000"/>
                                    </p:animScale>
                                    <p:animScale>
                                      <p:cBhvr>
                                        <p:cTn id="105" dur="26">
                                          <p:stCondLst>
                                            <p:cond delay="1312"/>
                                          </p:stCondLst>
                                        </p:cTn>
                                        <p:tgtEl>
                                          <p:spTgt spid="6">
                                            <p:txEl>
                                              <p:pRg st="4" end="4"/>
                                            </p:txEl>
                                          </p:spTgt>
                                        </p:tgtEl>
                                      </p:cBhvr>
                                      <p:to x="100000" y="80000"/>
                                    </p:animScale>
                                    <p:animScale>
                                      <p:cBhvr>
                                        <p:cTn id="106" dur="166" decel="50000">
                                          <p:stCondLst>
                                            <p:cond delay="1338"/>
                                          </p:stCondLst>
                                        </p:cTn>
                                        <p:tgtEl>
                                          <p:spTgt spid="6">
                                            <p:txEl>
                                              <p:pRg st="4" end="4"/>
                                            </p:txEl>
                                          </p:spTgt>
                                        </p:tgtEl>
                                      </p:cBhvr>
                                      <p:to x="100000" y="100000"/>
                                    </p:animScale>
                                    <p:animScale>
                                      <p:cBhvr>
                                        <p:cTn id="107" dur="26">
                                          <p:stCondLst>
                                            <p:cond delay="1642"/>
                                          </p:stCondLst>
                                        </p:cTn>
                                        <p:tgtEl>
                                          <p:spTgt spid="6">
                                            <p:txEl>
                                              <p:pRg st="4" end="4"/>
                                            </p:txEl>
                                          </p:spTgt>
                                        </p:tgtEl>
                                      </p:cBhvr>
                                      <p:to x="100000" y="90000"/>
                                    </p:animScale>
                                    <p:animScale>
                                      <p:cBhvr>
                                        <p:cTn id="108" dur="166" decel="50000">
                                          <p:stCondLst>
                                            <p:cond delay="1668"/>
                                          </p:stCondLst>
                                        </p:cTn>
                                        <p:tgtEl>
                                          <p:spTgt spid="6">
                                            <p:txEl>
                                              <p:pRg st="4" end="4"/>
                                            </p:txEl>
                                          </p:spTgt>
                                        </p:tgtEl>
                                      </p:cBhvr>
                                      <p:to x="100000" y="100000"/>
                                    </p:animScale>
                                    <p:animScale>
                                      <p:cBhvr>
                                        <p:cTn id="109" dur="26">
                                          <p:stCondLst>
                                            <p:cond delay="1808"/>
                                          </p:stCondLst>
                                        </p:cTn>
                                        <p:tgtEl>
                                          <p:spTgt spid="6">
                                            <p:txEl>
                                              <p:pRg st="4" end="4"/>
                                            </p:txEl>
                                          </p:spTgt>
                                        </p:tgtEl>
                                      </p:cBhvr>
                                      <p:to x="100000" y="95000"/>
                                    </p:animScale>
                                    <p:animScale>
                                      <p:cBhvr>
                                        <p:cTn id="110" dur="166" decel="50000">
                                          <p:stCondLst>
                                            <p:cond delay="1834"/>
                                          </p:stCondLst>
                                        </p:cTn>
                                        <p:tgtEl>
                                          <p:spTgt spid="6">
                                            <p:txEl>
                                              <p:pRg st="4" end="4"/>
                                            </p:txEl>
                                          </p:spTgt>
                                        </p:tgtEl>
                                      </p:cBhvr>
                                      <p:to x="100000" y="100000"/>
                                    </p:animScale>
                                  </p:childTnLst>
                                </p:cTn>
                              </p:par>
                            </p:childTnLst>
                          </p:cTn>
                        </p:par>
                      </p:childTnLst>
                    </p:cTn>
                  </p:par>
                  <p:par>
                    <p:cTn id="111" fill="hold">
                      <p:stCondLst>
                        <p:cond delay="indefinite"/>
                      </p:stCondLst>
                      <p:childTnLst>
                        <p:par>
                          <p:cTn id="112" fill="hold">
                            <p:stCondLst>
                              <p:cond delay="0"/>
                            </p:stCondLst>
                            <p:childTnLst>
                              <p:par>
                                <p:cTn id="113" presetID="26" presetClass="entr" presetSubtype="0" fill="hold" nodeType="clickEffect">
                                  <p:stCondLst>
                                    <p:cond delay="0"/>
                                  </p:stCondLst>
                                  <p:childTnLst>
                                    <p:set>
                                      <p:cBhvr>
                                        <p:cTn id="114" dur="1" fill="hold">
                                          <p:stCondLst>
                                            <p:cond delay="0"/>
                                          </p:stCondLst>
                                        </p:cTn>
                                        <p:tgtEl>
                                          <p:spTgt spid="6">
                                            <p:txEl>
                                              <p:pRg st="5" end="5"/>
                                            </p:txEl>
                                          </p:spTgt>
                                        </p:tgtEl>
                                        <p:attrNameLst>
                                          <p:attrName>style.visibility</p:attrName>
                                        </p:attrNameLst>
                                      </p:cBhvr>
                                      <p:to>
                                        <p:strVal val="visible"/>
                                      </p:to>
                                    </p:set>
                                    <p:animEffect transition="in" filter="wipe(down)">
                                      <p:cBhvr>
                                        <p:cTn id="115" dur="580">
                                          <p:stCondLst>
                                            <p:cond delay="0"/>
                                          </p:stCondLst>
                                        </p:cTn>
                                        <p:tgtEl>
                                          <p:spTgt spid="6">
                                            <p:txEl>
                                              <p:pRg st="5" end="5"/>
                                            </p:txEl>
                                          </p:spTgt>
                                        </p:tgtEl>
                                      </p:cBhvr>
                                    </p:animEffect>
                                    <p:anim calcmode="lin" valueType="num">
                                      <p:cBhvr>
                                        <p:cTn id="116" dur="1822" tmFilter="0,0; 0.14,0.36; 0.43,0.73; 0.71,0.91; 1.0,1.0">
                                          <p:stCondLst>
                                            <p:cond delay="0"/>
                                          </p:stCondLst>
                                        </p:cTn>
                                        <p:tgtEl>
                                          <p:spTgt spid="6">
                                            <p:txEl>
                                              <p:pRg st="5" end="5"/>
                                            </p:txEl>
                                          </p:spTgt>
                                        </p:tgtEl>
                                        <p:attrNameLst>
                                          <p:attrName>ppt_x</p:attrName>
                                        </p:attrNameLst>
                                      </p:cBhvr>
                                      <p:tavLst>
                                        <p:tav tm="0">
                                          <p:val>
                                            <p:strVal val="#ppt_x-0.25"/>
                                          </p:val>
                                        </p:tav>
                                        <p:tav tm="100000">
                                          <p:val>
                                            <p:strVal val="#ppt_x"/>
                                          </p:val>
                                        </p:tav>
                                      </p:tavLst>
                                    </p:anim>
                                    <p:anim calcmode="lin" valueType="num">
                                      <p:cBhvr>
                                        <p:cTn id="117" dur="664" tmFilter="0.0,0.0; 0.25,0.07; 0.50,0.2; 0.75,0.467; 1.0,1.0">
                                          <p:stCondLst>
                                            <p:cond delay="0"/>
                                          </p:stCondLst>
                                        </p:cTn>
                                        <p:tgtEl>
                                          <p:spTgt spid="6">
                                            <p:txEl>
                                              <p:pRg st="5" end="5"/>
                                            </p:txEl>
                                          </p:spTgt>
                                        </p:tgtEl>
                                        <p:attrNameLst>
                                          <p:attrName>ppt_y</p:attrName>
                                        </p:attrNameLst>
                                      </p:cBhvr>
                                      <p:tavLst>
                                        <p:tav tm="0" fmla="#ppt_y-sin(pi*$)/3">
                                          <p:val>
                                            <p:fltVal val="0.5"/>
                                          </p:val>
                                        </p:tav>
                                        <p:tav tm="100000">
                                          <p:val>
                                            <p:fltVal val="1"/>
                                          </p:val>
                                        </p:tav>
                                      </p:tavLst>
                                    </p:anim>
                                    <p:anim calcmode="lin" valueType="num">
                                      <p:cBhvr>
                                        <p:cTn id="118" dur="664" tmFilter="0, 0; 0.125,0.2665; 0.25,0.4; 0.375,0.465; 0.5,0.5;  0.625,0.535; 0.75,0.6; 0.875,0.7335; 1,1">
                                          <p:stCondLst>
                                            <p:cond delay="664"/>
                                          </p:stCondLst>
                                        </p:cTn>
                                        <p:tgtEl>
                                          <p:spTgt spid="6">
                                            <p:txEl>
                                              <p:pRg st="5" end="5"/>
                                            </p:txEl>
                                          </p:spTgt>
                                        </p:tgtEl>
                                        <p:attrNameLst>
                                          <p:attrName>ppt_y</p:attrName>
                                        </p:attrNameLst>
                                      </p:cBhvr>
                                      <p:tavLst>
                                        <p:tav tm="0" fmla="#ppt_y-sin(pi*$)/9">
                                          <p:val>
                                            <p:fltVal val="0"/>
                                          </p:val>
                                        </p:tav>
                                        <p:tav tm="100000">
                                          <p:val>
                                            <p:fltVal val="1"/>
                                          </p:val>
                                        </p:tav>
                                      </p:tavLst>
                                    </p:anim>
                                    <p:anim calcmode="lin" valueType="num">
                                      <p:cBhvr>
                                        <p:cTn id="119" dur="332" tmFilter="0, 0; 0.125,0.2665; 0.25,0.4; 0.375,0.465; 0.5,0.5;  0.625,0.535; 0.75,0.6; 0.875,0.7335; 1,1">
                                          <p:stCondLst>
                                            <p:cond delay="1324"/>
                                          </p:stCondLst>
                                        </p:cTn>
                                        <p:tgtEl>
                                          <p:spTgt spid="6">
                                            <p:txEl>
                                              <p:pRg st="5" end="5"/>
                                            </p:txEl>
                                          </p:spTgt>
                                        </p:tgtEl>
                                        <p:attrNameLst>
                                          <p:attrName>ppt_y</p:attrName>
                                        </p:attrNameLst>
                                      </p:cBhvr>
                                      <p:tavLst>
                                        <p:tav tm="0" fmla="#ppt_y-sin(pi*$)/27">
                                          <p:val>
                                            <p:fltVal val="0"/>
                                          </p:val>
                                        </p:tav>
                                        <p:tav tm="100000">
                                          <p:val>
                                            <p:fltVal val="1"/>
                                          </p:val>
                                        </p:tav>
                                      </p:tavLst>
                                    </p:anim>
                                    <p:anim calcmode="lin" valueType="num">
                                      <p:cBhvr>
                                        <p:cTn id="120" dur="164" tmFilter="0, 0; 0.125,0.2665; 0.25,0.4; 0.375,0.465; 0.5,0.5;  0.625,0.535; 0.75,0.6; 0.875,0.7335; 1,1">
                                          <p:stCondLst>
                                            <p:cond delay="1656"/>
                                          </p:stCondLst>
                                        </p:cTn>
                                        <p:tgtEl>
                                          <p:spTgt spid="6">
                                            <p:txEl>
                                              <p:pRg st="5" end="5"/>
                                            </p:txEl>
                                          </p:spTgt>
                                        </p:tgtEl>
                                        <p:attrNameLst>
                                          <p:attrName>ppt_y</p:attrName>
                                        </p:attrNameLst>
                                      </p:cBhvr>
                                      <p:tavLst>
                                        <p:tav tm="0" fmla="#ppt_y-sin(pi*$)/81">
                                          <p:val>
                                            <p:fltVal val="0"/>
                                          </p:val>
                                        </p:tav>
                                        <p:tav tm="100000">
                                          <p:val>
                                            <p:fltVal val="1"/>
                                          </p:val>
                                        </p:tav>
                                      </p:tavLst>
                                    </p:anim>
                                    <p:animScale>
                                      <p:cBhvr>
                                        <p:cTn id="121" dur="26">
                                          <p:stCondLst>
                                            <p:cond delay="650"/>
                                          </p:stCondLst>
                                        </p:cTn>
                                        <p:tgtEl>
                                          <p:spTgt spid="6">
                                            <p:txEl>
                                              <p:pRg st="5" end="5"/>
                                            </p:txEl>
                                          </p:spTgt>
                                        </p:tgtEl>
                                      </p:cBhvr>
                                      <p:to x="100000" y="60000"/>
                                    </p:animScale>
                                    <p:animScale>
                                      <p:cBhvr>
                                        <p:cTn id="122" dur="166" decel="50000">
                                          <p:stCondLst>
                                            <p:cond delay="676"/>
                                          </p:stCondLst>
                                        </p:cTn>
                                        <p:tgtEl>
                                          <p:spTgt spid="6">
                                            <p:txEl>
                                              <p:pRg st="5" end="5"/>
                                            </p:txEl>
                                          </p:spTgt>
                                        </p:tgtEl>
                                      </p:cBhvr>
                                      <p:to x="100000" y="100000"/>
                                    </p:animScale>
                                    <p:animScale>
                                      <p:cBhvr>
                                        <p:cTn id="123" dur="26">
                                          <p:stCondLst>
                                            <p:cond delay="1312"/>
                                          </p:stCondLst>
                                        </p:cTn>
                                        <p:tgtEl>
                                          <p:spTgt spid="6">
                                            <p:txEl>
                                              <p:pRg st="5" end="5"/>
                                            </p:txEl>
                                          </p:spTgt>
                                        </p:tgtEl>
                                      </p:cBhvr>
                                      <p:to x="100000" y="80000"/>
                                    </p:animScale>
                                    <p:animScale>
                                      <p:cBhvr>
                                        <p:cTn id="124" dur="166" decel="50000">
                                          <p:stCondLst>
                                            <p:cond delay="1338"/>
                                          </p:stCondLst>
                                        </p:cTn>
                                        <p:tgtEl>
                                          <p:spTgt spid="6">
                                            <p:txEl>
                                              <p:pRg st="5" end="5"/>
                                            </p:txEl>
                                          </p:spTgt>
                                        </p:tgtEl>
                                      </p:cBhvr>
                                      <p:to x="100000" y="100000"/>
                                    </p:animScale>
                                    <p:animScale>
                                      <p:cBhvr>
                                        <p:cTn id="125" dur="26">
                                          <p:stCondLst>
                                            <p:cond delay="1642"/>
                                          </p:stCondLst>
                                        </p:cTn>
                                        <p:tgtEl>
                                          <p:spTgt spid="6">
                                            <p:txEl>
                                              <p:pRg st="5" end="5"/>
                                            </p:txEl>
                                          </p:spTgt>
                                        </p:tgtEl>
                                      </p:cBhvr>
                                      <p:to x="100000" y="90000"/>
                                    </p:animScale>
                                    <p:animScale>
                                      <p:cBhvr>
                                        <p:cTn id="126" dur="166" decel="50000">
                                          <p:stCondLst>
                                            <p:cond delay="1668"/>
                                          </p:stCondLst>
                                        </p:cTn>
                                        <p:tgtEl>
                                          <p:spTgt spid="6">
                                            <p:txEl>
                                              <p:pRg st="5" end="5"/>
                                            </p:txEl>
                                          </p:spTgt>
                                        </p:tgtEl>
                                      </p:cBhvr>
                                      <p:to x="100000" y="100000"/>
                                    </p:animScale>
                                    <p:animScale>
                                      <p:cBhvr>
                                        <p:cTn id="127" dur="26">
                                          <p:stCondLst>
                                            <p:cond delay="1808"/>
                                          </p:stCondLst>
                                        </p:cTn>
                                        <p:tgtEl>
                                          <p:spTgt spid="6">
                                            <p:txEl>
                                              <p:pRg st="5" end="5"/>
                                            </p:txEl>
                                          </p:spTgt>
                                        </p:tgtEl>
                                      </p:cBhvr>
                                      <p:to x="100000" y="95000"/>
                                    </p:animScale>
                                    <p:animScale>
                                      <p:cBhvr>
                                        <p:cTn id="128" dur="166" decel="50000">
                                          <p:stCondLst>
                                            <p:cond delay="1834"/>
                                          </p:stCondLst>
                                        </p:cTn>
                                        <p:tgtEl>
                                          <p:spTgt spid="6">
                                            <p:txEl>
                                              <p:pRg st="5" end="5"/>
                                            </p:txEl>
                                          </p:spTgt>
                                        </p:tgtEl>
                                      </p:cBhvr>
                                      <p:to x="100000" y="100000"/>
                                    </p:animScale>
                                  </p:childTnLst>
                                </p:cTn>
                              </p:par>
                            </p:childTnLst>
                          </p:cTn>
                        </p:par>
                      </p:childTnLst>
                    </p:cTn>
                  </p:par>
                  <p:par>
                    <p:cTn id="129" fill="hold">
                      <p:stCondLst>
                        <p:cond delay="indefinite"/>
                      </p:stCondLst>
                      <p:childTnLst>
                        <p:par>
                          <p:cTn id="130" fill="hold">
                            <p:stCondLst>
                              <p:cond delay="0"/>
                            </p:stCondLst>
                            <p:childTnLst>
                              <p:par>
                                <p:cTn id="131" presetID="26" presetClass="entr" presetSubtype="0" fill="hold" nodeType="clickEffect">
                                  <p:stCondLst>
                                    <p:cond delay="0"/>
                                  </p:stCondLst>
                                  <p:childTnLst>
                                    <p:set>
                                      <p:cBhvr>
                                        <p:cTn id="132" dur="1" fill="hold">
                                          <p:stCondLst>
                                            <p:cond delay="0"/>
                                          </p:stCondLst>
                                        </p:cTn>
                                        <p:tgtEl>
                                          <p:spTgt spid="6">
                                            <p:txEl>
                                              <p:pRg st="6" end="6"/>
                                            </p:txEl>
                                          </p:spTgt>
                                        </p:tgtEl>
                                        <p:attrNameLst>
                                          <p:attrName>style.visibility</p:attrName>
                                        </p:attrNameLst>
                                      </p:cBhvr>
                                      <p:to>
                                        <p:strVal val="visible"/>
                                      </p:to>
                                    </p:set>
                                    <p:animEffect transition="in" filter="wipe(down)">
                                      <p:cBhvr>
                                        <p:cTn id="133" dur="580">
                                          <p:stCondLst>
                                            <p:cond delay="0"/>
                                          </p:stCondLst>
                                        </p:cTn>
                                        <p:tgtEl>
                                          <p:spTgt spid="6">
                                            <p:txEl>
                                              <p:pRg st="6" end="6"/>
                                            </p:txEl>
                                          </p:spTgt>
                                        </p:tgtEl>
                                      </p:cBhvr>
                                    </p:animEffect>
                                    <p:anim calcmode="lin" valueType="num">
                                      <p:cBhvr>
                                        <p:cTn id="134" dur="1822" tmFilter="0,0; 0.14,0.36; 0.43,0.73; 0.71,0.91; 1.0,1.0">
                                          <p:stCondLst>
                                            <p:cond delay="0"/>
                                          </p:stCondLst>
                                        </p:cTn>
                                        <p:tgtEl>
                                          <p:spTgt spid="6">
                                            <p:txEl>
                                              <p:pRg st="6" end="6"/>
                                            </p:txEl>
                                          </p:spTgt>
                                        </p:tgtEl>
                                        <p:attrNameLst>
                                          <p:attrName>ppt_x</p:attrName>
                                        </p:attrNameLst>
                                      </p:cBhvr>
                                      <p:tavLst>
                                        <p:tav tm="0">
                                          <p:val>
                                            <p:strVal val="#ppt_x-0.25"/>
                                          </p:val>
                                        </p:tav>
                                        <p:tav tm="100000">
                                          <p:val>
                                            <p:strVal val="#ppt_x"/>
                                          </p:val>
                                        </p:tav>
                                      </p:tavLst>
                                    </p:anim>
                                    <p:anim calcmode="lin" valueType="num">
                                      <p:cBhvr>
                                        <p:cTn id="135" dur="664" tmFilter="0.0,0.0; 0.25,0.07; 0.50,0.2; 0.75,0.467; 1.0,1.0">
                                          <p:stCondLst>
                                            <p:cond delay="0"/>
                                          </p:stCondLst>
                                        </p:cTn>
                                        <p:tgtEl>
                                          <p:spTgt spid="6">
                                            <p:txEl>
                                              <p:pRg st="6" end="6"/>
                                            </p:txEl>
                                          </p:spTgt>
                                        </p:tgtEl>
                                        <p:attrNameLst>
                                          <p:attrName>ppt_y</p:attrName>
                                        </p:attrNameLst>
                                      </p:cBhvr>
                                      <p:tavLst>
                                        <p:tav tm="0" fmla="#ppt_y-sin(pi*$)/3">
                                          <p:val>
                                            <p:fltVal val="0.5"/>
                                          </p:val>
                                        </p:tav>
                                        <p:tav tm="100000">
                                          <p:val>
                                            <p:fltVal val="1"/>
                                          </p:val>
                                        </p:tav>
                                      </p:tavLst>
                                    </p:anim>
                                    <p:anim calcmode="lin" valueType="num">
                                      <p:cBhvr>
                                        <p:cTn id="136" dur="664" tmFilter="0, 0; 0.125,0.2665; 0.25,0.4; 0.375,0.465; 0.5,0.5;  0.625,0.535; 0.75,0.6; 0.875,0.7335; 1,1">
                                          <p:stCondLst>
                                            <p:cond delay="664"/>
                                          </p:stCondLst>
                                        </p:cTn>
                                        <p:tgtEl>
                                          <p:spTgt spid="6">
                                            <p:txEl>
                                              <p:pRg st="6" end="6"/>
                                            </p:txEl>
                                          </p:spTgt>
                                        </p:tgtEl>
                                        <p:attrNameLst>
                                          <p:attrName>ppt_y</p:attrName>
                                        </p:attrNameLst>
                                      </p:cBhvr>
                                      <p:tavLst>
                                        <p:tav tm="0" fmla="#ppt_y-sin(pi*$)/9">
                                          <p:val>
                                            <p:fltVal val="0"/>
                                          </p:val>
                                        </p:tav>
                                        <p:tav tm="100000">
                                          <p:val>
                                            <p:fltVal val="1"/>
                                          </p:val>
                                        </p:tav>
                                      </p:tavLst>
                                    </p:anim>
                                    <p:anim calcmode="lin" valueType="num">
                                      <p:cBhvr>
                                        <p:cTn id="137" dur="332" tmFilter="0, 0; 0.125,0.2665; 0.25,0.4; 0.375,0.465; 0.5,0.5;  0.625,0.535; 0.75,0.6; 0.875,0.7335; 1,1">
                                          <p:stCondLst>
                                            <p:cond delay="1324"/>
                                          </p:stCondLst>
                                        </p:cTn>
                                        <p:tgtEl>
                                          <p:spTgt spid="6">
                                            <p:txEl>
                                              <p:pRg st="6" end="6"/>
                                            </p:txEl>
                                          </p:spTgt>
                                        </p:tgtEl>
                                        <p:attrNameLst>
                                          <p:attrName>ppt_y</p:attrName>
                                        </p:attrNameLst>
                                      </p:cBhvr>
                                      <p:tavLst>
                                        <p:tav tm="0" fmla="#ppt_y-sin(pi*$)/27">
                                          <p:val>
                                            <p:fltVal val="0"/>
                                          </p:val>
                                        </p:tav>
                                        <p:tav tm="100000">
                                          <p:val>
                                            <p:fltVal val="1"/>
                                          </p:val>
                                        </p:tav>
                                      </p:tavLst>
                                    </p:anim>
                                    <p:anim calcmode="lin" valueType="num">
                                      <p:cBhvr>
                                        <p:cTn id="138" dur="164" tmFilter="0, 0; 0.125,0.2665; 0.25,0.4; 0.375,0.465; 0.5,0.5;  0.625,0.535; 0.75,0.6; 0.875,0.7335; 1,1">
                                          <p:stCondLst>
                                            <p:cond delay="1656"/>
                                          </p:stCondLst>
                                        </p:cTn>
                                        <p:tgtEl>
                                          <p:spTgt spid="6">
                                            <p:txEl>
                                              <p:pRg st="6" end="6"/>
                                            </p:txEl>
                                          </p:spTgt>
                                        </p:tgtEl>
                                        <p:attrNameLst>
                                          <p:attrName>ppt_y</p:attrName>
                                        </p:attrNameLst>
                                      </p:cBhvr>
                                      <p:tavLst>
                                        <p:tav tm="0" fmla="#ppt_y-sin(pi*$)/81">
                                          <p:val>
                                            <p:fltVal val="0"/>
                                          </p:val>
                                        </p:tav>
                                        <p:tav tm="100000">
                                          <p:val>
                                            <p:fltVal val="1"/>
                                          </p:val>
                                        </p:tav>
                                      </p:tavLst>
                                    </p:anim>
                                    <p:animScale>
                                      <p:cBhvr>
                                        <p:cTn id="139" dur="26">
                                          <p:stCondLst>
                                            <p:cond delay="650"/>
                                          </p:stCondLst>
                                        </p:cTn>
                                        <p:tgtEl>
                                          <p:spTgt spid="6">
                                            <p:txEl>
                                              <p:pRg st="6" end="6"/>
                                            </p:txEl>
                                          </p:spTgt>
                                        </p:tgtEl>
                                      </p:cBhvr>
                                      <p:to x="100000" y="60000"/>
                                    </p:animScale>
                                    <p:animScale>
                                      <p:cBhvr>
                                        <p:cTn id="140" dur="166" decel="50000">
                                          <p:stCondLst>
                                            <p:cond delay="676"/>
                                          </p:stCondLst>
                                        </p:cTn>
                                        <p:tgtEl>
                                          <p:spTgt spid="6">
                                            <p:txEl>
                                              <p:pRg st="6" end="6"/>
                                            </p:txEl>
                                          </p:spTgt>
                                        </p:tgtEl>
                                      </p:cBhvr>
                                      <p:to x="100000" y="100000"/>
                                    </p:animScale>
                                    <p:animScale>
                                      <p:cBhvr>
                                        <p:cTn id="141" dur="26">
                                          <p:stCondLst>
                                            <p:cond delay="1312"/>
                                          </p:stCondLst>
                                        </p:cTn>
                                        <p:tgtEl>
                                          <p:spTgt spid="6">
                                            <p:txEl>
                                              <p:pRg st="6" end="6"/>
                                            </p:txEl>
                                          </p:spTgt>
                                        </p:tgtEl>
                                      </p:cBhvr>
                                      <p:to x="100000" y="80000"/>
                                    </p:animScale>
                                    <p:animScale>
                                      <p:cBhvr>
                                        <p:cTn id="142" dur="166" decel="50000">
                                          <p:stCondLst>
                                            <p:cond delay="1338"/>
                                          </p:stCondLst>
                                        </p:cTn>
                                        <p:tgtEl>
                                          <p:spTgt spid="6">
                                            <p:txEl>
                                              <p:pRg st="6" end="6"/>
                                            </p:txEl>
                                          </p:spTgt>
                                        </p:tgtEl>
                                      </p:cBhvr>
                                      <p:to x="100000" y="100000"/>
                                    </p:animScale>
                                    <p:animScale>
                                      <p:cBhvr>
                                        <p:cTn id="143" dur="26">
                                          <p:stCondLst>
                                            <p:cond delay="1642"/>
                                          </p:stCondLst>
                                        </p:cTn>
                                        <p:tgtEl>
                                          <p:spTgt spid="6">
                                            <p:txEl>
                                              <p:pRg st="6" end="6"/>
                                            </p:txEl>
                                          </p:spTgt>
                                        </p:tgtEl>
                                      </p:cBhvr>
                                      <p:to x="100000" y="90000"/>
                                    </p:animScale>
                                    <p:animScale>
                                      <p:cBhvr>
                                        <p:cTn id="144" dur="166" decel="50000">
                                          <p:stCondLst>
                                            <p:cond delay="1668"/>
                                          </p:stCondLst>
                                        </p:cTn>
                                        <p:tgtEl>
                                          <p:spTgt spid="6">
                                            <p:txEl>
                                              <p:pRg st="6" end="6"/>
                                            </p:txEl>
                                          </p:spTgt>
                                        </p:tgtEl>
                                      </p:cBhvr>
                                      <p:to x="100000" y="100000"/>
                                    </p:animScale>
                                    <p:animScale>
                                      <p:cBhvr>
                                        <p:cTn id="145" dur="26">
                                          <p:stCondLst>
                                            <p:cond delay="1808"/>
                                          </p:stCondLst>
                                        </p:cTn>
                                        <p:tgtEl>
                                          <p:spTgt spid="6">
                                            <p:txEl>
                                              <p:pRg st="6" end="6"/>
                                            </p:txEl>
                                          </p:spTgt>
                                        </p:tgtEl>
                                      </p:cBhvr>
                                      <p:to x="100000" y="95000"/>
                                    </p:animScale>
                                    <p:animScale>
                                      <p:cBhvr>
                                        <p:cTn id="146" dur="166" decel="50000">
                                          <p:stCondLst>
                                            <p:cond delay="1834"/>
                                          </p:stCondLst>
                                        </p:cTn>
                                        <p:tgtEl>
                                          <p:spTgt spid="6">
                                            <p:txEl>
                                              <p:pRg st="6" end="6"/>
                                            </p:txEl>
                                          </p:spTgt>
                                        </p:tgtEl>
                                      </p:cBhvr>
                                      <p:to x="100000" y="100000"/>
                                    </p:animScale>
                                  </p:childTnLst>
                                </p:cTn>
                              </p:par>
                            </p:childTnLst>
                          </p:cTn>
                        </p:par>
                      </p:childTnLst>
                    </p:cTn>
                  </p:par>
                  <p:par>
                    <p:cTn id="147" fill="hold">
                      <p:stCondLst>
                        <p:cond delay="indefinite"/>
                      </p:stCondLst>
                      <p:childTnLst>
                        <p:par>
                          <p:cTn id="148" fill="hold">
                            <p:stCondLst>
                              <p:cond delay="0"/>
                            </p:stCondLst>
                            <p:childTnLst>
                              <p:par>
                                <p:cTn id="149" presetID="26" presetClass="entr" presetSubtype="0" fill="hold" nodeType="clickEffect">
                                  <p:stCondLst>
                                    <p:cond delay="0"/>
                                  </p:stCondLst>
                                  <p:childTnLst>
                                    <p:set>
                                      <p:cBhvr>
                                        <p:cTn id="150" dur="1" fill="hold">
                                          <p:stCondLst>
                                            <p:cond delay="0"/>
                                          </p:stCondLst>
                                        </p:cTn>
                                        <p:tgtEl>
                                          <p:spTgt spid="6">
                                            <p:txEl>
                                              <p:pRg st="7" end="7"/>
                                            </p:txEl>
                                          </p:spTgt>
                                        </p:tgtEl>
                                        <p:attrNameLst>
                                          <p:attrName>style.visibility</p:attrName>
                                        </p:attrNameLst>
                                      </p:cBhvr>
                                      <p:to>
                                        <p:strVal val="visible"/>
                                      </p:to>
                                    </p:set>
                                    <p:animEffect transition="in" filter="wipe(down)">
                                      <p:cBhvr>
                                        <p:cTn id="151" dur="580">
                                          <p:stCondLst>
                                            <p:cond delay="0"/>
                                          </p:stCondLst>
                                        </p:cTn>
                                        <p:tgtEl>
                                          <p:spTgt spid="6">
                                            <p:txEl>
                                              <p:pRg st="7" end="7"/>
                                            </p:txEl>
                                          </p:spTgt>
                                        </p:tgtEl>
                                      </p:cBhvr>
                                    </p:animEffect>
                                    <p:anim calcmode="lin" valueType="num">
                                      <p:cBhvr>
                                        <p:cTn id="152" dur="1822" tmFilter="0,0; 0.14,0.36; 0.43,0.73; 0.71,0.91; 1.0,1.0">
                                          <p:stCondLst>
                                            <p:cond delay="0"/>
                                          </p:stCondLst>
                                        </p:cTn>
                                        <p:tgtEl>
                                          <p:spTgt spid="6">
                                            <p:txEl>
                                              <p:pRg st="7" end="7"/>
                                            </p:txEl>
                                          </p:spTgt>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6">
                                            <p:txEl>
                                              <p:pRg st="7" end="7"/>
                                            </p:txEl>
                                          </p:spTgt>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6">
                                            <p:txEl>
                                              <p:pRg st="7" end="7"/>
                                            </p:txEl>
                                          </p:spTgt>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6">
                                            <p:txEl>
                                              <p:pRg st="7" end="7"/>
                                            </p:txEl>
                                          </p:spTgt>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6">
                                            <p:txEl>
                                              <p:pRg st="7" end="7"/>
                                            </p:txEl>
                                          </p:spTgt>
                                        </p:tgtEl>
                                        <p:attrNameLst>
                                          <p:attrName>ppt_y</p:attrName>
                                        </p:attrNameLst>
                                      </p:cBhvr>
                                      <p:tavLst>
                                        <p:tav tm="0" fmla="#ppt_y-sin(pi*$)/81">
                                          <p:val>
                                            <p:fltVal val="0"/>
                                          </p:val>
                                        </p:tav>
                                        <p:tav tm="100000">
                                          <p:val>
                                            <p:fltVal val="1"/>
                                          </p:val>
                                        </p:tav>
                                      </p:tavLst>
                                    </p:anim>
                                    <p:animScale>
                                      <p:cBhvr>
                                        <p:cTn id="157" dur="26">
                                          <p:stCondLst>
                                            <p:cond delay="650"/>
                                          </p:stCondLst>
                                        </p:cTn>
                                        <p:tgtEl>
                                          <p:spTgt spid="6">
                                            <p:txEl>
                                              <p:pRg st="7" end="7"/>
                                            </p:txEl>
                                          </p:spTgt>
                                        </p:tgtEl>
                                      </p:cBhvr>
                                      <p:to x="100000" y="60000"/>
                                    </p:animScale>
                                    <p:animScale>
                                      <p:cBhvr>
                                        <p:cTn id="158" dur="166" decel="50000">
                                          <p:stCondLst>
                                            <p:cond delay="676"/>
                                          </p:stCondLst>
                                        </p:cTn>
                                        <p:tgtEl>
                                          <p:spTgt spid="6">
                                            <p:txEl>
                                              <p:pRg st="7" end="7"/>
                                            </p:txEl>
                                          </p:spTgt>
                                        </p:tgtEl>
                                      </p:cBhvr>
                                      <p:to x="100000" y="100000"/>
                                    </p:animScale>
                                    <p:animScale>
                                      <p:cBhvr>
                                        <p:cTn id="159" dur="26">
                                          <p:stCondLst>
                                            <p:cond delay="1312"/>
                                          </p:stCondLst>
                                        </p:cTn>
                                        <p:tgtEl>
                                          <p:spTgt spid="6">
                                            <p:txEl>
                                              <p:pRg st="7" end="7"/>
                                            </p:txEl>
                                          </p:spTgt>
                                        </p:tgtEl>
                                      </p:cBhvr>
                                      <p:to x="100000" y="80000"/>
                                    </p:animScale>
                                    <p:animScale>
                                      <p:cBhvr>
                                        <p:cTn id="160" dur="166" decel="50000">
                                          <p:stCondLst>
                                            <p:cond delay="1338"/>
                                          </p:stCondLst>
                                        </p:cTn>
                                        <p:tgtEl>
                                          <p:spTgt spid="6">
                                            <p:txEl>
                                              <p:pRg st="7" end="7"/>
                                            </p:txEl>
                                          </p:spTgt>
                                        </p:tgtEl>
                                      </p:cBhvr>
                                      <p:to x="100000" y="100000"/>
                                    </p:animScale>
                                    <p:animScale>
                                      <p:cBhvr>
                                        <p:cTn id="161" dur="26">
                                          <p:stCondLst>
                                            <p:cond delay="1642"/>
                                          </p:stCondLst>
                                        </p:cTn>
                                        <p:tgtEl>
                                          <p:spTgt spid="6">
                                            <p:txEl>
                                              <p:pRg st="7" end="7"/>
                                            </p:txEl>
                                          </p:spTgt>
                                        </p:tgtEl>
                                      </p:cBhvr>
                                      <p:to x="100000" y="90000"/>
                                    </p:animScale>
                                    <p:animScale>
                                      <p:cBhvr>
                                        <p:cTn id="162" dur="166" decel="50000">
                                          <p:stCondLst>
                                            <p:cond delay="1668"/>
                                          </p:stCondLst>
                                        </p:cTn>
                                        <p:tgtEl>
                                          <p:spTgt spid="6">
                                            <p:txEl>
                                              <p:pRg st="7" end="7"/>
                                            </p:txEl>
                                          </p:spTgt>
                                        </p:tgtEl>
                                      </p:cBhvr>
                                      <p:to x="100000" y="100000"/>
                                    </p:animScale>
                                    <p:animScale>
                                      <p:cBhvr>
                                        <p:cTn id="163" dur="26">
                                          <p:stCondLst>
                                            <p:cond delay="1808"/>
                                          </p:stCondLst>
                                        </p:cTn>
                                        <p:tgtEl>
                                          <p:spTgt spid="6">
                                            <p:txEl>
                                              <p:pRg st="7" end="7"/>
                                            </p:txEl>
                                          </p:spTgt>
                                        </p:tgtEl>
                                      </p:cBhvr>
                                      <p:to x="100000" y="95000"/>
                                    </p:animScale>
                                    <p:animScale>
                                      <p:cBhvr>
                                        <p:cTn id="164" dur="166" decel="50000">
                                          <p:stCondLst>
                                            <p:cond delay="1834"/>
                                          </p:stCondLst>
                                        </p:cTn>
                                        <p:tgtEl>
                                          <p:spTgt spid="6">
                                            <p:txEl>
                                              <p:pRg st="7" end="7"/>
                                            </p:txEl>
                                          </p:spTgt>
                                        </p:tgtEl>
                                      </p:cBhvr>
                                      <p:to x="100000" y="100000"/>
                                    </p:animScale>
                                  </p:childTnLst>
                                </p:cTn>
                              </p:par>
                            </p:childTnLst>
                          </p:cTn>
                        </p:par>
                      </p:childTnLst>
                    </p:cTn>
                  </p:par>
                  <p:par>
                    <p:cTn id="165" fill="hold">
                      <p:stCondLst>
                        <p:cond delay="indefinite"/>
                      </p:stCondLst>
                      <p:childTnLst>
                        <p:par>
                          <p:cTn id="166" fill="hold">
                            <p:stCondLst>
                              <p:cond delay="0"/>
                            </p:stCondLst>
                            <p:childTnLst>
                              <p:par>
                                <p:cTn id="167" presetID="26" presetClass="entr" presetSubtype="0" fill="hold" nodeType="clickEffect">
                                  <p:stCondLst>
                                    <p:cond delay="0"/>
                                  </p:stCondLst>
                                  <p:childTnLst>
                                    <p:set>
                                      <p:cBhvr>
                                        <p:cTn id="168" dur="1" fill="hold">
                                          <p:stCondLst>
                                            <p:cond delay="0"/>
                                          </p:stCondLst>
                                        </p:cTn>
                                        <p:tgtEl>
                                          <p:spTgt spid="6">
                                            <p:txEl>
                                              <p:pRg st="8" end="8"/>
                                            </p:txEl>
                                          </p:spTgt>
                                        </p:tgtEl>
                                        <p:attrNameLst>
                                          <p:attrName>style.visibility</p:attrName>
                                        </p:attrNameLst>
                                      </p:cBhvr>
                                      <p:to>
                                        <p:strVal val="visible"/>
                                      </p:to>
                                    </p:set>
                                    <p:animEffect transition="in" filter="wipe(down)">
                                      <p:cBhvr>
                                        <p:cTn id="169" dur="580">
                                          <p:stCondLst>
                                            <p:cond delay="0"/>
                                          </p:stCondLst>
                                        </p:cTn>
                                        <p:tgtEl>
                                          <p:spTgt spid="6">
                                            <p:txEl>
                                              <p:pRg st="8" end="8"/>
                                            </p:txEl>
                                          </p:spTgt>
                                        </p:tgtEl>
                                      </p:cBhvr>
                                    </p:animEffect>
                                    <p:anim calcmode="lin" valueType="num">
                                      <p:cBhvr>
                                        <p:cTn id="170" dur="1822" tmFilter="0,0; 0.14,0.36; 0.43,0.73; 0.71,0.91; 1.0,1.0">
                                          <p:stCondLst>
                                            <p:cond delay="0"/>
                                          </p:stCondLst>
                                        </p:cTn>
                                        <p:tgtEl>
                                          <p:spTgt spid="6">
                                            <p:txEl>
                                              <p:pRg st="8" end="8"/>
                                            </p:txEl>
                                          </p:spTgt>
                                        </p:tgtEl>
                                        <p:attrNameLst>
                                          <p:attrName>ppt_x</p:attrName>
                                        </p:attrNameLst>
                                      </p:cBhvr>
                                      <p:tavLst>
                                        <p:tav tm="0">
                                          <p:val>
                                            <p:strVal val="#ppt_x-0.25"/>
                                          </p:val>
                                        </p:tav>
                                        <p:tav tm="100000">
                                          <p:val>
                                            <p:strVal val="#ppt_x"/>
                                          </p:val>
                                        </p:tav>
                                      </p:tavLst>
                                    </p:anim>
                                    <p:anim calcmode="lin" valueType="num">
                                      <p:cBhvr>
                                        <p:cTn id="171" dur="664" tmFilter="0.0,0.0; 0.25,0.07; 0.50,0.2; 0.75,0.467; 1.0,1.0">
                                          <p:stCondLst>
                                            <p:cond delay="0"/>
                                          </p:stCondLst>
                                        </p:cTn>
                                        <p:tgtEl>
                                          <p:spTgt spid="6">
                                            <p:txEl>
                                              <p:pRg st="8" end="8"/>
                                            </p:txEl>
                                          </p:spTgt>
                                        </p:tgtEl>
                                        <p:attrNameLst>
                                          <p:attrName>ppt_y</p:attrName>
                                        </p:attrNameLst>
                                      </p:cBhvr>
                                      <p:tavLst>
                                        <p:tav tm="0" fmla="#ppt_y-sin(pi*$)/3">
                                          <p:val>
                                            <p:fltVal val="0.5"/>
                                          </p:val>
                                        </p:tav>
                                        <p:tav tm="100000">
                                          <p:val>
                                            <p:fltVal val="1"/>
                                          </p:val>
                                        </p:tav>
                                      </p:tavLst>
                                    </p:anim>
                                    <p:anim calcmode="lin" valueType="num">
                                      <p:cBhvr>
                                        <p:cTn id="172" dur="664" tmFilter="0, 0; 0.125,0.2665; 0.25,0.4; 0.375,0.465; 0.5,0.5;  0.625,0.535; 0.75,0.6; 0.875,0.7335; 1,1">
                                          <p:stCondLst>
                                            <p:cond delay="664"/>
                                          </p:stCondLst>
                                        </p:cTn>
                                        <p:tgtEl>
                                          <p:spTgt spid="6">
                                            <p:txEl>
                                              <p:pRg st="8" end="8"/>
                                            </p:txEl>
                                          </p:spTgt>
                                        </p:tgtEl>
                                        <p:attrNameLst>
                                          <p:attrName>ppt_y</p:attrName>
                                        </p:attrNameLst>
                                      </p:cBhvr>
                                      <p:tavLst>
                                        <p:tav tm="0" fmla="#ppt_y-sin(pi*$)/9">
                                          <p:val>
                                            <p:fltVal val="0"/>
                                          </p:val>
                                        </p:tav>
                                        <p:tav tm="100000">
                                          <p:val>
                                            <p:fltVal val="1"/>
                                          </p:val>
                                        </p:tav>
                                      </p:tavLst>
                                    </p:anim>
                                    <p:anim calcmode="lin" valueType="num">
                                      <p:cBhvr>
                                        <p:cTn id="173" dur="332" tmFilter="0, 0; 0.125,0.2665; 0.25,0.4; 0.375,0.465; 0.5,0.5;  0.625,0.535; 0.75,0.6; 0.875,0.7335; 1,1">
                                          <p:stCondLst>
                                            <p:cond delay="1324"/>
                                          </p:stCondLst>
                                        </p:cTn>
                                        <p:tgtEl>
                                          <p:spTgt spid="6">
                                            <p:txEl>
                                              <p:pRg st="8" end="8"/>
                                            </p:txEl>
                                          </p:spTgt>
                                        </p:tgtEl>
                                        <p:attrNameLst>
                                          <p:attrName>ppt_y</p:attrName>
                                        </p:attrNameLst>
                                      </p:cBhvr>
                                      <p:tavLst>
                                        <p:tav tm="0" fmla="#ppt_y-sin(pi*$)/27">
                                          <p:val>
                                            <p:fltVal val="0"/>
                                          </p:val>
                                        </p:tav>
                                        <p:tav tm="100000">
                                          <p:val>
                                            <p:fltVal val="1"/>
                                          </p:val>
                                        </p:tav>
                                      </p:tavLst>
                                    </p:anim>
                                    <p:anim calcmode="lin" valueType="num">
                                      <p:cBhvr>
                                        <p:cTn id="174" dur="164" tmFilter="0, 0; 0.125,0.2665; 0.25,0.4; 0.375,0.465; 0.5,0.5;  0.625,0.535; 0.75,0.6; 0.875,0.7335; 1,1">
                                          <p:stCondLst>
                                            <p:cond delay="1656"/>
                                          </p:stCondLst>
                                        </p:cTn>
                                        <p:tgtEl>
                                          <p:spTgt spid="6">
                                            <p:txEl>
                                              <p:pRg st="8" end="8"/>
                                            </p:txEl>
                                          </p:spTgt>
                                        </p:tgtEl>
                                        <p:attrNameLst>
                                          <p:attrName>ppt_y</p:attrName>
                                        </p:attrNameLst>
                                      </p:cBhvr>
                                      <p:tavLst>
                                        <p:tav tm="0" fmla="#ppt_y-sin(pi*$)/81">
                                          <p:val>
                                            <p:fltVal val="0"/>
                                          </p:val>
                                        </p:tav>
                                        <p:tav tm="100000">
                                          <p:val>
                                            <p:fltVal val="1"/>
                                          </p:val>
                                        </p:tav>
                                      </p:tavLst>
                                    </p:anim>
                                    <p:animScale>
                                      <p:cBhvr>
                                        <p:cTn id="175" dur="26">
                                          <p:stCondLst>
                                            <p:cond delay="650"/>
                                          </p:stCondLst>
                                        </p:cTn>
                                        <p:tgtEl>
                                          <p:spTgt spid="6">
                                            <p:txEl>
                                              <p:pRg st="8" end="8"/>
                                            </p:txEl>
                                          </p:spTgt>
                                        </p:tgtEl>
                                      </p:cBhvr>
                                      <p:to x="100000" y="60000"/>
                                    </p:animScale>
                                    <p:animScale>
                                      <p:cBhvr>
                                        <p:cTn id="176" dur="166" decel="50000">
                                          <p:stCondLst>
                                            <p:cond delay="676"/>
                                          </p:stCondLst>
                                        </p:cTn>
                                        <p:tgtEl>
                                          <p:spTgt spid="6">
                                            <p:txEl>
                                              <p:pRg st="8" end="8"/>
                                            </p:txEl>
                                          </p:spTgt>
                                        </p:tgtEl>
                                      </p:cBhvr>
                                      <p:to x="100000" y="100000"/>
                                    </p:animScale>
                                    <p:animScale>
                                      <p:cBhvr>
                                        <p:cTn id="177" dur="26">
                                          <p:stCondLst>
                                            <p:cond delay="1312"/>
                                          </p:stCondLst>
                                        </p:cTn>
                                        <p:tgtEl>
                                          <p:spTgt spid="6">
                                            <p:txEl>
                                              <p:pRg st="8" end="8"/>
                                            </p:txEl>
                                          </p:spTgt>
                                        </p:tgtEl>
                                      </p:cBhvr>
                                      <p:to x="100000" y="80000"/>
                                    </p:animScale>
                                    <p:animScale>
                                      <p:cBhvr>
                                        <p:cTn id="178" dur="166" decel="50000">
                                          <p:stCondLst>
                                            <p:cond delay="1338"/>
                                          </p:stCondLst>
                                        </p:cTn>
                                        <p:tgtEl>
                                          <p:spTgt spid="6">
                                            <p:txEl>
                                              <p:pRg st="8" end="8"/>
                                            </p:txEl>
                                          </p:spTgt>
                                        </p:tgtEl>
                                      </p:cBhvr>
                                      <p:to x="100000" y="100000"/>
                                    </p:animScale>
                                    <p:animScale>
                                      <p:cBhvr>
                                        <p:cTn id="179" dur="26">
                                          <p:stCondLst>
                                            <p:cond delay="1642"/>
                                          </p:stCondLst>
                                        </p:cTn>
                                        <p:tgtEl>
                                          <p:spTgt spid="6">
                                            <p:txEl>
                                              <p:pRg st="8" end="8"/>
                                            </p:txEl>
                                          </p:spTgt>
                                        </p:tgtEl>
                                      </p:cBhvr>
                                      <p:to x="100000" y="90000"/>
                                    </p:animScale>
                                    <p:animScale>
                                      <p:cBhvr>
                                        <p:cTn id="180" dur="166" decel="50000">
                                          <p:stCondLst>
                                            <p:cond delay="1668"/>
                                          </p:stCondLst>
                                        </p:cTn>
                                        <p:tgtEl>
                                          <p:spTgt spid="6">
                                            <p:txEl>
                                              <p:pRg st="8" end="8"/>
                                            </p:txEl>
                                          </p:spTgt>
                                        </p:tgtEl>
                                      </p:cBhvr>
                                      <p:to x="100000" y="100000"/>
                                    </p:animScale>
                                    <p:animScale>
                                      <p:cBhvr>
                                        <p:cTn id="181" dur="26">
                                          <p:stCondLst>
                                            <p:cond delay="1808"/>
                                          </p:stCondLst>
                                        </p:cTn>
                                        <p:tgtEl>
                                          <p:spTgt spid="6">
                                            <p:txEl>
                                              <p:pRg st="8" end="8"/>
                                            </p:txEl>
                                          </p:spTgt>
                                        </p:tgtEl>
                                      </p:cBhvr>
                                      <p:to x="100000" y="95000"/>
                                    </p:animScale>
                                    <p:animScale>
                                      <p:cBhvr>
                                        <p:cTn id="182" dur="166" decel="50000">
                                          <p:stCondLst>
                                            <p:cond delay="1834"/>
                                          </p:stCondLst>
                                        </p:cTn>
                                        <p:tgtEl>
                                          <p:spTgt spid="6">
                                            <p:txEl>
                                              <p:pRg st="8" end="8"/>
                                            </p:txEl>
                                          </p:spTgt>
                                        </p:tgtEl>
                                      </p:cBhvr>
                                      <p:to x="100000" y="100000"/>
                                    </p:animScale>
                                  </p:childTnLst>
                                </p:cTn>
                              </p:par>
                            </p:childTnLst>
                          </p:cTn>
                        </p:par>
                      </p:childTnLst>
                    </p:cTn>
                  </p:par>
                  <p:par>
                    <p:cTn id="183" fill="hold">
                      <p:stCondLst>
                        <p:cond delay="indefinite"/>
                      </p:stCondLst>
                      <p:childTnLst>
                        <p:par>
                          <p:cTn id="184" fill="hold">
                            <p:stCondLst>
                              <p:cond delay="0"/>
                            </p:stCondLst>
                            <p:childTnLst>
                              <p:par>
                                <p:cTn id="185" presetID="26" presetClass="entr" presetSubtype="0" fill="hold" nodeType="clickEffect">
                                  <p:stCondLst>
                                    <p:cond delay="0"/>
                                  </p:stCondLst>
                                  <p:childTnLst>
                                    <p:set>
                                      <p:cBhvr>
                                        <p:cTn id="186" dur="1" fill="hold">
                                          <p:stCondLst>
                                            <p:cond delay="0"/>
                                          </p:stCondLst>
                                        </p:cTn>
                                        <p:tgtEl>
                                          <p:spTgt spid="6">
                                            <p:txEl>
                                              <p:pRg st="9" end="9"/>
                                            </p:txEl>
                                          </p:spTgt>
                                        </p:tgtEl>
                                        <p:attrNameLst>
                                          <p:attrName>style.visibility</p:attrName>
                                        </p:attrNameLst>
                                      </p:cBhvr>
                                      <p:to>
                                        <p:strVal val="visible"/>
                                      </p:to>
                                    </p:set>
                                    <p:animEffect transition="in" filter="wipe(down)">
                                      <p:cBhvr>
                                        <p:cTn id="187" dur="580">
                                          <p:stCondLst>
                                            <p:cond delay="0"/>
                                          </p:stCondLst>
                                        </p:cTn>
                                        <p:tgtEl>
                                          <p:spTgt spid="6">
                                            <p:txEl>
                                              <p:pRg st="9" end="9"/>
                                            </p:txEl>
                                          </p:spTgt>
                                        </p:tgtEl>
                                      </p:cBhvr>
                                    </p:animEffect>
                                    <p:anim calcmode="lin" valueType="num">
                                      <p:cBhvr>
                                        <p:cTn id="188" dur="1822" tmFilter="0,0; 0.14,0.36; 0.43,0.73; 0.71,0.91; 1.0,1.0">
                                          <p:stCondLst>
                                            <p:cond delay="0"/>
                                          </p:stCondLst>
                                        </p:cTn>
                                        <p:tgtEl>
                                          <p:spTgt spid="6">
                                            <p:txEl>
                                              <p:pRg st="9" end="9"/>
                                            </p:txEl>
                                          </p:spTgt>
                                        </p:tgtEl>
                                        <p:attrNameLst>
                                          <p:attrName>ppt_x</p:attrName>
                                        </p:attrNameLst>
                                      </p:cBhvr>
                                      <p:tavLst>
                                        <p:tav tm="0">
                                          <p:val>
                                            <p:strVal val="#ppt_x-0.25"/>
                                          </p:val>
                                        </p:tav>
                                        <p:tav tm="100000">
                                          <p:val>
                                            <p:strVal val="#ppt_x"/>
                                          </p:val>
                                        </p:tav>
                                      </p:tavLst>
                                    </p:anim>
                                    <p:anim calcmode="lin" valueType="num">
                                      <p:cBhvr>
                                        <p:cTn id="189" dur="664" tmFilter="0.0,0.0; 0.25,0.07; 0.50,0.2; 0.75,0.467; 1.0,1.0">
                                          <p:stCondLst>
                                            <p:cond delay="0"/>
                                          </p:stCondLst>
                                        </p:cTn>
                                        <p:tgtEl>
                                          <p:spTgt spid="6">
                                            <p:txEl>
                                              <p:pRg st="9" end="9"/>
                                            </p:txEl>
                                          </p:spTgt>
                                        </p:tgtEl>
                                        <p:attrNameLst>
                                          <p:attrName>ppt_y</p:attrName>
                                        </p:attrNameLst>
                                      </p:cBhvr>
                                      <p:tavLst>
                                        <p:tav tm="0" fmla="#ppt_y-sin(pi*$)/3">
                                          <p:val>
                                            <p:fltVal val="0.5"/>
                                          </p:val>
                                        </p:tav>
                                        <p:tav tm="100000">
                                          <p:val>
                                            <p:fltVal val="1"/>
                                          </p:val>
                                        </p:tav>
                                      </p:tavLst>
                                    </p:anim>
                                    <p:anim calcmode="lin" valueType="num">
                                      <p:cBhvr>
                                        <p:cTn id="190" dur="664" tmFilter="0, 0; 0.125,0.2665; 0.25,0.4; 0.375,0.465; 0.5,0.5;  0.625,0.535; 0.75,0.6; 0.875,0.7335; 1,1">
                                          <p:stCondLst>
                                            <p:cond delay="664"/>
                                          </p:stCondLst>
                                        </p:cTn>
                                        <p:tgtEl>
                                          <p:spTgt spid="6">
                                            <p:txEl>
                                              <p:pRg st="9" end="9"/>
                                            </p:txEl>
                                          </p:spTgt>
                                        </p:tgtEl>
                                        <p:attrNameLst>
                                          <p:attrName>ppt_y</p:attrName>
                                        </p:attrNameLst>
                                      </p:cBhvr>
                                      <p:tavLst>
                                        <p:tav tm="0" fmla="#ppt_y-sin(pi*$)/9">
                                          <p:val>
                                            <p:fltVal val="0"/>
                                          </p:val>
                                        </p:tav>
                                        <p:tav tm="100000">
                                          <p:val>
                                            <p:fltVal val="1"/>
                                          </p:val>
                                        </p:tav>
                                      </p:tavLst>
                                    </p:anim>
                                    <p:anim calcmode="lin" valueType="num">
                                      <p:cBhvr>
                                        <p:cTn id="191" dur="332" tmFilter="0, 0; 0.125,0.2665; 0.25,0.4; 0.375,0.465; 0.5,0.5;  0.625,0.535; 0.75,0.6; 0.875,0.7335; 1,1">
                                          <p:stCondLst>
                                            <p:cond delay="1324"/>
                                          </p:stCondLst>
                                        </p:cTn>
                                        <p:tgtEl>
                                          <p:spTgt spid="6">
                                            <p:txEl>
                                              <p:pRg st="9" end="9"/>
                                            </p:txEl>
                                          </p:spTgt>
                                        </p:tgtEl>
                                        <p:attrNameLst>
                                          <p:attrName>ppt_y</p:attrName>
                                        </p:attrNameLst>
                                      </p:cBhvr>
                                      <p:tavLst>
                                        <p:tav tm="0" fmla="#ppt_y-sin(pi*$)/27">
                                          <p:val>
                                            <p:fltVal val="0"/>
                                          </p:val>
                                        </p:tav>
                                        <p:tav tm="100000">
                                          <p:val>
                                            <p:fltVal val="1"/>
                                          </p:val>
                                        </p:tav>
                                      </p:tavLst>
                                    </p:anim>
                                    <p:anim calcmode="lin" valueType="num">
                                      <p:cBhvr>
                                        <p:cTn id="192" dur="164" tmFilter="0, 0; 0.125,0.2665; 0.25,0.4; 0.375,0.465; 0.5,0.5;  0.625,0.535; 0.75,0.6; 0.875,0.7335; 1,1">
                                          <p:stCondLst>
                                            <p:cond delay="1656"/>
                                          </p:stCondLst>
                                        </p:cTn>
                                        <p:tgtEl>
                                          <p:spTgt spid="6">
                                            <p:txEl>
                                              <p:pRg st="9" end="9"/>
                                            </p:txEl>
                                          </p:spTgt>
                                        </p:tgtEl>
                                        <p:attrNameLst>
                                          <p:attrName>ppt_y</p:attrName>
                                        </p:attrNameLst>
                                      </p:cBhvr>
                                      <p:tavLst>
                                        <p:tav tm="0" fmla="#ppt_y-sin(pi*$)/81">
                                          <p:val>
                                            <p:fltVal val="0"/>
                                          </p:val>
                                        </p:tav>
                                        <p:tav tm="100000">
                                          <p:val>
                                            <p:fltVal val="1"/>
                                          </p:val>
                                        </p:tav>
                                      </p:tavLst>
                                    </p:anim>
                                    <p:animScale>
                                      <p:cBhvr>
                                        <p:cTn id="193" dur="26">
                                          <p:stCondLst>
                                            <p:cond delay="650"/>
                                          </p:stCondLst>
                                        </p:cTn>
                                        <p:tgtEl>
                                          <p:spTgt spid="6">
                                            <p:txEl>
                                              <p:pRg st="9" end="9"/>
                                            </p:txEl>
                                          </p:spTgt>
                                        </p:tgtEl>
                                      </p:cBhvr>
                                      <p:to x="100000" y="60000"/>
                                    </p:animScale>
                                    <p:animScale>
                                      <p:cBhvr>
                                        <p:cTn id="194" dur="166" decel="50000">
                                          <p:stCondLst>
                                            <p:cond delay="676"/>
                                          </p:stCondLst>
                                        </p:cTn>
                                        <p:tgtEl>
                                          <p:spTgt spid="6">
                                            <p:txEl>
                                              <p:pRg st="9" end="9"/>
                                            </p:txEl>
                                          </p:spTgt>
                                        </p:tgtEl>
                                      </p:cBhvr>
                                      <p:to x="100000" y="100000"/>
                                    </p:animScale>
                                    <p:animScale>
                                      <p:cBhvr>
                                        <p:cTn id="195" dur="26">
                                          <p:stCondLst>
                                            <p:cond delay="1312"/>
                                          </p:stCondLst>
                                        </p:cTn>
                                        <p:tgtEl>
                                          <p:spTgt spid="6">
                                            <p:txEl>
                                              <p:pRg st="9" end="9"/>
                                            </p:txEl>
                                          </p:spTgt>
                                        </p:tgtEl>
                                      </p:cBhvr>
                                      <p:to x="100000" y="80000"/>
                                    </p:animScale>
                                    <p:animScale>
                                      <p:cBhvr>
                                        <p:cTn id="196" dur="166" decel="50000">
                                          <p:stCondLst>
                                            <p:cond delay="1338"/>
                                          </p:stCondLst>
                                        </p:cTn>
                                        <p:tgtEl>
                                          <p:spTgt spid="6">
                                            <p:txEl>
                                              <p:pRg st="9" end="9"/>
                                            </p:txEl>
                                          </p:spTgt>
                                        </p:tgtEl>
                                      </p:cBhvr>
                                      <p:to x="100000" y="100000"/>
                                    </p:animScale>
                                    <p:animScale>
                                      <p:cBhvr>
                                        <p:cTn id="197" dur="26">
                                          <p:stCondLst>
                                            <p:cond delay="1642"/>
                                          </p:stCondLst>
                                        </p:cTn>
                                        <p:tgtEl>
                                          <p:spTgt spid="6">
                                            <p:txEl>
                                              <p:pRg st="9" end="9"/>
                                            </p:txEl>
                                          </p:spTgt>
                                        </p:tgtEl>
                                      </p:cBhvr>
                                      <p:to x="100000" y="90000"/>
                                    </p:animScale>
                                    <p:animScale>
                                      <p:cBhvr>
                                        <p:cTn id="198" dur="166" decel="50000">
                                          <p:stCondLst>
                                            <p:cond delay="1668"/>
                                          </p:stCondLst>
                                        </p:cTn>
                                        <p:tgtEl>
                                          <p:spTgt spid="6">
                                            <p:txEl>
                                              <p:pRg st="9" end="9"/>
                                            </p:txEl>
                                          </p:spTgt>
                                        </p:tgtEl>
                                      </p:cBhvr>
                                      <p:to x="100000" y="100000"/>
                                    </p:animScale>
                                    <p:animScale>
                                      <p:cBhvr>
                                        <p:cTn id="199" dur="26">
                                          <p:stCondLst>
                                            <p:cond delay="1808"/>
                                          </p:stCondLst>
                                        </p:cTn>
                                        <p:tgtEl>
                                          <p:spTgt spid="6">
                                            <p:txEl>
                                              <p:pRg st="9" end="9"/>
                                            </p:txEl>
                                          </p:spTgt>
                                        </p:tgtEl>
                                      </p:cBhvr>
                                      <p:to x="100000" y="95000"/>
                                    </p:animScale>
                                    <p:animScale>
                                      <p:cBhvr>
                                        <p:cTn id="200" dur="166" decel="50000">
                                          <p:stCondLst>
                                            <p:cond delay="1834"/>
                                          </p:stCondLst>
                                        </p:cTn>
                                        <p:tgtEl>
                                          <p:spTgt spid="6">
                                            <p:txEl>
                                              <p:pRg st="9" end="9"/>
                                            </p:txEl>
                                          </p:spTgt>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5B5AFC-F692-415B-92A5-30FB0F929EA8}" type="slidenum">
              <a:rPr lang="en-US" smtClean="0"/>
              <a:t>22</a:t>
            </a:fld>
            <a:endParaRPr lang="en-US"/>
          </a:p>
        </p:txBody>
      </p:sp>
      <p:grpSp>
        <p:nvGrpSpPr>
          <p:cNvPr id="10" name="Group 9"/>
          <p:cNvGrpSpPr/>
          <p:nvPr/>
        </p:nvGrpSpPr>
        <p:grpSpPr>
          <a:xfrm>
            <a:off x="3223999" y="0"/>
            <a:ext cx="4225075" cy="1107996"/>
            <a:chOff x="3223999" y="0"/>
            <a:chExt cx="4225075" cy="1107996"/>
          </a:xfrm>
        </p:grpSpPr>
        <p:sp>
          <p:nvSpPr>
            <p:cNvPr id="5" name="Rectangle 4"/>
            <p:cNvSpPr/>
            <p:nvPr/>
          </p:nvSpPr>
          <p:spPr>
            <a:xfrm>
              <a:off x="4715633" y="0"/>
              <a:ext cx="2733441" cy="1107996"/>
            </a:xfrm>
            <a:prstGeom prst="rect">
              <a:avLst/>
            </a:prstGeom>
            <a:noFill/>
          </p:spPr>
          <p:txBody>
            <a:bodyPr wrap="none" lIns="91440" tIns="45720" rIns="91440" bIns="45720">
              <a:spAutoFit/>
            </a:bodyPr>
            <a:lstStyle/>
            <a:p>
              <a:pPr algn="ctr"/>
              <a:r>
                <a:rPr lang="bn-IN" sz="6600" b="1" cap="none" spc="0" dirty="0" smtClean="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বা</a:t>
              </a:r>
              <a:r>
                <a:rPr lang="bn-IN" sz="5400" b="1" cap="none" spc="0" dirty="0" smtClean="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ড়ির কাজ</a:t>
              </a:r>
              <a:endParaRPr lang="en-US" sz="5400" b="1" cap="none" spc="0" dirty="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73563" y1="81884" x2="73563" y2="81884"/>
                          <a14:foregroundMark x1="60057" y1="89855" x2="60057" y2="89855"/>
                          <a14:foregroundMark x1="48851" y1="97464" x2="48851" y2="97464"/>
                          <a14:foregroundMark x1="87069" y1="85870" x2="87069" y2="85870"/>
                          <a14:foregroundMark x1="87069" y1="79348" x2="87069" y2="79348"/>
                          <a14:foregroundMark x1="71264" y1="84058" x2="71264" y2="84058"/>
                          <a14:foregroundMark x1="60920" y1="92029" x2="60920" y2="92029"/>
                          <a14:foregroundMark x1="54310" y1="92029" x2="54310" y2="92029"/>
                          <a14:foregroundMark x1="77586" y1="85870" x2="77586" y2="85870"/>
                          <a14:foregroundMark x1="69828" y1="90942" x2="69828" y2="90942"/>
                          <a14:foregroundMark x1="84770" y1="91304" x2="84770" y2="91304"/>
                          <a14:foregroundMark x1="93391" y1="88406" x2="93391" y2="88406"/>
                          <a14:foregroundMark x1="91379" y1="84783" x2="91379" y2="84783"/>
                          <a14:foregroundMark x1="75287" y1="92029" x2="75287" y2="92029"/>
                          <a14:foregroundMark x1="62069" y1="86232" x2="62069" y2="86232"/>
                          <a14:foregroundMark x1="81034" y1="79348" x2="81034" y2="79348"/>
                          <a14:foregroundMark x1="72701" y1="84783" x2="72701" y2="84783"/>
                          <a14:foregroundMark x1="64080" y1="89493" x2="64080" y2="89493"/>
                          <a14:foregroundMark x1="62931" y1="89855" x2="62931" y2="89855"/>
                          <a14:foregroundMark x1="65805" y1="89493" x2="65805" y2="89493"/>
                        </a14:backgroundRemoval>
                      </a14:imgEffect>
                    </a14:imgLayer>
                  </a14:imgProps>
                </a:ext>
                <a:ext uri="{28A0092B-C50C-407E-A947-70E740481C1C}">
                  <a14:useLocalDpi xmlns:a14="http://schemas.microsoft.com/office/drawing/2010/main" val="0"/>
                </a:ext>
              </a:extLst>
            </a:blip>
            <a:stretch>
              <a:fillRect/>
            </a:stretch>
          </p:blipFill>
          <p:spPr>
            <a:xfrm>
              <a:off x="3223999" y="0"/>
              <a:ext cx="1394928" cy="1106322"/>
            </a:xfrm>
            <a:prstGeom prst="rect">
              <a:avLst/>
            </a:prstGeom>
          </p:spPr>
        </p:pic>
      </p:grpSp>
      <p:grpSp>
        <p:nvGrpSpPr>
          <p:cNvPr id="9" name="Group 8"/>
          <p:cNvGrpSpPr/>
          <p:nvPr/>
        </p:nvGrpSpPr>
        <p:grpSpPr>
          <a:xfrm>
            <a:off x="2415654" y="1803259"/>
            <a:ext cx="6673755" cy="3382891"/>
            <a:chOff x="2415654" y="1803259"/>
            <a:chExt cx="6673755" cy="3382891"/>
          </a:xfrm>
        </p:grpSpPr>
        <p:sp>
          <p:nvSpPr>
            <p:cNvPr id="7" name="Rounded Rectangle 6"/>
            <p:cNvSpPr/>
            <p:nvPr/>
          </p:nvSpPr>
          <p:spPr>
            <a:xfrm>
              <a:off x="2415654" y="2838735"/>
              <a:ext cx="6673755" cy="23474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err="1" smtClean="0">
                  <a:solidFill>
                    <a:schemeClr val="tx1"/>
                  </a:solidFill>
                  <a:latin typeface="NikoshBAN" panose="02000000000000000000" pitchFamily="2" charset="0"/>
                  <a:cs typeface="NikoshBAN" panose="02000000000000000000" pitchFamily="2" charset="0"/>
                </a:rPr>
                <a:t>বাঙালির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সামাজিক</a:t>
              </a:r>
              <a:r>
                <a:rPr lang="en-US" sz="3200" dirty="0">
                  <a:solidFill>
                    <a:schemeClr val="tx1"/>
                  </a:solidFill>
                  <a:latin typeface="NikoshBAN" panose="02000000000000000000" pitchFamily="2" charset="0"/>
                  <a:cs typeface="NikoshBAN" panose="02000000000000000000" pitchFamily="2" charset="0"/>
                </a:rPr>
                <a:t> ও </a:t>
              </a:r>
              <a:r>
                <a:rPr lang="en-US" sz="3200" dirty="0" err="1">
                  <a:solidFill>
                    <a:schemeClr val="tx1"/>
                  </a:solidFill>
                  <a:latin typeface="NikoshBAN" panose="02000000000000000000" pitchFamily="2" charset="0"/>
                  <a:cs typeface="NikoshBAN" panose="02000000000000000000" pitchFamily="2" charset="0"/>
                </a:rPr>
                <a:t>রাজনৈতিক</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জীবনে</a:t>
              </a:r>
              <a:r>
                <a:rPr lang="en-US" sz="3200" dirty="0">
                  <a:solidFill>
                    <a:schemeClr val="tx1"/>
                  </a:solidFill>
                  <a:latin typeface="NikoshBAN" panose="02000000000000000000" pitchFamily="2" charset="0"/>
                  <a:cs typeface="NikoshBAN" panose="02000000000000000000" pitchFamily="2" charset="0"/>
                </a:rPr>
                <a:t> </a:t>
              </a:r>
              <a:r>
                <a:rPr lang="en-US" sz="3200" dirty="0" err="1">
                  <a:solidFill>
                    <a:schemeClr val="tx1"/>
                  </a:solidFill>
                  <a:latin typeface="NikoshBAN" panose="02000000000000000000" pitchFamily="2" charset="0"/>
                  <a:cs typeface="NikoshBAN" panose="02000000000000000000" pitchFamily="2" charset="0"/>
                </a:rPr>
                <a:t>মুক্তিযুদ্ধ</a:t>
              </a:r>
              <a:r>
                <a:rPr lang="en-US" sz="3200" dirty="0">
                  <a:solidFill>
                    <a:schemeClr val="tx1"/>
                  </a:solidFill>
                  <a:latin typeface="NikoshBAN" panose="02000000000000000000" pitchFamily="2" charset="0"/>
                  <a:cs typeface="NikoshBAN" panose="02000000000000000000" pitchFamily="2" charset="0"/>
                </a:rPr>
                <a:t> ও </a:t>
              </a:r>
              <a:r>
                <a:rPr lang="en-US" sz="3200" dirty="0" err="1">
                  <a:solidFill>
                    <a:schemeClr val="tx1"/>
                  </a:solidFill>
                  <a:latin typeface="NikoshBAN" panose="02000000000000000000" pitchFamily="2" charset="0"/>
                  <a:cs typeface="NikoshBAN" panose="02000000000000000000" pitchFamily="2" charset="0"/>
                </a:rPr>
                <a:t>মুক্তিযোদ্ধাদের</a:t>
              </a:r>
              <a:r>
                <a:rPr lang="en-US" sz="3200" dirty="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গুরুত্ব</a:t>
              </a:r>
              <a:r>
                <a:rPr lang="en-US" sz="3200" dirty="0" smtClean="0">
                  <a:solidFill>
                    <a:schemeClr val="tx1"/>
                  </a:solidFill>
                  <a:latin typeface="NikoshBAN" panose="02000000000000000000" pitchFamily="2" charset="0"/>
                  <a:cs typeface="NikoshBAN" panose="02000000000000000000" pitchFamily="2" charset="0"/>
                </a:rPr>
                <a:t> </a:t>
              </a:r>
              <a:r>
                <a:rPr lang="en-US" sz="3200" dirty="0">
                  <a:solidFill>
                    <a:schemeClr val="tx1"/>
                  </a:solidFill>
                  <a:latin typeface="NikoshBAN" panose="02000000000000000000" pitchFamily="2" charset="0"/>
                  <a:cs typeface="NikoshBAN" panose="02000000000000000000" pitchFamily="2" charset="0"/>
                </a:rPr>
                <a:t>ও </a:t>
              </a:r>
              <a:r>
                <a:rPr lang="en-US" sz="3200" dirty="0" err="1">
                  <a:solidFill>
                    <a:schemeClr val="tx1"/>
                  </a:solidFill>
                  <a:latin typeface="NikoshBAN" panose="02000000000000000000" pitchFamily="2" charset="0"/>
                  <a:cs typeface="NikoshBAN" panose="02000000000000000000" pitchFamily="2" charset="0"/>
                </a:rPr>
                <a:t>প্রভাব</a:t>
              </a:r>
              <a:r>
                <a:rPr lang="en-US" sz="3200" dirty="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সম্পর্কে</a:t>
              </a:r>
              <a:r>
                <a:rPr lang="bn-IN" sz="3200" dirty="0" smtClean="0">
                  <a:solidFill>
                    <a:schemeClr val="tx1"/>
                  </a:solidFill>
                  <a:latin typeface="NikoshBAN" panose="02000000000000000000" pitchFamily="2" charset="0"/>
                  <a:cs typeface="NikoshBAN" panose="02000000000000000000" pitchFamily="2" charset="0"/>
                </a:rPr>
                <a:t> তোমার অভিমত ব্যক্ত করো । </a:t>
              </a:r>
              <a:endParaRPr lang="en-US" sz="3200" dirty="0">
                <a:latin typeface="NikoshBAN" panose="02000000000000000000" pitchFamily="2" charset="0"/>
                <a:cs typeface="NikoshBAN" panose="02000000000000000000" pitchFamily="2" charset="0"/>
              </a:endParaRPr>
            </a:p>
          </p:txBody>
        </p:sp>
        <p:sp>
          <p:nvSpPr>
            <p:cNvPr id="8" name="Isosceles Triangle 7"/>
            <p:cNvSpPr/>
            <p:nvPr/>
          </p:nvSpPr>
          <p:spPr>
            <a:xfrm>
              <a:off x="2572603" y="1803259"/>
              <a:ext cx="6359855" cy="900752"/>
            </a:xfrm>
            <a:prstGeom prst="triangl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3112826714"/>
      </p:ext>
    </p:extLst>
  </p:cSld>
  <p:clrMapOvr>
    <a:masterClrMapping/>
  </p:clrMapOvr>
  <mc:AlternateContent xmlns:mc="http://schemas.openxmlformats.org/markup-compatibility/2006" xmlns:p14="http://schemas.microsoft.com/office/powerpoint/2010/main">
    <mc:Choice Requires="p14">
      <p:transition spd="slow" p14:dur="1250" advTm="6444">
        <p14:switch dir="r"/>
      </p:transition>
    </mc:Choice>
    <mc:Fallback xmlns="">
      <p:transition spd="slow" advTm="6444">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2000" fill="hold"/>
                                        <p:tgtEl>
                                          <p:spTgt spid="9"/>
                                        </p:tgtEl>
                                        <p:attrNameLst>
                                          <p:attrName>ppt_w</p:attrName>
                                        </p:attrNameLst>
                                      </p:cBhvr>
                                      <p:tavLst>
                                        <p:tav tm="0">
                                          <p:val>
                                            <p:fltVal val="0"/>
                                          </p:val>
                                        </p:tav>
                                        <p:tav tm="100000">
                                          <p:val>
                                            <p:strVal val="#ppt_w"/>
                                          </p:val>
                                        </p:tav>
                                      </p:tavLst>
                                    </p:anim>
                                    <p:anim calcmode="lin" valueType="num">
                                      <p:cBhvr>
                                        <p:cTn id="13" dur="2000" fill="hold"/>
                                        <p:tgtEl>
                                          <p:spTgt spid="9"/>
                                        </p:tgtEl>
                                        <p:attrNameLst>
                                          <p:attrName>ppt_h</p:attrName>
                                        </p:attrNameLst>
                                      </p:cBhvr>
                                      <p:tavLst>
                                        <p:tav tm="0">
                                          <p:val>
                                            <p:fltVal val="0"/>
                                          </p:val>
                                        </p:tav>
                                        <p:tav tm="100000">
                                          <p:val>
                                            <p:strVal val="#ppt_h"/>
                                          </p:val>
                                        </p:tav>
                                      </p:tavLst>
                                    </p:anim>
                                    <p:anim calcmode="lin" valueType="num">
                                      <p:cBhvr>
                                        <p:cTn id="14" dur="2000" fill="hold"/>
                                        <p:tgtEl>
                                          <p:spTgt spid="9"/>
                                        </p:tgtEl>
                                        <p:attrNameLst>
                                          <p:attrName>style.rotation</p:attrName>
                                        </p:attrNameLst>
                                      </p:cBhvr>
                                      <p:tavLst>
                                        <p:tav tm="0">
                                          <p:val>
                                            <p:fltVal val="90"/>
                                          </p:val>
                                        </p:tav>
                                        <p:tav tm="100000">
                                          <p:val>
                                            <p:fltVal val="0"/>
                                          </p:val>
                                        </p:tav>
                                      </p:tavLst>
                                    </p:anim>
                                    <p:animEffect transition="in" filter="fade">
                                      <p:cBhvr>
                                        <p:cTn id="15"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82296" y="0"/>
            <a:ext cx="4677771" cy="1325563"/>
          </a:xfrm>
        </p:spPr>
        <p:txBody>
          <a:bodyPr>
            <a:normAutofit fontScale="90000"/>
          </a:bodyPr>
          <a:lstStyle/>
          <a:p>
            <a:r>
              <a:rPr lang="bn-IN" sz="6600" b="1" spc="600" dirty="0" smtClean="0">
                <a:solidFill>
                  <a:srgbClr val="FF0000"/>
                </a:solidFill>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স</a:t>
            </a:r>
            <a:r>
              <a:rPr lang="bn-IN" sz="6000" b="1" spc="600" dirty="0" smtClean="0">
                <a:effectLst>
                  <a:outerShdw blurRad="38100" dist="38100" dir="2700000" algn="tl">
                    <a:srgbClr val="000000">
                      <a:alpha val="43137"/>
                    </a:srgbClr>
                  </a:outerShdw>
                </a:effectLst>
                <a:latin typeface="NikoshBAN" panose="02000000000000000000" pitchFamily="2" charset="0"/>
                <a:cs typeface="NikoshBAN" panose="02000000000000000000" pitchFamily="2" charset="0"/>
              </a:rPr>
              <a:t>বাইকে ধন্যবাদ</a:t>
            </a:r>
            <a:endParaRPr lang="en-US" sz="6000" b="1" spc="600" dirty="0">
              <a:effectLst>
                <a:outerShdw blurRad="38100" dist="38100" dir="2700000" algn="tl">
                  <a:srgbClr val="000000">
                    <a:alpha val="43137"/>
                  </a:srgbClr>
                </a:outerShdw>
              </a:effectLst>
              <a:latin typeface="NikoshBAN" panose="02000000000000000000" pitchFamily="2" charset="0"/>
              <a:cs typeface="NikoshBAN" panose="02000000000000000000" pitchFamily="2" charset="0"/>
            </a:endParaRP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395455" y="1445027"/>
            <a:ext cx="5264612" cy="4351338"/>
          </a:xfrm>
        </p:spPr>
      </p:pic>
      <p:sp>
        <p:nvSpPr>
          <p:cNvPr id="5" name="TextBox 4"/>
          <p:cNvSpPr txBox="1"/>
          <p:nvPr/>
        </p:nvSpPr>
        <p:spPr>
          <a:xfrm>
            <a:off x="4766480" y="2343422"/>
            <a:ext cx="2522562" cy="2554545"/>
          </a:xfrm>
          <a:prstGeom prst="rect">
            <a:avLst/>
          </a:prstGeom>
          <a:noFill/>
        </p:spPr>
        <p:txBody>
          <a:bodyPr wrap="square" rtlCol="0">
            <a:spAutoFit/>
          </a:bodyPr>
          <a:lstStyle/>
          <a:p>
            <a:pPr algn="ctr"/>
            <a:r>
              <a:rPr lang="en-US" sz="4000" dirty="0" err="1" smtClean="0">
                <a:latin typeface="NikoshBAN" panose="02000000000000000000" pitchFamily="2" charset="0"/>
                <a:cs typeface="NikoshBAN" panose="02000000000000000000" pitchFamily="2" charset="0"/>
              </a:rPr>
              <a:t>ভালো</a:t>
            </a:r>
            <a:r>
              <a:rPr lang="en-US" sz="4000" dirty="0" smtClean="0">
                <a:latin typeface="NikoshBAN" panose="02000000000000000000" pitchFamily="2" charset="0"/>
                <a:cs typeface="NikoshBAN" panose="02000000000000000000" pitchFamily="2" charset="0"/>
              </a:rPr>
              <a:t> </a:t>
            </a:r>
            <a:r>
              <a:rPr lang="en-US" sz="4000" dirty="0" err="1" smtClean="0">
                <a:latin typeface="NikoshBAN" panose="02000000000000000000" pitchFamily="2" charset="0"/>
                <a:cs typeface="NikoshBAN" panose="02000000000000000000" pitchFamily="2" charset="0"/>
              </a:rPr>
              <a:t>থাকুক</a:t>
            </a:r>
            <a:r>
              <a:rPr lang="en-US" sz="4000" dirty="0" smtClean="0">
                <a:latin typeface="NikoshBAN" panose="02000000000000000000" pitchFamily="2" charset="0"/>
                <a:cs typeface="NikoshBAN" panose="02000000000000000000" pitchFamily="2" charset="0"/>
              </a:rPr>
              <a:t> </a:t>
            </a:r>
            <a:r>
              <a:rPr lang="en-US" sz="4000" dirty="0" err="1" smtClean="0">
                <a:solidFill>
                  <a:schemeClr val="accent6"/>
                </a:solidFill>
                <a:latin typeface="NikoshBAN" panose="02000000000000000000" pitchFamily="2" charset="0"/>
                <a:cs typeface="NikoshBAN" panose="02000000000000000000" pitchFamily="2" charset="0"/>
              </a:rPr>
              <a:t>বাংলা</a:t>
            </a:r>
            <a:endParaRPr lang="en-US" sz="4000" dirty="0" smtClean="0">
              <a:solidFill>
                <a:schemeClr val="accent6"/>
              </a:solidFill>
              <a:latin typeface="NikoshBAN" panose="02000000000000000000" pitchFamily="2" charset="0"/>
              <a:cs typeface="NikoshBAN" panose="02000000000000000000" pitchFamily="2" charset="0"/>
            </a:endParaRPr>
          </a:p>
          <a:p>
            <a:pPr algn="ctr"/>
            <a:r>
              <a:rPr lang="en-US" sz="4000" dirty="0" err="1" smtClean="0">
                <a:solidFill>
                  <a:srgbClr val="FF0000"/>
                </a:solidFill>
                <a:latin typeface="NikoshBAN" panose="02000000000000000000" pitchFamily="2" charset="0"/>
                <a:cs typeface="NikoshBAN" panose="02000000000000000000" pitchFamily="2" charset="0"/>
              </a:rPr>
              <a:t>বাঙালি</a:t>
            </a:r>
            <a:endParaRPr lang="en-US" sz="4000" dirty="0" smtClean="0">
              <a:solidFill>
                <a:srgbClr val="FF0000"/>
              </a:solidFill>
              <a:latin typeface="NikoshBAN" panose="02000000000000000000" pitchFamily="2" charset="0"/>
              <a:cs typeface="NikoshBAN" panose="02000000000000000000" pitchFamily="2" charset="0"/>
            </a:endParaRPr>
          </a:p>
          <a:p>
            <a:pPr algn="ctr"/>
            <a:r>
              <a:rPr lang="en-US" sz="4000" dirty="0" err="1" smtClean="0">
                <a:solidFill>
                  <a:schemeClr val="accent6"/>
                </a:solidFill>
                <a:latin typeface="NikoshBAN" panose="02000000000000000000" pitchFamily="2" charset="0"/>
                <a:cs typeface="NikoshBAN" panose="02000000000000000000" pitchFamily="2" charset="0"/>
              </a:rPr>
              <a:t>বাংলাদেশ</a:t>
            </a:r>
            <a:endParaRPr lang="en-US" sz="4000" dirty="0">
              <a:solidFill>
                <a:schemeClr val="accent6"/>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067" y="2539395"/>
            <a:ext cx="3377258" cy="2162601"/>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5522" y="2211849"/>
            <a:ext cx="3377258" cy="2162601"/>
          </a:xfrm>
          <a:prstGeom prst="rect">
            <a:avLst/>
          </a:prstGeom>
        </p:spPr>
      </p:pic>
    </p:spTree>
    <p:custDataLst>
      <p:tags r:id="rId1"/>
    </p:custDataLst>
    <p:extLst>
      <p:ext uri="{BB962C8B-B14F-4D97-AF65-F5344CB8AC3E}">
        <p14:creationId xmlns:p14="http://schemas.microsoft.com/office/powerpoint/2010/main" val="334064720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Tm="10591">
        <p15:prstTrans prst="crush"/>
      </p:transition>
    </mc:Choice>
    <mc:Fallback xmlns="">
      <p:transition spd="slow" advTm="1059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49" presetClass="entr" presetSubtype="0" decel="10000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0" fill="hold"/>
                                        <p:tgtEl>
                                          <p:spTgt spid="4"/>
                                        </p:tgtEl>
                                        <p:attrNameLst>
                                          <p:attrName>ppt_w</p:attrName>
                                        </p:attrNameLst>
                                      </p:cBhvr>
                                      <p:tavLst>
                                        <p:tav tm="0">
                                          <p:val>
                                            <p:fltVal val="0"/>
                                          </p:val>
                                        </p:tav>
                                        <p:tav tm="100000">
                                          <p:val>
                                            <p:strVal val="#ppt_w"/>
                                          </p:val>
                                        </p:tav>
                                      </p:tavLst>
                                    </p:anim>
                                    <p:anim calcmode="lin" valueType="num">
                                      <p:cBhvr>
                                        <p:cTn id="26" dur="5000" fill="hold"/>
                                        <p:tgtEl>
                                          <p:spTgt spid="4"/>
                                        </p:tgtEl>
                                        <p:attrNameLst>
                                          <p:attrName>ppt_h</p:attrName>
                                        </p:attrNameLst>
                                      </p:cBhvr>
                                      <p:tavLst>
                                        <p:tav tm="0">
                                          <p:val>
                                            <p:fltVal val="0"/>
                                          </p:val>
                                        </p:tav>
                                        <p:tav tm="100000">
                                          <p:val>
                                            <p:strVal val="#ppt_h"/>
                                          </p:val>
                                        </p:tav>
                                      </p:tavLst>
                                    </p:anim>
                                    <p:anim calcmode="lin" valueType="num">
                                      <p:cBhvr>
                                        <p:cTn id="27" dur="5000" fill="hold"/>
                                        <p:tgtEl>
                                          <p:spTgt spid="4"/>
                                        </p:tgtEl>
                                        <p:attrNameLst>
                                          <p:attrName>style.rotation</p:attrName>
                                        </p:attrNameLst>
                                      </p:cBhvr>
                                      <p:tavLst>
                                        <p:tav tm="0">
                                          <p:val>
                                            <p:fltVal val="360"/>
                                          </p:val>
                                        </p:tav>
                                        <p:tav tm="100000">
                                          <p:val>
                                            <p:fltVal val="0"/>
                                          </p:val>
                                        </p:tav>
                                      </p:tavLst>
                                    </p:anim>
                                    <p:animEffect transition="in" filter="fade">
                                      <p:cBhvr>
                                        <p:cTn id="28" dur="5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5B5AFC-F692-415B-92A5-30FB0F929EA8}" type="slidenum">
              <a:rPr lang="en-US" smtClean="0"/>
              <a:t>3</a:t>
            </a:fld>
            <a:endParaRPr lang="en-US"/>
          </a:p>
        </p:txBody>
      </p:sp>
      <p:sp>
        <p:nvSpPr>
          <p:cNvPr id="5" name="Action Button: Forward or Next 4">
            <a:hlinkClick r:id="rId2" highlightClick="1"/>
          </p:cNvPr>
          <p:cNvSpPr/>
          <p:nvPr/>
        </p:nvSpPr>
        <p:spPr>
          <a:xfrm>
            <a:off x="4689236" y="2047798"/>
            <a:ext cx="2391508" cy="1448972"/>
          </a:xfrm>
          <a:prstGeom prst="actionButtonForwardNex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2656382" y="0"/>
            <a:ext cx="6457216" cy="1107996"/>
          </a:xfrm>
          <a:prstGeom prst="rect">
            <a:avLst/>
          </a:prstGeom>
          <a:noFill/>
        </p:spPr>
        <p:txBody>
          <a:bodyPr wrap="none" lIns="91440" tIns="45720" rIns="91440" bIns="45720">
            <a:spAutoFit/>
          </a:bodyPr>
          <a:lstStyle/>
          <a:p>
            <a:pPr algn="ctr"/>
            <a:r>
              <a:rPr lang="bn-IN" sz="6600" b="1" cap="none" spc="0" dirty="0" smtClean="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ম</a:t>
            </a:r>
            <a:r>
              <a:rPr lang="bn-IN" sz="5400" b="1" cap="none" spc="0" dirty="0" smtClean="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নোযোগ দিয়ে ভিডিওটি দেখ</a:t>
            </a:r>
            <a:endParaRPr lang="en-US" sz="5400" b="1" cap="none" spc="0" dirty="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
        <p:nvSpPr>
          <p:cNvPr id="7" name="Rectangle 6"/>
          <p:cNvSpPr/>
          <p:nvPr/>
        </p:nvSpPr>
        <p:spPr>
          <a:xfrm>
            <a:off x="817749" y="4436572"/>
            <a:ext cx="10134506" cy="769441"/>
          </a:xfrm>
          <a:prstGeom prst="rect">
            <a:avLst/>
          </a:prstGeom>
          <a:noFill/>
        </p:spPr>
        <p:txBody>
          <a:bodyPr wrap="none" lIns="91440" tIns="45720" rIns="91440" bIns="45720">
            <a:spAutoFit/>
          </a:bodyPr>
          <a:lstStyle/>
          <a:p>
            <a:pPr algn="ctr"/>
            <a:r>
              <a:rPr lang="bn-IN" sz="4400" b="1" cap="none" spc="0" dirty="0" smtClean="0">
                <a:ln w="9525">
                  <a:solidFill>
                    <a:srgbClr val="00B050"/>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ভিডিওটি হাইপারলিংক করা। ইন্টারনেট সংযোগ আবশ্যক।</a:t>
            </a:r>
            <a:endParaRPr lang="en-US" sz="4400" b="1" cap="none" spc="0" dirty="0">
              <a:ln w="9525">
                <a:solidFill>
                  <a:srgbClr val="00B050"/>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spTree>
    <p:extLst>
      <p:ext uri="{BB962C8B-B14F-4D97-AF65-F5344CB8AC3E}">
        <p14:creationId xmlns:p14="http://schemas.microsoft.com/office/powerpoint/2010/main" val="2588481237"/>
      </p:ext>
    </p:extLst>
  </p:cSld>
  <p:clrMapOvr>
    <a:masterClrMapping/>
  </p:clrMapOvr>
  <mc:AlternateContent xmlns:mc="http://schemas.openxmlformats.org/markup-compatibility/2006" xmlns:p14="http://schemas.microsoft.com/office/powerpoint/2010/main">
    <mc:Choice Requires="p14">
      <p:transition spd="slow" p14:dur="2000" advTm="1792"/>
    </mc:Choice>
    <mc:Fallback xmlns="">
      <p:transition spd="slow" advTm="1792"/>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15B5AFC-F692-415B-92A5-30FB0F929EA8}" type="slidenum">
              <a:rPr lang="en-US" smtClean="0"/>
              <a:t>4</a:t>
            </a:fld>
            <a:endParaRPr lang="en-US"/>
          </a:p>
        </p:txBody>
      </p:sp>
      <p:sp>
        <p:nvSpPr>
          <p:cNvPr id="5" name="Rectangle 4"/>
          <p:cNvSpPr/>
          <p:nvPr/>
        </p:nvSpPr>
        <p:spPr>
          <a:xfrm>
            <a:off x="2599252" y="0"/>
            <a:ext cx="6447598" cy="1107996"/>
          </a:xfrm>
          <a:prstGeom prst="rect">
            <a:avLst/>
          </a:prstGeom>
          <a:noFill/>
        </p:spPr>
        <p:txBody>
          <a:bodyPr wrap="none" lIns="91440" tIns="45720" rIns="91440" bIns="45720">
            <a:spAutoFit/>
          </a:bodyPr>
          <a:lstStyle/>
          <a:p>
            <a:pPr algn="ctr"/>
            <a:r>
              <a:rPr lang="bn-IN" sz="6600" b="1" dirty="0" smtClean="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ম</a:t>
            </a:r>
            <a:r>
              <a:rPr lang="bn-IN" sz="5400" b="1" dirty="0" smtClean="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নোযোগ দিয়ে ছবিগুলো দেখ</a:t>
            </a:r>
            <a:endParaRPr lang="en-US" sz="5400" b="1" cap="none" spc="0" dirty="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3">
            <a:extLst>
              <a:ext uri="{BEBA8EAE-BF5A-486C-A8C5-ECC9F3942E4B}">
                <a14:imgProps xmlns:a14="http://schemas.microsoft.com/office/drawing/2010/main">
                  <a14:imgLayer r:embed="rId4">
                    <a14:imgEffect>
                      <a14:backgroundRemoval t="9985" b="89862" l="0" r="100000"/>
                    </a14:imgEffect>
                  </a14:imgLayer>
                </a14:imgProps>
              </a:ext>
              <a:ext uri="{28A0092B-C50C-407E-A947-70E740481C1C}">
                <a14:useLocalDpi xmlns:a14="http://schemas.microsoft.com/office/drawing/2010/main" val="0"/>
              </a:ext>
            </a:extLst>
          </a:blip>
          <a:stretch>
            <a:fillRect/>
          </a:stretch>
        </p:blipFill>
        <p:spPr>
          <a:xfrm>
            <a:off x="788876" y="405537"/>
            <a:ext cx="5216139" cy="5224164"/>
          </a:xfrm>
          <a:prstGeom prst="rect">
            <a:avLst/>
          </a:prstGeom>
        </p:spPr>
      </p:pic>
      <p:sp>
        <p:nvSpPr>
          <p:cNvPr id="9" name="Rectangle 8"/>
          <p:cNvSpPr/>
          <p:nvPr/>
        </p:nvSpPr>
        <p:spPr>
          <a:xfrm>
            <a:off x="602751" y="4765344"/>
            <a:ext cx="5588389" cy="1107996"/>
          </a:xfrm>
          <a:prstGeom prst="rect">
            <a:avLst/>
          </a:prstGeom>
          <a:noFill/>
        </p:spPr>
        <p:txBody>
          <a:bodyPr wrap="none" lIns="91440" tIns="45720" rIns="91440" bIns="45720">
            <a:spAutoFit/>
          </a:bodyPr>
          <a:lstStyle/>
          <a:p>
            <a:pPr algn="ctr"/>
            <a:r>
              <a:rPr lang="bn-IN" sz="6600" b="1" dirty="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ছ</a:t>
            </a:r>
            <a:r>
              <a:rPr lang="bn-IN" sz="5400" b="1" dirty="0" smtClean="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বিতে কী দেখতে পাচ্ছ ?</a:t>
            </a:r>
            <a:endParaRPr lang="en-US" sz="5400" b="1" cap="none" spc="0" dirty="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3582" y="1251044"/>
            <a:ext cx="4722125" cy="2679511"/>
          </a:xfrm>
          <a:prstGeom prst="rect">
            <a:avLst/>
          </a:prstGeom>
        </p:spPr>
      </p:pic>
      <p:sp>
        <p:nvSpPr>
          <p:cNvPr id="11" name="Rounded Rectangle 10"/>
          <p:cNvSpPr/>
          <p:nvPr/>
        </p:nvSpPr>
        <p:spPr>
          <a:xfrm>
            <a:off x="6191138" y="2277904"/>
            <a:ext cx="5090615" cy="889380"/>
          </a:xfrm>
          <a:prstGeom prst="roundRect">
            <a:avLst/>
          </a:prstGeom>
          <a:blipFill>
            <a:blip r:embed="rId6"/>
            <a:tile tx="0" ty="0" sx="100000" sy="100000" flip="none" algn="tl"/>
          </a:blip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r>
              <a:rPr lang="bn-IN" sz="3600" dirty="0" smtClean="0">
                <a:solidFill>
                  <a:schemeClr val="tx1"/>
                </a:solidFill>
                <a:latin typeface="NikoshBAN" panose="02000000000000000000" pitchFamily="2" charset="0"/>
                <a:cs typeface="NikoshBAN" panose="02000000000000000000" pitchFamily="2" charset="0"/>
              </a:rPr>
              <a:t>স্বাধীনতার আহ্বান</a:t>
            </a:r>
            <a:endParaRPr lang="en-US" sz="3600" dirty="0">
              <a:solidFill>
                <a:schemeClr val="tx1"/>
              </a:solidFill>
              <a:latin typeface="NikoshBAN" panose="02000000000000000000" pitchFamily="2" charset="0"/>
              <a:cs typeface="NikoshBAN" panose="02000000000000000000" pitchFamily="2" charset="0"/>
            </a:endParaRPr>
          </a:p>
        </p:txBody>
      </p:sp>
      <p:pic>
        <p:nvPicPr>
          <p:cNvPr id="2" name="Picture 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3581" y="1245685"/>
            <a:ext cx="4722125" cy="2679511"/>
          </a:xfrm>
          <a:prstGeom prst="rect">
            <a:avLst/>
          </a:prstGeom>
        </p:spPr>
      </p:pic>
      <p:sp>
        <p:nvSpPr>
          <p:cNvPr id="12" name="Rounded Rectangle 11"/>
          <p:cNvSpPr/>
          <p:nvPr/>
        </p:nvSpPr>
        <p:spPr>
          <a:xfrm>
            <a:off x="6191140" y="2270850"/>
            <a:ext cx="5090615" cy="889380"/>
          </a:xfrm>
          <a:prstGeom prst="roundRect">
            <a:avLst/>
          </a:prstGeom>
          <a:blipFill>
            <a:blip r:embed="rId6"/>
            <a:tile tx="0" ty="0" sx="100000" sy="100000" flip="none" algn="tl"/>
          </a:blip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r>
              <a:rPr lang="bn-IN" sz="3600" dirty="0" smtClean="0">
                <a:solidFill>
                  <a:schemeClr val="tx1"/>
                </a:solidFill>
                <a:latin typeface="NikoshBAN" panose="02000000000000000000" pitchFamily="2" charset="0"/>
                <a:cs typeface="NikoshBAN" panose="02000000000000000000" pitchFamily="2" charset="0"/>
              </a:rPr>
              <a:t>মহান মুক্তিযুদ্ধ</a:t>
            </a:r>
            <a:endParaRPr lang="en-US" sz="3600" dirty="0">
              <a:solidFill>
                <a:schemeClr val="tx1"/>
              </a:solidFill>
              <a:latin typeface="NikoshBAN" panose="02000000000000000000" pitchFamily="2" charset="0"/>
              <a:cs typeface="NikoshBAN" panose="02000000000000000000" pitchFamily="2" charset="0"/>
            </a:endParaRPr>
          </a:p>
        </p:txBody>
      </p:sp>
      <p:pic>
        <p:nvPicPr>
          <p:cNvPr id="3" name="Picture 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017423" y="1240326"/>
            <a:ext cx="4722126" cy="2695588"/>
          </a:xfrm>
          <a:prstGeom prst="rect">
            <a:avLst/>
          </a:prstGeom>
        </p:spPr>
      </p:pic>
      <p:sp>
        <p:nvSpPr>
          <p:cNvPr id="13" name="Rounded Rectangle 12"/>
          <p:cNvSpPr/>
          <p:nvPr/>
        </p:nvSpPr>
        <p:spPr>
          <a:xfrm>
            <a:off x="6191138" y="2261366"/>
            <a:ext cx="5090615" cy="889380"/>
          </a:xfrm>
          <a:prstGeom prst="roundRect">
            <a:avLst/>
          </a:prstGeom>
          <a:blipFill>
            <a:blip r:embed="rId6"/>
            <a:tile tx="0" ty="0" sx="100000" sy="100000" flip="none" algn="tl"/>
          </a:blipFill>
          <a:ln w="28575">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bn-IN" dirty="0" smtClean="0"/>
              <a:t> </a:t>
            </a:r>
            <a:r>
              <a:rPr lang="bn-IN" sz="3600" dirty="0" smtClean="0">
                <a:solidFill>
                  <a:schemeClr val="tx1"/>
                </a:solidFill>
                <a:latin typeface="NikoshBAN" panose="02000000000000000000" pitchFamily="2" charset="0"/>
                <a:cs typeface="NikoshBAN" panose="02000000000000000000" pitchFamily="2" charset="0"/>
              </a:rPr>
              <a:t>স্বাধীন বাংলাদেশ</a:t>
            </a:r>
            <a:endParaRPr lang="en-US" sz="3600" dirty="0">
              <a:solidFill>
                <a:schemeClr val="tx1"/>
              </a:solidFill>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1952058787"/>
      </p:ext>
    </p:extLst>
  </p:cSld>
  <p:clrMapOvr>
    <a:masterClrMapping/>
  </p:clrMapOvr>
  <mc:AlternateContent xmlns:mc="http://schemas.openxmlformats.org/markup-compatibility/2006" xmlns:p14="http://schemas.microsoft.com/office/powerpoint/2010/main">
    <mc:Choice Requires="p14">
      <p:transition spd="slow" p14:dur="2000" advTm="40018"/>
    </mc:Choice>
    <mc:Fallback xmlns="">
      <p:transition spd="slow" advTm="40018"/>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wipe(down)">
                                      <p:cBhvr>
                                        <p:cTn id="20" dur="580">
                                          <p:stCondLst>
                                            <p:cond delay="0"/>
                                          </p:stCondLst>
                                        </p:cTn>
                                        <p:tgtEl>
                                          <p:spTgt spid="9"/>
                                        </p:tgtEl>
                                      </p:cBhvr>
                                    </p:animEffect>
                                    <p:anim calcmode="lin" valueType="num">
                                      <p:cBhvr>
                                        <p:cTn id="21"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26" dur="26">
                                          <p:stCondLst>
                                            <p:cond delay="650"/>
                                          </p:stCondLst>
                                        </p:cTn>
                                        <p:tgtEl>
                                          <p:spTgt spid="9"/>
                                        </p:tgtEl>
                                      </p:cBhvr>
                                      <p:to x="100000" y="60000"/>
                                    </p:animScale>
                                    <p:animScale>
                                      <p:cBhvr>
                                        <p:cTn id="27" dur="166" decel="50000">
                                          <p:stCondLst>
                                            <p:cond delay="676"/>
                                          </p:stCondLst>
                                        </p:cTn>
                                        <p:tgtEl>
                                          <p:spTgt spid="9"/>
                                        </p:tgtEl>
                                      </p:cBhvr>
                                      <p:to x="100000" y="100000"/>
                                    </p:animScale>
                                    <p:animScale>
                                      <p:cBhvr>
                                        <p:cTn id="28" dur="26">
                                          <p:stCondLst>
                                            <p:cond delay="1312"/>
                                          </p:stCondLst>
                                        </p:cTn>
                                        <p:tgtEl>
                                          <p:spTgt spid="9"/>
                                        </p:tgtEl>
                                      </p:cBhvr>
                                      <p:to x="100000" y="80000"/>
                                    </p:animScale>
                                    <p:animScale>
                                      <p:cBhvr>
                                        <p:cTn id="29" dur="166" decel="50000">
                                          <p:stCondLst>
                                            <p:cond delay="1338"/>
                                          </p:stCondLst>
                                        </p:cTn>
                                        <p:tgtEl>
                                          <p:spTgt spid="9"/>
                                        </p:tgtEl>
                                      </p:cBhvr>
                                      <p:to x="100000" y="100000"/>
                                    </p:animScale>
                                    <p:animScale>
                                      <p:cBhvr>
                                        <p:cTn id="30" dur="26">
                                          <p:stCondLst>
                                            <p:cond delay="1642"/>
                                          </p:stCondLst>
                                        </p:cTn>
                                        <p:tgtEl>
                                          <p:spTgt spid="9"/>
                                        </p:tgtEl>
                                      </p:cBhvr>
                                      <p:to x="100000" y="90000"/>
                                    </p:animScale>
                                    <p:animScale>
                                      <p:cBhvr>
                                        <p:cTn id="31" dur="166" decel="50000">
                                          <p:stCondLst>
                                            <p:cond delay="1668"/>
                                          </p:stCondLst>
                                        </p:cTn>
                                        <p:tgtEl>
                                          <p:spTgt spid="9"/>
                                        </p:tgtEl>
                                      </p:cBhvr>
                                      <p:to x="100000" y="100000"/>
                                    </p:animScale>
                                    <p:animScale>
                                      <p:cBhvr>
                                        <p:cTn id="32" dur="26">
                                          <p:stCondLst>
                                            <p:cond delay="1808"/>
                                          </p:stCondLst>
                                        </p:cTn>
                                        <p:tgtEl>
                                          <p:spTgt spid="9"/>
                                        </p:tgtEl>
                                      </p:cBhvr>
                                      <p:to x="100000" y="95000"/>
                                    </p:animScale>
                                    <p:animScale>
                                      <p:cBhvr>
                                        <p:cTn id="33" dur="166" decel="50000">
                                          <p:stCondLst>
                                            <p:cond delay="1834"/>
                                          </p:stCondLst>
                                        </p:cTn>
                                        <p:tgtEl>
                                          <p:spTgt spid="9"/>
                                        </p:tgtEl>
                                      </p:cBhvr>
                                      <p:to x="100000" y="100000"/>
                                    </p:animScale>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circle(in)">
                                      <p:cBhvr>
                                        <p:cTn id="38" dur="20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circle(in)">
                                      <p:cBhvr>
                                        <p:cTn id="43" dur="2000"/>
                                        <p:tgtEl>
                                          <p:spTgt spid="11"/>
                                        </p:tgtEl>
                                      </p:cBhvr>
                                    </p:animEffect>
                                  </p:childTnLst>
                                </p:cTn>
                              </p:par>
                            </p:childTnLst>
                          </p:cTn>
                        </p:par>
                      </p:childTnLst>
                    </p:cTn>
                  </p:par>
                  <p:par>
                    <p:cTn id="44" fill="hold">
                      <p:stCondLst>
                        <p:cond delay="indefinite"/>
                      </p:stCondLst>
                      <p:childTnLst>
                        <p:par>
                          <p:cTn id="45" fill="hold">
                            <p:stCondLst>
                              <p:cond delay="0"/>
                            </p:stCondLst>
                            <p:childTnLst>
                              <p:par>
                                <p:cTn id="46" presetID="21" presetClass="exit" presetSubtype="1" fill="hold" nodeType="clickEffect">
                                  <p:stCondLst>
                                    <p:cond delay="0"/>
                                  </p:stCondLst>
                                  <p:childTnLst>
                                    <p:animEffect transition="out" filter="wheel(1)">
                                      <p:cBhvr>
                                        <p:cTn id="47" dur="2000"/>
                                        <p:tgtEl>
                                          <p:spTgt spid="10"/>
                                        </p:tgtEl>
                                      </p:cBhvr>
                                    </p:animEffect>
                                    <p:set>
                                      <p:cBhvr>
                                        <p:cTn id="48" dur="1" fill="hold">
                                          <p:stCondLst>
                                            <p:cond delay="1999"/>
                                          </p:stCondLst>
                                        </p:cTn>
                                        <p:tgtEl>
                                          <p:spTgt spid="10"/>
                                        </p:tgtEl>
                                        <p:attrNameLst>
                                          <p:attrName>style.visibility</p:attrName>
                                        </p:attrNameLst>
                                      </p:cBhvr>
                                      <p:to>
                                        <p:strVal val="hidden"/>
                                      </p:to>
                                    </p:set>
                                  </p:childTnLst>
                                </p:cTn>
                              </p:par>
                            </p:childTnLst>
                          </p:cTn>
                        </p:par>
                      </p:childTnLst>
                    </p:cTn>
                  </p:par>
                  <p:par>
                    <p:cTn id="49" fill="hold">
                      <p:stCondLst>
                        <p:cond delay="indefinite"/>
                      </p:stCondLst>
                      <p:childTnLst>
                        <p:par>
                          <p:cTn id="50" fill="hold">
                            <p:stCondLst>
                              <p:cond delay="0"/>
                            </p:stCondLst>
                            <p:childTnLst>
                              <p:par>
                                <p:cTn id="51" presetID="21" presetClass="exit" presetSubtype="1" fill="hold" grpId="1" nodeType="clickEffect">
                                  <p:stCondLst>
                                    <p:cond delay="0"/>
                                  </p:stCondLst>
                                  <p:childTnLst>
                                    <p:animEffect transition="out" filter="wheel(1)">
                                      <p:cBhvr>
                                        <p:cTn id="52" dur="2000"/>
                                        <p:tgtEl>
                                          <p:spTgt spid="11"/>
                                        </p:tgtEl>
                                      </p:cBhvr>
                                    </p:animEffect>
                                    <p:set>
                                      <p:cBhvr>
                                        <p:cTn id="53" dur="1" fill="hold">
                                          <p:stCondLst>
                                            <p:cond delay="1999"/>
                                          </p:stCondLst>
                                        </p:cTn>
                                        <p:tgtEl>
                                          <p:spTgt spid="11"/>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nodeType="click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circle(in)">
                                      <p:cBhvr>
                                        <p:cTn id="58" dur="2000"/>
                                        <p:tgtEl>
                                          <p:spTgt spid="2"/>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circle(in)">
                                      <p:cBhvr>
                                        <p:cTn id="63" dur="2000"/>
                                        <p:tgtEl>
                                          <p:spTgt spid="12"/>
                                        </p:tgtEl>
                                      </p:cBhvr>
                                    </p:animEffect>
                                  </p:childTnLst>
                                </p:cTn>
                              </p:par>
                            </p:childTnLst>
                          </p:cTn>
                        </p:par>
                      </p:childTnLst>
                    </p:cTn>
                  </p:par>
                  <p:par>
                    <p:cTn id="64" fill="hold">
                      <p:stCondLst>
                        <p:cond delay="indefinite"/>
                      </p:stCondLst>
                      <p:childTnLst>
                        <p:par>
                          <p:cTn id="65" fill="hold">
                            <p:stCondLst>
                              <p:cond delay="0"/>
                            </p:stCondLst>
                            <p:childTnLst>
                              <p:par>
                                <p:cTn id="66" presetID="21" presetClass="exit" presetSubtype="1" fill="hold" nodeType="clickEffect">
                                  <p:stCondLst>
                                    <p:cond delay="0"/>
                                  </p:stCondLst>
                                  <p:childTnLst>
                                    <p:animEffect transition="out" filter="wheel(1)">
                                      <p:cBhvr>
                                        <p:cTn id="67" dur="2000"/>
                                        <p:tgtEl>
                                          <p:spTgt spid="2"/>
                                        </p:tgtEl>
                                      </p:cBhvr>
                                    </p:animEffect>
                                    <p:set>
                                      <p:cBhvr>
                                        <p:cTn id="68" dur="1" fill="hold">
                                          <p:stCondLst>
                                            <p:cond delay="1999"/>
                                          </p:stCondLst>
                                        </p:cTn>
                                        <p:tgtEl>
                                          <p:spTgt spid="2"/>
                                        </p:tgtEl>
                                        <p:attrNameLst>
                                          <p:attrName>style.visibility</p:attrName>
                                        </p:attrNameLst>
                                      </p:cBhvr>
                                      <p:to>
                                        <p:strVal val="hidden"/>
                                      </p:to>
                                    </p:set>
                                  </p:childTnLst>
                                </p:cTn>
                              </p:par>
                            </p:childTnLst>
                          </p:cTn>
                        </p:par>
                      </p:childTnLst>
                    </p:cTn>
                  </p:par>
                  <p:par>
                    <p:cTn id="69" fill="hold">
                      <p:stCondLst>
                        <p:cond delay="indefinite"/>
                      </p:stCondLst>
                      <p:childTnLst>
                        <p:par>
                          <p:cTn id="70" fill="hold">
                            <p:stCondLst>
                              <p:cond delay="0"/>
                            </p:stCondLst>
                            <p:childTnLst>
                              <p:par>
                                <p:cTn id="71" presetID="21" presetClass="exit" presetSubtype="1" fill="hold" grpId="1" nodeType="clickEffect">
                                  <p:stCondLst>
                                    <p:cond delay="0"/>
                                  </p:stCondLst>
                                  <p:childTnLst>
                                    <p:animEffect transition="out" filter="wheel(1)">
                                      <p:cBhvr>
                                        <p:cTn id="72" dur="2000"/>
                                        <p:tgtEl>
                                          <p:spTgt spid="12"/>
                                        </p:tgtEl>
                                      </p:cBhvr>
                                    </p:animEffect>
                                    <p:set>
                                      <p:cBhvr>
                                        <p:cTn id="73" dur="1" fill="hold">
                                          <p:stCondLst>
                                            <p:cond delay="1999"/>
                                          </p:stCondLst>
                                        </p:cTn>
                                        <p:tgtEl>
                                          <p:spTgt spid="12"/>
                                        </p:tgtEl>
                                        <p:attrNameLst>
                                          <p:attrName>style.visibility</p:attrName>
                                        </p:attrNameLst>
                                      </p:cBhvr>
                                      <p:to>
                                        <p:strVal val="hidden"/>
                                      </p:to>
                                    </p:se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nodeType="clickEffect">
                                  <p:stCondLst>
                                    <p:cond delay="0"/>
                                  </p:stCondLst>
                                  <p:childTnLst>
                                    <p:set>
                                      <p:cBhvr>
                                        <p:cTn id="77" dur="1" fill="hold">
                                          <p:stCondLst>
                                            <p:cond delay="0"/>
                                          </p:stCondLst>
                                        </p:cTn>
                                        <p:tgtEl>
                                          <p:spTgt spid="3"/>
                                        </p:tgtEl>
                                        <p:attrNameLst>
                                          <p:attrName>style.visibility</p:attrName>
                                        </p:attrNameLst>
                                      </p:cBhvr>
                                      <p:to>
                                        <p:strVal val="visible"/>
                                      </p:to>
                                    </p:set>
                                    <p:animEffect transition="in" filter="circle(in)">
                                      <p:cBhvr>
                                        <p:cTn id="78" dur="2000"/>
                                        <p:tgtEl>
                                          <p:spTgt spid="3"/>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13"/>
                                        </p:tgtEl>
                                        <p:attrNameLst>
                                          <p:attrName>style.visibility</p:attrName>
                                        </p:attrNameLst>
                                      </p:cBhvr>
                                      <p:to>
                                        <p:strVal val="visible"/>
                                      </p:to>
                                    </p:set>
                                    <p:animEffect transition="in" filter="circle(in)">
                                      <p:cBhvr>
                                        <p:cTn id="83" dur="2000"/>
                                        <p:tgtEl>
                                          <p:spTgt spid="13"/>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xit" presetSubtype="1" fill="hold" grpId="1" nodeType="clickEffect">
                                  <p:stCondLst>
                                    <p:cond delay="0"/>
                                  </p:stCondLst>
                                  <p:childTnLst>
                                    <p:animEffect transition="out" filter="wheel(1)">
                                      <p:cBhvr>
                                        <p:cTn id="87" dur="2000"/>
                                        <p:tgtEl>
                                          <p:spTgt spid="13"/>
                                        </p:tgtEl>
                                      </p:cBhvr>
                                    </p:animEffect>
                                    <p:set>
                                      <p:cBhvr>
                                        <p:cTn id="88" dur="1" fill="hold">
                                          <p:stCondLst>
                                            <p:cond delay="1999"/>
                                          </p:stCondLst>
                                        </p:cTn>
                                        <p:tgtEl>
                                          <p:spTgt spid="13"/>
                                        </p:tgtEl>
                                        <p:attrNameLst>
                                          <p:attrName>style.visibility</p:attrName>
                                        </p:attrNameLst>
                                      </p:cBhvr>
                                      <p:to>
                                        <p:strVal val="hidden"/>
                                      </p:to>
                                    </p:set>
                                  </p:childTnLst>
                                </p:cTn>
                              </p:par>
                            </p:childTnLst>
                          </p:cTn>
                        </p:par>
                      </p:childTnLst>
                    </p:cTn>
                  </p:par>
                  <p:par>
                    <p:cTn id="89" fill="hold">
                      <p:stCondLst>
                        <p:cond delay="indefinite"/>
                      </p:stCondLst>
                      <p:childTnLst>
                        <p:par>
                          <p:cTn id="90" fill="hold">
                            <p:stCondLst>
                              <p:cond delay="0"/>
                            </p:stCondLst>
                            <p:childTnLst>
                              <p:par>
                                <p:cTn id="91" presetID="21" presetClass="exit" presetSubtype="1" fill="hold" nodeType="clickEffect">
                                  <p:stCondLst>
                                    <p:cond delay="0"/>
                                  </p:stCondLst>
                                  <p:childTnLst>
                                    <p:animEffect transition="out" filter="wheel(1)">
                                      <p:cBhvr>
                                        <p:cTn id="92" dur="2000"/>
                                        <p:tgtEl>
                                          <p:spTgt spid="3"/>
                                        </p:tgtEl>
                                      </p:cBhvr>
                                    </p:animEffect>
                                    <p:set>
                                      <p:cBhvr>
                                        <p:cTn id="93" dur="1" fill="hold">
                                          <p:stCondLst>
                                            <p:cond delay="19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P spid="11" grpId="0" animBg="1"/>
      <p:bldP spid="11" grpId="1" animBg="1"/>
      <p:bldP spid="12" grpId="0" animBg="1"/>
      <p:bldP spid="12" grpId="1" animBg="1"/>
      <p:bldP spid="13" grpId="0" animBg="1"/>
      <p:bldP spid="13" grpId="1"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xmlns="" id="{80DF1990-6A4B-4F09-95D7-53F2D93708F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220239" y="1146412"/>
            <a:ext cx="6649792" cy="4660182"/>
          </a:xfrm>
          <a:prstGeom prst="rect">
            <a:avLst/>
          </a:prstGeom>
        </p:spPr>
      </p:pic>
      <p:sp>
        <p:nvSpPr>
          <p:cNvPr id="29" name="TextBox 28">
            <a:extLst>
              <a:ext uri="{FF2B5EF4-FFF2-40B4-BE49-F238E27FC236}">
                <a16:creationId xmlns:a16="http://schemas.microsoft.com/office/drawing/2014/main" xmlns="" id="{214945CF-F571-4BB8-963F-1624D84CAE80}"/>
              </a:ext>
            </a:extLst>
          </p:cNvPr>
          <p:cNvSpPr txBox="1"/>
          <p:nvPr/>
        </p:nvSpPr>
        <p:spPr>
          <a:xfrm>
            <a:off x="5829644" y="1718504"/>
            <a:ext cx="5430982" cy="1323439"/>
          </a:xfrm>
          <a:prstGeom prst="rect">
            <a:avLst/>
          </a:prstGeom>
          <a:noFill/>
        </p:spPr>
        <p:txBody>
          <a:bodyPr wrap="square" rtlCol="0">
            <a:spAutoFit/>
          </a:bodyPr>
          <a:lstStyle/>
          <a:p>
            <a:pPr algn="ctr"/>
            <a:r>
              <a:rPr lang="en-US" sz="4000" b="1" i="1" dirty="0" err="1" smtClean="0">
                <a:latin typeface="NikoshBAN" panose="02000000000000000000" pitchFamily="2" charset="0"/>
                <a:cs typeface="NikoshBAN" panose="02000000000000000000" pitchFamily="2" charset="0"/>
              </a:rPr>
              <a:t>তোমাকে</a:t>
            </a:r>
            <a:r>
              <a:rPr lang="en-US" sz="4000" b="1" i="1" dirty="0" smtClean="0">
                <a:latin typeface="NikoshBAN" panose="02000000000000000000" pitchFamily="2" charset="0"/>
                <a:cs typeface="NikoshBAN" panose="02000000000000000000" pitchFamily="2" charset="0"/>
              </a:rPr>
              <a:t> </a:t>
            </a:r>
            <a:r>
              <a:rPr lang="en-US" sz="4000" b="1" i="1" dirty="0" err="1" smtClean="0">
                <a:latin typeface="NikoshBAN" panose="02000000000000000000" pitchFamily="2" charset="0"/>
                <a:cs typeface="NikoshBAN" panose="02000000000000000000" pitchFamily="2" charset="0"/>
              </a:rPr>
              <a:t>পাওয়ার</a:t>
            </a:r>
            <a:r>
              <a:rPr lang="en-US" sz="4000" b="1" i="1" dirty="0" smtClean="0">
                <a:latin typeface="NikoshBAN" panose="02000000000000000000" pitchFamily="2" charset="0"/>
                <a:cs typeface="NikoshBAN" panose="02000000000000000000" pitchFamily="2" charset="0"/>
              </a:rPr>
              <a:t> জন্য, </a:t>
            </a:r>
            <a:r>
              <a:rPr lang="en-US" sz="4000" b="1" i="1" dirty="0" err="1" smtClean="0">
                <a:latin typeface="NikoshBAN" panose="02000000000000000000" pitchFamily="2" charset="0"/>
                <a:cs typeface="NikoshBAN" panose="02000000000000000000" pitchFamily="2" charset="0"/>
              </a:rPr>
              <a:t>হে</a:t>
            </a:r>
            <a:r>
              <a:rPr lang="en-US" sz="4000" b="1" i="1" dirty="0" smtClean="0">
                <a:latin typeface="NikoshBAN" panose="02000000000000000000" pitchFamily="2" charset="0"/>
                <a:cs typeface="NikoshBAN" panose="02000000000000000000" pitchFamily="2" charset="0"/>
              </a:rPr>
              <a:t> </a:t>
            </a:r>
            <a:r>
              <a:rPr lang="en-US" sz="4000" b="1" i="1" dirty="0" err="1" smtClean="0">
                <a:latin typeface="NikoshBAN" panose="02000000000000000000" pitchFamily="2" charset="0"/>
                <a:cs typeface="NikoshBAN" panose="02000000000000000000" pitchFamily="2" charset="0"/>
              </a:rPr>
              <a:t>স্বাধীনতা</a:t>
            </a:r>
            <a:endParaRPr lang="en-US" sz="4000" b="1" i="1" dirty="0">
              <a:latin typeface="NikoshBAN" panose="02000000000000000000" pitchFamily="2" charset="0"/>
              <a:cs typeface="NikoshBAN" panose="02000000000000000000" pitchFamily="2" charset="0"/>
            </a:endParaRPr>
          </a:p>
        </p:txBody>
      </p:sp>
      <p:pic>
        <p:nvPicPr>
          <p:cNvPr id="31" name="Picture 30">
            <a:extLst>
              <a:ext uri="{FF2B5EF4-FFF2-40B4-BE49-F238E27FC236}">
                <a16:creationId xmlns:a16="http://schemas.microsoft.com/office/drawing/2014/main" xmlns="" id="{5A704DE9-F57C-44EC-9529-8FD387DF113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7393629" flipH="1">
            <a:off x="4224736" y="3495480"/>
            <a:ext cx="2134959" cy="2529126"/>
          </a:xfrm>
          <a:prstGeom prst="rect">
            <a:avLst/>
          </a:prstGeom>
          <a:scene3d>
            <a:camera prst="perspectiveContrastingRightFacing"/>
            <a:lightRig rig="threePt" dir="t"/>
          </a:scene3d>
        </p:spPr>
      </p:pic>
      <p:cxnSp>
        <p:nvCxnSpPr>
          <p:cNvPr id="32" name="Straight Arrow Connector 31">
            <a:extLst>
              <a:ext uri="{FF2B5EF4-FFF2-40B4-BE49-F238E27FC236}">
                <a16:creationId xmlns:a16="http://schemas.microsoft.com/office/drawing/2014/main" xmlns="" id="{026080F5-969E-480B-BEFD-492FB85ECF8D}"/>
              </a:ext>
            </a:extLst>
          </p:cNvPr>
          <p:cNvCxnSpPr>
            <a:cxnSpLocks/>
          </p:cNvCxnSpPr>
          <p:nvPr/>
        </p:nvCxnSpPr>
        <p:spPr>
          <a:xfrm flipV="1">
            <a:off x="5602386" y="3172693"/>
            <a:ext cx="1723758" cy="1813480"/>
          </a:xfrm>
          <a:prstGeom prst="straightConnector1">
            <a:avLst/>
          </a:prstGeom>
          <a:ln w="5715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3" name="Straight Arrow Connector 32">
            <a:extLst>
              <a:ext uri="{FF2B5EF4-FFF2-40B4-BE49-F238E27FC236}">
                <a16:creationId xmlns:a16="http://schemas.microsoft.com/office/drawing/2014/main" xmlns="" id="{53746C83-E649-44BB-9F56-76A7C2C0BDBF}"/>
              </a:ext>
            </a:extLst>
          </p:cNvPr>
          <p:cNvCxnSpPr>
            <a:cxnSpLocks/>
          </p:cNvCxnSpPr>
          <p:nvPr/>
        </p:nvCxnSpPr>
        <p:spPr>
          <a:xfrm flipV="1">
            <a:off x="5602386" y="3213980"/>
            <a:ext cx="1158632" cy="1772193"/>
          </a:xfrm>
          <a:prstGeom prst="straightConnector1">
            <a:avLst/>
          </a:prstGeom>
          <a:ln w="5715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xmlns="" id="{B5A11BF2-1960-493C-894E-1EC6A2451FBA}"/>
              </a:ext>
            </a:extLst>
          </p:cNvPr>
          <p:cNvCxnSpPr>
            <a:cxnSpLocks/>
          </p:cNvCxnSpPr>
          <p:nvPr/>
        </p:nvCxnSpPr>
        <p:spPr>
          <a:xfrm flipV="1">
            <a:off x="5602386" y="3172692"/>
            <a:ext cx="2275340" cy="1813481"/>
          </a:xfrm>
          <a:prstGeom prst="straightConnector1">
            <a:avLst/>
          </a:prstGeom>
          <a:ln w="5715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xmlns="" id="{1724EC0E-3471-4197-9E39-264B53F9744A}"/>
              </a:ext>
            </a:extLst>
          </p:cNvPr>
          <p:cNvCxnSpPr>
            <a:cxnSpLocks/>
          </p:cNvCxnSpPr>
          <p:nvPr/>
        </p:nvCxnSpPr>
        <p:spPr>
          <a:xfrm flipV="1">
            <a:off x="5602386" y="3470288"/>
            <a:ext cx="3213337" cy="1515857"/>
          </a:xfrm>
          <a:prstGeom prst="straightConnector1">
            <a:avLst/>
          </a:prstGeom>
          <a:ln w="5715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xmlns="" id="{25A4250F-0E8B-463B-8CBB-78BC2B0203BA}"/>
              </a:ext>
            </a:extLst>
          </p:cNvPr>
          <p:cNvCxnSpPr>
            <a:cxnSpLocks/>
          </p:cNvCxnSpPr>
          <p:nvPr/>
        </p:nvCxnSpPr>
        <p:spPr>
          <a:xfrm flipV="1">
            <a:off x="5602386" y="3345276"/>
            <a:ext cx="2703335" cy="1640869"/>
          </a:xfrm>
          <a:prstGeom prst="straightConnector1">
            <a:avLst/>
          </a:prstGeom>
          <a:ln w="57150">
            <a:solidFill>
              <a:srgbClr val="0070C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4771758" y="0"/>
            <a:ext cx="2648482" cy="1015663"/>
          </a:xfrm>
          <a:prstGeom prst="rect">
            <a:avLst/>
          </a:prstGeom>
          <a:noFill/>
        </p:spPr>
        <p:txBody>
          <a:bodyPr wrap="none" lIns="91440" tIns="45720" rIns="91440" bIns="45720">
            <a:spAutoFit/>
          </a:bodyPr>
          <a:lstStyle/>
          <a:p>
            <a:pPr algn="ctr"/>
            <a:r>
              <a:rPr lang="en-US" sz="6000" b="1" dirty="0">
                <a:ln w="9525">
                  <a:solidFill>
                    <a:srgbClr val="00B050"/>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পা</a:t>
            </a:r>
            <a:r>
              <a:rPr lang="en-US" sz="5400" b="1" dirty="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ঠ ঘোষণা</a:t>
            </a:r>
            <a:endParaRPr lang="en-US" sz="4400" b="1" dirty="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endParaRPr>
          </a:p>
        </p:txBody>
      </p:sp>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29756" y="1121188"/>
            <a:ext cx="4608895" cy="4448175"/>
          </a:xfrm>
          <a:prstGeom prst="rect">
            <a:avLst/>
          </a:prstGeom>
        </p:spPr>
      </p:pic>
    </p:spTree>
    <p:custDataLst>
      <p:tags r:id="rId1"/>
    </p:custDataLst>
    <p:extLst>
      <p:ext uri="{BB962C8B-B14F-4D97-AF65-F5344CB8AC3E}">
        <p14:creationId xmlns:p14="http://schemas.microsoft.com/office/powerpoint/2010/main" val="864104187"/>
      </p:ext>
    </p:extLst>
  </p:cSld>
  <p:clrMapOvr>
    <a:masterClrMapping/>
  </p:clrMapOvr>
  <mc:AlternateContent xmlns:mc="http://schemas.openxmlformats.org/markup-compatibility/2006" xmlns:p14="http://schemas.microsoft.com/office/powerpoint/2010/main">
    <mc:Choice Requires="p14">
      <p:transition spd="slow" p14:dur="1600" advTm="17031">
        <p14:prism isInverted="1"/>
      </p:transition>
    </mc:Choice>
    <mc:Fallback xmlns="">
      <p:transition spd="slow" advTm="17031">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3)">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ircle(in)">
                                      <p:cBhvr>
                                        <p:cTn id="12" dur="2000"/>
                                        <p:tgtEl>
                                          <p:spTgt spid="8"/>
                                        </p:tgtEl>
                                      </p:cBhvr>
                                    </p:animEffect>
                                  </p:childTnLst>
                                </p:cTn>
                              </p:par>
                              <p:par>
                                <p:cTn id="13" presetID="22" presetClass="entr" presetSubtype="4" repeatCount="indefinite" fill="hold" nodeType="with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down)">
                                      <p:cBhvr>
                                        <p:cTn id="15" dur="2000"/>
                                        <p:tgtEl>
                                          <p:spTgt spid="33"/>
                                        </p:tgtEl>
                                      </p:cBhvr>
                                    </p:animEffect>
                                  </p:childTnLst>
                                </p:cTn>
                              </p:par>
                              <p:par>
                                <p:cTn id="16" presetID="22" presetClass="entr" presetSubtype="4" repeatCount="indefinite" fill="hold" nodeType="with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wipe(down)">
                                      <p:cBhvr>
                                        <p:cTn id="18" dur="2000"/>
                                        <p:tgtEl>
                                          <p:spTgt spid="32"/>
                                        </p:tgtEl>
                                      </p:cBhvr>
                                    </p:animEffect>
                                  </p:childTnLst>
                                </p:cTn>
                              </p:par>
                              <p:par>
                                <p:cTn id="19" presetID="22" presetClass="entr" presetSubtype="4" repeatCount="indefinite" fill="hold" nodeType="withEffect">
                                  <p:stCondLst>
                                    <p:cond delay="0"/>
                                  </p:stCondLst>
                                  <p:childTnLst>
                                    <p:set>
                                      <p:cBhvr>
                                        <p:cTn id="20" dur="1" fill="hold">
                                          <p:stCondLst>
                                            <p:cond delay="0"/>
                                          </p:stCondLst>
                                        </p:cTn>
                                        <p:tgtEl>
                                          <p:spTgt spid="34"/>
                                        </p:tgtEl>
                                        <p:attrNameLst>
                                          <p:attrName>style.visibility</p:attrName>
                                        </p:attrNameLst>
                                      </p:cBhvr>
                                      <p:to>
                                        <p:strVal val="visible"/>
                                      </p:to>
                                    </p:set>
                                    <p:animEffect transition="in" filter="wipe(down)">
                                      <p:cBhvr>
                                        <p:cTn id="21" dur="2000"/>
                                        <p:tgtEl>
                                          <p:spTgt spid="34"/>
                                        </p:tgtEl>
                                      </p:cBhvr>
                                    </p:animEffect>
                                  </p:childTnLst>
                                </p:cTn>
                              </p:par>
                              <p:par>
                                <p:cTn id="22" presetID="22" presetClass="entr" presetSubtype="4" repeatCount="indefinite" fill="hold" nodeType="withEffect">
                                  <p:stCondLst>
                                    <p:cond delay="0"/>
                                  </p:stCondLst>
                                  <p:childTnLst>
                                    <p:set>
                                      <p:cBhvr>
                                        <p:cTn id="23" dur="1" fill="hold">
                                          <p:stCondLst>
                                            <p:cond delay="0"/>
                                          </p:stCondLst>
                                        </p:cTn>
                                        <p:tgtEl>
                                          <p:spTgt spid="36"/>
                                        </p:tgtEl>
                                        <p:attrNameLst>
                                          <p:attrName>style.visibility</p:attrName>
                                        </p:attrNameLst>
                                      </p:cBhvr>
                                      <p:to>
                                        <p:strVal val="visible"/>
                                      </p:to>
                                    </p:set>
                                    <p:animEffect transition="in" filter="wipe(down)">
                                      <p:cBhvr>
                                        <p:cTn id="24" dur="2000"/>
                                        <p:tgtEl>
                                          <p:spTgt spid="36"/>
                                        </p:tgtEl>
                                      </p:cBhvr>
                                    </p:animEffect>
                                  </p:childTnLst>
                                </p:cTn>
                              </p:par>
                              <p:par>
                                <p:cTn id="25" presetID="22" presetClass="entr" presetSubtype="4" repeatCount="indefinite" fill="hold" nodeType="with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down)">
                                      <p:cBhvr>
                                        <p:cTn id="27" dur="2000"/>
                                        <p:tgtEl>
                                          <p:spTgt spid="35"/>
                                        </p:tgtEl>
                                      </p:cBhvr>
                                    </p:animEffect>
                                  </p:childTnLst>
                                </p:cTn>
                              </p:par>
                            </p:childTnLst>
                          </p:cTn>
                        </p:par>
                      </p:childTnLst>
                    </p:cTn>
                  </p:par>
                  <p:par>
                    <p:cTn id="28" fill="hold">
                      <p:stCondLst>
                        <p:cond delay="indefinite"/>
                      </p:stCondLst>
                      <p:childTnLst>
                        <p:par>
                          <p:cTn id="29" fill="hold">
                            <p:stCondLst>
                              <p:cond delay="0"/>
                            </p:stCondLst>
                            <p:childTnLst>
                              <p:par>
                                <p:cTn id="30" presetID="41" presetClass="entr" presetSubtype="0" fill="hold" grpId="0" nodeType="clickEffect">
                                  <p:stCondLst>
                                    <p:cond delay="0"/>
                                  </p:stCondLst>
                                  <p:iterate type="lt">
                                    <p:tmPct val="10000"/>
                                  </p:iterate>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29"/>
                                        </p:tgtEl>
                                        <p:attrNameLst>
                                          <p:attrName>ppt_y</p:attrName>
                                        </p:attrNameLst>
                                      </p:cBhvr>
                                      <p:tavLst>
                                        <p:tav tm="0">
                                          <p:val>
                                            <p:strVal val="#ppt_y"/>
                                          </p:val>
                                        </p:tav>
                                        <p:tav tm="100000">
                                          <p:val>
                                            <p:strVal val="#ppt_y"/>
                                          </p:val>
                                        </p:tav>
                                      </p:tavLst>
                                    </p:anim>
                                    <p:anim calcmode="lin" valueType="num">
                                      <p:cBhvr>
                                        <p:cTn id="34" dur="500" fill="hold"/>
                                        <p:tgtEl>
                                          <p:spTgt spid="29"/>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29"/>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65107" y="0"/>
            <a:ext cx="2242922" cy="1107996"/>
          </a:xfrm>
          <a:prstGeom prst="rect">
            <a:avLst/>
          </a:prstGeom>
          <a:noFill/>
        </p:spPr>
        <p:txBody>
          <a:bodyPr wrap="none" lIns="91440" tIns="45720" rIns="91440" bIns="45720">
            <a:spAutoFit/>
          </a:bodyPr>
          <a:lstStyle/>
          <a:p>
            <a:pPr algn="ctr"/>
            <a:r>
              <a:rPr lang="en-US" sz="6600" b="1" cap="none" spc="0" dirty="0" smtClean="0">
                <a:ln w="9525">
                  <a:solidFill>
                    <a:srgbClr val="FF0000"/>
                  </a:solidFill>
                  <a:prstDash val="solid"/>
                </a:ln>
                <a:solidFill>
                  <a:srgbClr val="FF000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শি</a:t>
            </a:r>
            <a:r>
              <a:rPr lang="en-US" sz="5400" b="1" dirty="0" smtClean="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খ</a:t>
            </a:r>
            <a:r>
              <a:rPr lang="en-US" sz="5400" b="1" cap="none" spc="0" dirty="0" smtClean="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latin typeface="NikoshBAN" panose="02000000000000000000" pitchFamily="2" charset="0"/>
                <a:cs typeface="NikoshBAN" panose="02000000000000000000" pitchFamily="2" charset="0"/>
              </a:rPr>
              <a:t>নফল</a:t>
            </a:r>
            <a:endParaRPr lang="en-US" sz="5400" b="1" cap="none" spc="0" dirty="0">
              <a:ln w="9525">
                <a:solidFill>
                  <a:srgbClr val="FF0000"/>
                </a:solidFill>
                <a:prstDash val="solid"/>
              </a:ln>
              <a:solidFill>
                <a:srgbClr val="00B050"/>
              </a:solidFill>
              <a:effectLst>
                <a:outerShdw blurRad="12700" dist="38100" dir="2700000" algn="tl" rotWithShape="0">
                  <a:schemeClr val="accent5">
                    <a:lumMod val="60000"/>
                    <a:lumOff val="40000"/>
                  </a:schemeClr>
                </a:outerShdw>
              </a:effectLst>
            </a:endParaRPr>
          </a:p>
        </p:txBody>
      </p:sp>
      <p:sp>
        <p:nvSpPr>
          <p:cNvPr id="5" name="Rounded Rectangle 4"/>
          <p:cNvSpPr/>
          <p:nvPr/>
        </p:nvSpPr>
        <p:spPr>
          <a:xfrm>
            <a:off x="709684" y="1457846"/>
            <a:ext cx="10263116" cy="3875965"/>
          </a:xfrm>
          <a:prstGeom prst="roundRect">
            <a:avLst>
              <a:gd name="adj" fmla="val 44132"/>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smtClean="0">
                <a:solidFill>
                  <a:schemeClr val="tx1"/>
                </a:solidFill>
                <a:latin typeface="NikoshBAN" panose="02000000000000000000" pitchFamily="2" charset="0"/>
                <a:cs typeface="NikoshBAN" panose="02000000000000000000" pitchFamily="2" charset="0"/>
              </a:rPr>
              <a:t> ১ . </a:t>
            </a:r>
            <a:r>
              <a:rPr lang="en-US" sz="3200" dirty="0" err="1" smtClean="0">
                <a:solidFill>
                  <a:schemeClr val="tx1"/>
                </a:solidFill>
                <a:latin typeface="NikoshBAN" panose="02000000000000000000" pitchFamily="2" charset="0"/>
                <a:cs typeface="NikoshBAN" panose="02000000000000000000" pitchFamily="2" charset="0"/>
              </a:rPr>
              <a:t>কবি</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শামসুর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রাহমান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সম্পর্কে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বলতে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smtClean="0">
                <a:solidFill>
                  <a:schemeClr val="tx1"/>
                </a:solidFill>
                <a:latin typeface="NikoshBAN" panose="02000000000000000000" pitchFamily="2" charset="0"/>
                <a:cs typeface="NikoshBAN" panose="02000000000000000000" pitchFamily="2" charset="0"/>
              </a:rPr>
              <a:t>পারবে ।</a:t>
            </a:r>
          </a:p>
          <a:p>
            <a:r>
              <a:rPr lang="en-US" sz="3200" dirty="0" smtClean="0">
                <a:solidFill>
                  <a:schemeClr val="tx1"/>
                </a:solidFill>
                <a:latin typeface="NikoshBAN" panose="02000000000000000000" pitchFamily="2" charset="0"/>
                <a:cs typeface="NikoshBAN" panose="02000000000000000000" pitchFamily="2" charset="0"/>
              </a:rPr>
              <a:t>২ . </a:t>
            </a:r>
            <a:r>
              <a:rPr lang="en-US" sz="3200" dirty="0" err="1" smtClean="0">
                <a:solidFill>
                  <a:schemeClr val="tx1"/>
                </a:solidFill>
                <a:latin typeface="NikoshBAN" panose="02000000000000000000" pitchFamily="2" charset="0"/>
                <a:cs typeface="NikoshBAN" panose="02000000000000000000" pitchFamily="2" charset="0"/>
              </a:rPr>
              <a:t>কঠিন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শব্দ</a:t>
            </a:r>
            <a:r>
              <a:rPr lang="en-US" sz="3200" dirty="0" smtClean="0">
                <a:solidFill>
                  <a:schemeClr val="tx1"/>
                </a:solidFill>
                <a:latin typeface="NikoshBAN" panose="02000000000000000000" pitchFamily="2" charset="0"/>
                <a:cs typeface="NikoshBAN" panose="02000000000000000000" pitchFamily="2" charset="0"/>
              </a:rPr>
              <a:t> ও </a:t>
            </a:r>
            <a:r>
              <a:rPr lang="en-US" sz="3200" dirty="0" err="1" smtClean="0">
                <a:solidFill>
                  <a:schemeClr val="tx1"/>
                </a:solidFill>
                <a:latin typeface="NikoshBAN" panose="02000000000000000000" pitchFamily="2" charset="0"/>
                <a:cs typeface="NikoshBAN" panose="02000000000000000000" pitchFamily="2" charset="0"/>
              </a:rPr>
              <a:t>টীকা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সম্পর্কে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বলতে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পারবে</a:t>
            </a:r>
            <a:r>
              <a:rPr lang="en-US" sz="3200" dirty="0" smtClean="0">
                <a:solidFill>
                  <a:schemeClr val="tx1"/>
                </a:solidFill>
                <a:latin typeface="NikoshBAN" panose="02000000000000000000" pitchFamily="2" charset="0"/>
                <a:cs typeface="NikoshBAN" panose="02000000000000000000" pitchFamily="2" charset="0"/>
              </a:rPr>
              <a:t>।</a:t>
            </a:r>
            <a:endParaRPr lang="en-US" sz="3200" dirty="0" smtClean="0">
              <a:solidFill>
                <a:schemeClr val="tx1"/>
              </a:solidFill>
              <a:latin typeface="NikoshBAN" panose="02000000000000000000" pitchFamily="2" charset="0"/>
              <a:cs typeface="NikoshBAN" panose="02000000000000000000" pitchFamily="2" charset="0"/>
            </a:endParaRPr>
          </a:p>
          <a:p>
            <a:r>
              <a:rPr lang="en-US" sz="3200" dirty="0" smtClean="0">
                <a:solidFill>
                  <a:schemeClr val="tx1"/>
                </a:solidFill>
                <a:latin typeface="NikoshBAN" panose="02000000000000000000" pitchFamily="2" charset="0"/>
                <a:cs typeface="NikoshBAN" panose="02000000000000000000" pitchFamily="2" charset="0"/>
              </a:rPr>
              <a:t>৩ . </a:t>
            </a:r>
            <a:r>
              <a:rPr lang="en-US" sz="3200" dirty="0" err="1" smtClean="0">
                <a:solidFill>
                  <a:schemeClr val="tx1"/>
                </a:solidFill>
                <a:latin typeface="NikoshBAN" panose="02000000000000000000" pitchFamily="2" charset="0"/>
                <a:cs typeface="NikoshBAN" panose="02000000000000000000" pitchFamily="2" charset="0"/>
              </a:rPr>
              <a:t>স্বাধীনতা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বিকাশের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বিভিন্ন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দিক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সম্পর্কে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বলতে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পারবে</a:t>
            </a:r>
            <a:r>
              <a:rPr lang="en-US" sz="3200" dirty="0" smtClean="0">
                <a:solidFill>
                  <a:schemeClr val="tx1"/>
                </a:solidFill>
                <a:latin typeface="NikoshBAN" panose="02000000000000000000" pitchFamily="2" charset="0"/>
                <a:cs typeface="NikoshBAN" panose="02000000000000000000" pitchFamily="2" charset="0"/>
              </a:rPr>
              <a:t>।</a:t>
            </a:r>
            <a:endParaRPr lang="en-US" sz="3200" dirty="0" smtClean="0">
              <a:solidFill>
                <a:schemeClr val="tx1"/>
              </a:solidFill>
              <a:latin typeface="NikoshBAN" panose="02000000000000000000" pitchFamily="2" charset="0"/>
              <a:cs typeface="NikoshBAN" panose="02000000000000000000" pitchFamily="2" charset="0"/>
            </a:endParaRPr>
          </a:p>
          <a:p>
            <a:r>
              <a:rPr lang="en-US" sz="3200" dirty="0" smtClean="0">
                <a:solidFill>
                  <a:schemeClr val="tx1"/>
                </a:solidFill>
                <a:latin typeface="NikoshBAN" panose="02000000000000000000" pitchFamily="2" charset="0"/>
                <a:cs typeface="NikoshBAN" panose="02000000000000000000" pitchFamily="2" charset="0"/>
              </a:rPr>
              <a:t>৪ . </a:t>
            </a:r>
            <a:r>
              <a:rPr lang="en-US" sz="3200" dirty="0" err="1" smtClean="0">
                <a:solidFill>
                  <a:schemeClr val="tx1"/>
                </a:solidFill>
                <a:latin typeface="NikoshBAN" panose="02000000000000000000" pitchFamily="2" charset="0"/>
                <a:cs typeface="NikoshBAN" panose="02000000000000000000" pitchFamily="2" charset="0"/>
              </a:rPr>
              <a:t>বাঙালির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সামাজিক</a:t>
            </a:r>
            <a:r>
              <a:rPr lang="en-US" sz="3200" dirty="0" smtClean="0">
                <a:solidFill>
                  <a:schemeClr val="tx1"/>
                </a:solidFill>
                <a:latin typeface="NikoshBAN" panose="02000000000000000000" pitchFamily="2" charset="0"/>
                <a:cs typeface="NikoshBAN" panose="02000000000000000000" pitchFamily="2" charset="0"/>
              </a:rPr>
              <a:t> ও </a:t>
            </a:r>
            <a:r>
              <a:rPr lang="en-US" sz="3200" dirty="0" err="1" smtClean="0">
                <a:solidFill>
                  <a:schemeClr val="tx1"/>
                </a:solidFill>
                <a:latin typeface="NikoshBAN" panose="02000000000000000000" pitchFamily="2" charset="0"/>
                <a:cs typeface="NikoshBAN" panose="02000000000000000000" pitchFamily="2" charset="0"/>
              </a:rPr>
              <a:t>রাজনৈতিক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জীবনে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মুক্তিযুদ্ধ</a:t>
            </a:r>
            <a:r>
              <a:rPr lang="en-US" sz="3200" dirty="0" smtClean="0">
                <a:solidFill>
                  <a:schemeClr val="tx1"/>
                </a:solidFill>
                <a:latin typeface="NikoshBAN" panose="02000000000000000000" pitchFamily="2" charset="0"/>
                <a:cs typeface="NikoshBAN" panose="02000000000000000000" pitchFamily="2" charset="0"/>
              </a:rPr>
              <a:t> ও </a:t>
            </a:r>
            <a:r>
              <a:rPr lang="en-US" sz="3200" dirty="0" err="1" smtClean="0">
                <a:solidFill>
                  <a:schemeClr val="tx1"/>
                </a:solidFill>
                <a:latin typeface="NikoshBAN" panose="02000000000000000000" pitchFamily="2" charset="0"/>
                <a:cs typeface="NikoshBAN" panose="02000000000000000000" pitchFamily="2" charset="0"/>
              </a:rPr>
              <a:t>মুক্তিযোদ্ধাদের</a:t>
            </a:r>
            <a:r>
              <a:rPr lang="en-US" sz="3200" dirty="0" smtClean="0">
                <a:solidFill>
                  <a:schemeClr val="tx1"/>
                </a:solidFill>
                <a:latin typeface="NikoshBAN" panose="02000000000000000000" pitchFamily="2" charset="0"/>
                <a:cs typeface="NikoshBAN" panose="02000000000000000000" pitchFamily="2" charset="0"/>
              </a:rPr>
              <a:t> </a:t>
            </a:r>
          </a:p>
          <a:p>
            <a:r>
              <a:rPr lang="en-US" sz="3200" dirty="0">
                <a:solidFill>
                  <a:schemeClr val="tx1"/>
                </a:solidFill>
                <a:latin typeface="NikoshBAN" panose="02000000000000000000" pitchFamily="2" charset="0"/>
                <a:cs typeface="NikoshBAN" panose="02000000000000000000" pitchFamily="2" charset="0"/>
              </a:rPr>
              <a:t> </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গুরুত্ব</a:t>
            </a:r>
            <a:r>
              <a:rPr lang="en-US" sz="3200" dirty="0" smtClean="0">
                <a:solidFill>
                  <a:schemeClr val="tx1"/>
                </a:solidFill>
                <a:latin typeface="NikoshBAN" panose="02000000000000000000" pitchFamily="2" charset="0"/>
                <a:cs typeface="NikoshBAN" panose="02000000000000000000" pitchFamily="2" charset="0"/>
              </a:rPr>
              <a:t> ও </a:t>
            </a:r>
            <a:r>
              <a:rPr lang="en-US" sz="3200" dirty="0" err="1" smtClean="0">
                <a:solidFill>
                  <a:schemeClr val="tx1"/>
                </a:solidFill>
                <a:latin typeface="NikoshBAN" panose="02000000000000000000" pitchFamily="2" charset="0"/>
                <a:cs typeface="NikoshBAN" panose="02000000000000000000" pitchFamily="2" charset="0"/>
              </a:rPr>
              <a:t>প্রভাব</a:t>
            </a:r>
            <a:r>
              <a:rPr lang="en-US" sz="3200" dirty="0" smtClean="0">
                <a:solidFill>
                  <a:schemeClr val="tx1"/>
                </a:solidFill>
                <a:latin typeface="NikoshBAN" panose="02000000000000000000" pitchFamily="2" charset="0"/>
                <a:cs typeface="NikoshBAN" panose="02000000000000000000" pitchFamily="2" charset="0"/>
              </a:rPr>
              <a:t> সম্পর্কে </a:t>
            </a:r>
            <a:r>
              <a:rPr lang="en-US" sz="3200" dirty="0" err="1" smtClean="0">
                <a:solidFill>
                  <a:schemeClr val="tx1"/>
                </a:solidFill>
                <a:latin typeface="NikoshBAN" panose="02000000000000000000" pitchFamily="2" charset="0"/>
                <a:cs typeface="NikoshBAN" panose="02000000000000000000" pitchFamily="2" charset="0"/>
              </a:rPr>
              <a:t>অন্যকে</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জানানোর</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যোগ্যতা</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অর্জন</a:t>
            </a:r>
            <a:r>
              <a:rPr lang="en-US" sz="3200" dirty="0" smtClean="0">
                <a:solidFill>
                  <a:schemeClr val="tx1"/>
                </a:solidFill>
                <a:latin typeface="NikoshBAN" panose="02000000000000000000" pitchFamily="2" charset="0"/>
                <a:cs typeface="NikoshBAN" panose="02000000000000000000" pitchFamily="2" charset="0"/>
              </a:rPr>
              <a:t> </a:t>
            </a:r>
            <a:r>
              <a:rPr lang="en-US" sz="3200" dirty="0" err="1" smtClean="0">
                <a:solidFill>
                  <a:schemeClr val="tx1"/>
                </a:solidFill>
                <a:latin typeface="NikoshBAN" panose="02000000000000000000" pitchFamily="2" charset="0"/>
                <a:cs typeface="NikoshBAN" panose="02000000000000000000" pitchFamily="2" charset="0"/>
              </a:rPr>
              <a:t>করবে</a:t>
            </a:r>
            <a:r>
              <a:rPr lang="en-US" sz="3200" dirty="0" smtClean="0">
                <a:solidFill>
                  <a:schemeClr val="tx1"/>
                </a:solidFill>
                <a:latin typeface="NikoshBAN" panose="02000000000000000000" pitchFamily="2" charset="0"/>
                <a:cs typeface="NikoshBAN" panose="02000000000000000000" pitchFamily="2" charset="0"/>
              </a:rPr>
              <a:t> ।  </a:t>
            </a:r>
            <a:endParaRPr lang="en-US" sz="3200" dirty="0">
              <a:solidFill>
                <a:schemeClr val="tx1"/>
              </a:solidFill>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665160651"/>
      </p:ext>
    </p:extLst>
  </p:cSld>
  <p:clrMapOvr>
    <a:masterClrMapping/>
  </p:clrMapOvr>
  <mc:AlternateContent xmlns:mc="http://schemas.openxmlformats.org/markup-compatibility/2006" xmlns:p14="http://schemas.microsoft.com/office/powerpoint/2010/main">
    <mc:Choice Requires="p14">
      <p:transition spd="slow" p14:dur="4000" advTm="13343">
        <p14:vortex/>
      </p:transition>
    </mc:Choice>
    <mc:Fallback xmlns="">
      <p:transition spd="slow" advTm="13343">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3)">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5" presetClass="entr" presetSubtype="0" fill="hold" nodeType="clickEffect">
                                  <p:stCondLst>
                                    <p:cond delay="0"/>
                                  </p:stCondLst>
                                  <p:iterate type="lt">
                                    <p:tmPct val="10000"/>
                                  </p:iterate>
                                  <p:childTnLst>
                                    <p:set>
                                      <p:cBhvr>
                                        <p:cTn id="11" dur="1" fill="hold">
                                          <p:stCondLst>
                                            <p:cond delay="0"/>
                                          </p:stCondLst>
                                        </p:cTn>
                                        <p:tgtEl>
                                          <p:spTgt spid="5">
                                            <p:txEl>
                                              <p:pRg st="0" end="0"/>
                                            </p:txEl>
                                          </p:spTgt>
                                        </p:tgtEl>
                                        <p:attrNameLst>
                                          <p:attrName>style.visibility</p:attrName>
                                        </p:attrNameLst>
                                      </p:cBhvr>
                                      <p:to>
                                        <p:strVal val="visible"/>
                                      </p:to>
                                    </p:set>
                                    <p:anim calcmode="lin" valueType="num">
                                      <p:cBhvr>
                                        <p:cTn id="12" dur="500" decel="50000" fill="hold">
                                          <p:stCondLst>
                                            <p:cond delay="0"/>
                                          </p:stCondLst>
                                        </p:cTn>
                                        <p:tgtEl>
                                          <p:spTgt spid="5">
                                            <p:txEl>
                                              <p:pRg st="0" end="0"/>
                                            </p:txEl>
                                          </p:spTgt>
                                        </p:tgtEl>
                                        <p:attrNameLst>
                                          <p:attrName>style.rotation</p:attrName>
                                        </p:attrNameLst>
                                      </p:cBhvr>
                                      <p:tavLst>
                                        <p:tav tm="0">
                                          <p:val>
                                            <p:fltVal val="-90"/>
                                          </p:val>
                                        </p:tav>
                                        <p:tav tm="100000">
                                          <p:val>
                                            <p:fltVal val="0"/>
                                          </p:val>
                                        </p:tav>
                                      </p:tavLst>
                                    </p:anim>
                                    <p:anim calcmode="lin" valueType="num">
                                      <p:cBhvr>
                                        <p:cTn id="13" dur="500" decel="50000" fill="hold">
                                          <p:stCondLst>
                                            <p:cond delay="0"/>
                                          </p:stCondLst>
                                        </p:cTn>
                                        <p:tgtEl>
                                          <p:spTgt spid="5">
                                            <p:txEl>
                                              <p:pRg st="0" end="0"/>
                                            </p:txEl>
                                          </p:spTgt>
                                        </p:tgtEl>
                                        <p:attrNameLst>
                                          <p:attrName>ppt_w</p:attrName>
                                        </p:attrNameLst>
                                      </p:cBhvr>
                                      <p:tavLst>
                                        <p:tav tm="0">
                                          <p:val>
                                            <p:strVal val="#ppt_w"/>
                                          </p:val>
                                        </p:tav>
                                        <p:tav tm="100000">
                                          <p:val>
                                            <p:strVal val="#ppt_w*.05"/>
                                          </p:val>
                                        </p:tav>
                                      </p:tavLst>
                                    </p:anim>
                                    <p:anim calcmode="lin" valueType="num">
                                      <p:cBhvr>
                                        <p:cTn id="14" dur="500" accel="50000" fill="hold">
                                          <p:stCondLst>
                                            <p:cond delay="500"/>
                                          </p:stCondLst>
                                        </p:cTn>
                                        <p:tgtEl>
                                          <p:spTgt spid="5">
                                            <p:txEl>
                                              <p:pRg st="0" end="0"/>
                                            </p:txEl>
                                          </p:spTgt>
                                        </p:tgtEl>
                                        <p:attrNameLst>
                                          <p:attrName>ppt_w</p:attrName>
                                        </p:attrNameLst>
                                      </p:cBhvr>
                                      <p:tavLst>
                                        <p:tav tm="0">
                                          <p:val>
                                            <p:strVal val="#ppt_w*.05"/>
                                          </p:val>
                                        </p:tav>
                                        <p:tav tm="100000">
                                          <p:val>
                                            <p:strVal val="#ppt_w"/>
                                          </p:val>
                                        </p:tav>
                                      </p:tavLst>
                                    </p:anim>
                                    <p:anim calcmode="lin" valueType="num">
                                      <p:cBhvr>
                                        <p:cTn id="15" dur="1000" fill="hold"/>
                                        <p:tgtEl>
                                          <p:spTgt spid="5">
                                            <p:txEl>
                                              <p:pRg st="0" end="0"/>
                                            </p:txEl>
                                          </p:spTgt>
                                        </p:tgtEl>
                                        <p:attrNameLst>
                                          <p:attrName>ppt_h</p:attrName>
                                        </p:attrNameLst>
                                      </p:cBhvr>
                                      <p:tavLst>
                                        <p:tav tm="0">
                                          <p:val>
                                            <p:strVal val="#ppt_h"/>
                                          </p:val>
                                        </p:tav>
                                        <p:tav tm="100000">
                                          <p:val>
                                            <p:strVal val="#ppt_h"/>
                                          </p:val>
                                        </p:tav>
                                      </p:tavLst>
                                    </p:anim>
                                    <p:anim calcmode="lin" valueType="num">
                                      <p:cBhvr>
                                        <p:cTn id="16" dur="500" decel="50000" fill="hold">
                                          <p:stCondLst>
                                            <p:cond delay="0"/>
                                          </p:stCondLst>
                                        </p:cTn>
                                        <p:tgtEl>
                                          <p:spTgt spid="5">
                                            <p:txEl>
                                              <p:pRg st="0" end="0"/>
                                            </p:txEl>
                                          </p:spTgt>
                                        </p:tgtEl>
                                        <p:attrNameLst>
                                          <p:attrName>ppt_x</p:attrName>
                                        </p:attrNameLst>
                                      </p:cBhvr>
                                      <p:tavLst>
                                        <p:tav tm="0">
                                          <p:val>
                                            <p:strVal val="#ppt_x+.4"/>
                                          </p:val>
                                        </p:tav>
                                        <p:tav tm="100000">
                                          <p:val>
                                            <p:strVal val="#ppt_x"/>
                                          </p:val>
                                        </p:tav>
                                      </p:tavLst>
                                    </p:anim>
                                    <p:anim calcmode="lin" valueType="num">
                                      <p:cBhvr>
                                        <p:cTn id="17" dur="500" decel="50000" fill="hold">
                                          <p:stCondLst>
                                            <p:cond delay="0"/>
                                          </p:stCondLst>
                                        </p:cTn>
                                        <p:tgtEl>
                                          <p:spTgt spid="5">
                                            <p:txEl>
                                              <p:pRg st="0" end="0"/>
                                            </p:txEl>
                                          </p:spTgt>
                                        </p:tgtEl>
                                        <p:attrNameLst>
                                          <p:attrName>ppt_y</p:attrName>
                                        </p:attrNameLst>
                                      </p:cBhvr>
                                      <p:tavLst>
                                        <p:tav tm="0">
                                          <p:val>
                                            <p:strVal val="#ppt_y-.2"/>
                                          </p:val>
                                        </p:tav>
                                        <p:tav tm="100000">
                                          <p:val>
                                            <p:strVal val="#ppt_y+.1"/>
                                          </p:val>
                                        </p:tav>
                                      </p:tavLst>
                                    </p:anim>
                                    <p:anim calcmode="lin" valueType="num">
                                      <p:cBhvr>
                                        <p:cTn id="18" dur="500" accel="50000" fill="hold">
                                          <p:stCondLst>
                                            <p:cond delay="500"/>
                                          </p:stCondLst>
                                        </p:cTn>
                                        <p:tgtEl>
                                          <p:spTgt spid="5">
                                            <p:txEl>
                                              <p:pRg st="0" end="0"/>
                                            </p:txEl>
                                          </p:spTgt>
                                        </p:tgtEl>
                                        <p:attrNameLst>
                                          <p:attrName>ppt_y</p:attrName>
                                        </p:attrNameLst>
                                      </p:cBhvr>
                                      <p:tavLst>
                                        <p:tav tm="0">
                                          <p:val>
                                            <p:strVal val="#ppt_y+.1"/>
                                          </p:val>
                                        </p:tav>
                                        <p:tav tm="100000">
                                          <p:val>
                                            <p:strVal val="#ppt_y"/>
                                          </p:val>
                                        </p:tav>
                                      </p:tavLst>
                                    </p:anim>
                                    <p:animEffect transition="in" filter="fade">
                                      <p:cBhvr>
                                        <p:cTn id="19" dur="1000" decel="50000">
                                          <p:stCondLst>
                                            <p:cond delay="0"/>
                                          </p:stCondLst>
                                        </p:cTn>
                                        <p:tgtEl>
                                          <p:spTgt spid="5">
                                            <p:txEl>
                                              <p:pRg st="0" end="0"/>
                                            </p:txEl>
                                          </p:spTgt>
                                        </p:tgtEl>
                                      </p:cBhvr>
                                    </p:animEffect>
                                  </p:childTnLst>
                                </p:cTn>
                              </p:par>
                              <p:par>
                                <p:cTn id="20" presetID="25" presetClass="entr" presetSubtype="0" fill="hold" nodeType="withEffect">
                                  <p:stCondLst>
                                    <p:cond delay="0"/>
                                  </p:stCondLst>
                                  <p:iterate type="lt">
                                    <p:tmPct val="10000"/>
                                  </p:iterate>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500" decel="50000" fill="hold">
                                          <p:stCondLst>
                                            <p:cond delay="0"/>
                                          </p:stCondLst>
                                        </p:cTn>
                                        <p:tgtEl>
                                          <p:spTgt spid="5">
                                            <p:txEl>
                                              <p:pRg st="1" end="1"/>
                                            </p:txEl>
                                          </p:spTgt>
                                        </p:tgtEl>
                                        <p:attrNameLst>
                                          <p:attrName>style.rotation</p:attrName>
                                        </p:attrNameLst>
                                      </p:cBhvr>
                                      <p:tavLst>
                                        <p:tav tm="0">
                                          <p:val>
                                            <p:fltVal val="-90"/>
                                          </p:val>
                                        </p:tav>
                                        <p:tav tm="100000">
                                          <p:val>
                                            <p:fltVal val="0"/>
                                          </p:val>
                                        </p:tav>
                                      </p:tavLst>
                                    </p:anim>
                                    <p:anim calcmode="lin" valueType="num">
                                      <p:cBhvr>
                                        <p:cTn id="23" dur="500" decel="50000" fill="hold">
                                          <p:stCondLst>
                                            <p:cond delay="0"/>
                                          </p:stCondLst>
                                        </p:cTn>
                                        <p:tgtEl>
                                          <p:spTgt spid="5">
                                            <p:txEl>
                                              <p:pRg st="1" end="1"/>
                                            </p:txEl>
                                          </p:spTgt>
                                        </p:tgtEl>
                                        <p:attrNameLst>
                                          <p:attrName>ppt_w</p:attrName>
                                        </p:attrNameLst>
                                      </p:cBhvr>
                                      <p:tavLst>
                                        <p:tav tm="0">
                                          <p:val>
                                            <p:strVal val="#ppt_w"/>
                                          </p:val>
                                        </p:tav>
                                        <p:tav tm="100000">
                                          <p:val>
                                            <p:strVal val="#ppt_w*.05"/>
                                          </p:val>
                                        </p:tav>
                                      </p:tavLst>
                                    </p:anim>
                                    <p:anim calcmode="lin" valueType="num">
                                      <p:cBhvr>
                                        <p:cTn id="24" dur="500" accel="50000" fill="hold">
                                          <p:stCondLst>
                                            <p:cond delay="500"/>
                                          </p:stCondLst>
                                        </p:cTn>
                                        <p:tgtEl>
                                          <p:spTgt spid="5">
                                            <p:txEl>
                                              <p:pRg st="1" end="1"/>
                                            </p:txEl>
                                          </p:spTgt>
                                        </p:tgtEl>
                                        <p:attrNameLst>
                                          <p:attrName>ppt_w</p:attrName>
                                        </p:attrNameLst>
                                      </p:cBhvr>
                                      <p:tavLst>
                                        <p:tav tm="0">
                                          <p:val>
                                            <p:strVal val="#ppt_w*.05"/>
                                          </p:val>
                                        </p:tav>
                                        <p:tav tm="100000">
                                          <p:val>
                                            <p:strVal val="#ppt_w"/>
                                          </p:val>
                                        </p:tav>
                                      </p:tavLst>
                                    </p:anim>
                                    <p:anim calcmode="lin" valueType="num">
                                      <p:cBhvr>
                                        <p:cTn id="25" dur="1000" fill="hold"/>
                                        <p:tgtEl>
                                          <p:spTgt spid="5">
                                            <p:txEl>
                                              <p:pRg st="1" end="1"/>
                                            </p:txEl>
                                          </p:spTgt>
                                        </p:tgtEl>
                                        <p:attrNameLst>
                                          <p:attrName>ppt_h</p:attrName>
                                        </p:attrNameLst>
                                      </p:cBhvr>
                                      <p:tavLst>
                                        <p:tav tm="0">
                                          <p:val>
                                            <p:strVal val="#ppt_h"/>
                                          </p:val>
                                        </p:tav>
                                        <p:tav tm="100000">
                                          <p:val>
                                            <p:strVal val="#ppt_h"/>
                                          </p:val>
                                        </p:tav>
                                      </p:tavLst>
                                    </p:anim>
                                    <p:anim calcmode="lin" valueType="num">
                                      <p:cBhvr>
                                        <p:cTn id="26" dur="500" decel="50000" fill="hold">
                                          <p:stCondLst>
                                            <p:cond delay="0"/>
                                          </p:stCondLst>
                                        </p:cTn>
                                        <p:tgtEl>
                                          <p:spTgt spid="5">
                                            <p:txEl>
                                              <p:pRg st="1" end="1"/>
                                            </p:txEl>
                                          </p:spTgt>
                                        </p:tgtEl>
                                        <p:attrNameLst>
                                          <p:attrName>ppt_x</p:attrName>
                                        </p:attrNameLst>
                                      </p:cBhvr>
                                      <p:tavLst>
                                        <p:tav tm="0">
                                          <p:val>
                                            <p:strVal val="#ppt_x+.4"/>
                                          </p:val>
                                        </p:tav>
                                        <p:tav tm="100000">
                                          <p:val>
                                            <p:strVal val="#ppt_x"/>
                                          </p:val>
                                        </p:tav>
                                      </p:tavLst>
                                    </p:anim>
                                    <p:anim calcmode="lin" valueType="num">
                                      <p:cBhvr>
                                        <p:cTn id="27" dur="500" decel="50000" fill="hold">
                                          <p:stCondLst>
                                            <p:cond delay="0"/>
                                          </p:stCondLst>
                                        </p:cTn>
                                        <p:tgtEl>
                                          <p:spTgt spid="5">
                                            <p:txEl>
                                              <p:pRg st="1" end="1"/>
                                            </p:txEl>
                                          </p:spTgt>
                                        </p:tgtEl>
                                        <p:attrNameLst>
                                          <p:attrName>ppt_y</p:attrName>
                                        </p:attrNameLst>
                                      </p:cBhvr>
                                      <p:tavLst>
                                        <p:tav tm="0">
                                          <p:val>
                                            <p:strVal val="#ppt_y-.2"/>
                                          </p:val>
                                        </p:tav>
                                        <p:tav tm="100000">
                                          <p:val>
                                            <p:strVal val="#ppt_y+.1"/>
                                          </p:val>
                                        </p:tav>
                                      </p:tavLst>
                                    </p:anim>
                                    <p:anim calcmode="lin" valueType="num">
                                      <p:cBhvr>
                                        <p:cTn id="28" dur="500" accel="50000" fill="hold">
                                          <p:stCondLst>
                                            <p:cond delay="500"/>
                                          </p:stCondLst>
                                        </p:cTn>
                                        <p:tgtEl>
                                          <p:spTgt spid="5">
                                            <p:txEl>
                                              <p:pRg st="1" end="1"/>
                                            </p:txEl>
                                          </p:spTgt>
                                        </p:tgtEl>
                                        <p:attrNameLst>
                                          <p:attrName>ppt_y</p:attrName>
                                        </p:attrNameLst>
                                      </p:cBhvr>
                                      <p:tavLst>
                                        <p:tav tm="0">
                                          <p:val>
                                            <p:strVal val="#ppt_y+.1"/>
                                          </p:val>
                                        </p:tav>
                                        <p:tav tm="100000">
                                          <p:val>
                                            <p:strVal val="#ppt_y"/>
                                          </p:val>
                                        </p:tav>
                                      </p:tavLst>
                                    </p:anim>
                                    <p:animEffect transition="in" filter="fade">
                                      <p:cBhvr>
                                        <p:cTn id="29" dur="1000" decel="50000">
                                          <p:stCondLst>
                                            <p:cond delay="0"/>
                                          </p:stCondLst>
                                        </p:cTn>
                                        <p:tgtEl>
                                          <p:spTgt spid="5">
                                            <p:txEl>
                                              <p:pRg st="1" end="1"/>
                                            </p:txEl>
                                          </p:spTgt>
                                        </p:tgtEl>
                                      </p:cBhvr>
                                    </p:animEffect>
                                  </p:childTnLst>
                                </p:cTn>
                              </p:par>
                              <p:par>
                                <p:cTn id="30" presetID="25" presetClass="entr" presetSubtype="0" fill="hold" nodeType="withEffect">
                                  <p:stCondLst>
                                    <p:cond delay="0"/>
                                  </p:stCondLst>
                                  <p:iterate type="lt">
                                    <p:tmPct val="10000"/>
                                  </p:iterate>
                                  <p:childTnLst>
                                    <p:set>
                                      <p:cBhvr>
                                        <p:cTn id="31" dur="1" fill="hold">
                                          <p:stCondLst>
                                            <p:cond delay="0"/>
                                          </p:stCondLst>
                                        </p:cTn>
                                        <p:tgtEl>
                                          <p:spTgt spid="5">
                                            <p:txEl>
                                              <p:pRg st="2" end="2"/>
                                            </p:txEl>
                                          </p:spTgt>
                                        </p:tgtEl>
                                        <p:attrNameLst>
                                          <p:attrName>style.visibility</p:attrName>
                                        </p:attrNameLst>
                                      </p:cBhvr>
                                      <p:to>
                                        <p:strVal val="visible"/>
                                      </p:to>
                                    </p:set>
                                    <p:anim calcmode="lin" valueType="num">
                                      <p:cBhvr>
                                        <p:cTn id="32" dur="500" decel="50000" fill="hold">
                                          <p:stCondLst>
                                            <p:cond delay="0"/>
                                          </p:stCondLst>
                                        </p:cTn>
                                        <p:tgtEl>
                                          <p:spTgt spid="5">
                                            <p:txEl>
                                              <p:pRg st="2" end="2"/>
                                            </p:txEl>
                                          </p:spTgt>
                                        </p:tgtEl>
                                        <p:attrNameLst>
                                          <p:attrName>style.rotation</p:attrName>
                                        </p:attrNameLst>
                                      </p:cBhvr>
                                      <p:tavLst>
                                        <p:tav tm="0">
                                          <p:val>
                                            <p:fltVal val="-90"/>
                                          </p:val>
                                        </p:tav>
                                        <p:tav tm="100000">
                                          <p:val>
                                            <p:fltVal val="0"/>
                                          </p:val>
                                        </p:tav>
                                      </p:tavLst>
                                    </p:anim>
                                    <p:anim calcmode="lin" valueType="num">
                                      <p:cBhvr>
                                        <p:cTn id="33" dur="500" decel="50000" fill="hold">
                                          <p:stCondLst>
                                            <p:cond delay="0"/>
                                          </p:stCondLst>
                                        </p:cTn>
                                        <p:tgtEl>
                                          <p:spTgt spid="5">
                                            <p:txEl>
                                              <p:pRg st="2" end="2"/>
                                            </p:txEl>
                                          </p:spTgt>
                                        </p:tgtEl>
                                        <p:attrNameLst>
                                          <p:attrName>ppt_w</p:attrName>
                                        </p:attrNameLst>
                                      </p:cBhvr>
                                      <p:tavLst>
                                        <p:tav tm="0">
                                          <p:val>
                                            <p:strVal val="#ppt_w"/>
                                          </p:val>
                                        </p:tav>
                                        <p:tav tm="100000">
                                          <p:val>
                                            <p:strVal val="#ppt_w*.05"/>
                                          </p:val>
                                        </p:tav>
                                      </p:tavLst>
                                    </p:anim>
                                    <p:anim calcmode="lin" valueType="num">
                                      <p:cBhvr>
                                        <p:cTn id="34" dur="500" accel="50000" fill="hold">
                                          <p:stCondLst>
                                            <p:cond delay="500"/>
                                          </p:stCondLst>
                                        </p:cTn>
                                        <p:tgtEl>
                                          <p:spTgt spid="5">
                                            <p:txEl>
                                              <p:pRg st="2" end="2"/>
                                            </p:txEl>
                                          </p:spTgt>
                                        </p:tgtEl>
                                        <p:attrNameLst>
                                          <p:attrName>ppt_w</p:attrName>
                                        </p:attrNameLst>
                                      </p:cBhvr>
                                      <p:tavLst>
                                        <p:tav tm="0">
                                          <p:val>
                                            <p:strVal val="#ppt_w*.05"/>
                                          </p:val>
                                        </p:tav>
                                        <p:tav tm="100000">
                                          <p:val>
                                            <p:strVal val="#ppt_w"/>
                                          </p:val>
                                        </p:tav>
                                      </p:tavLst>
                                    </p:anim>
                                    <p:anim calcmode="lin" valueType="num">
                                      <p:cBhvr>
                                        <p:cTn id="35" dur="1000" fill="hold"/>
                                        <p:tgtEl>
                                          <p:spTgt spid="5">
                                            <p:txEl>
                                              <p:pRg st="2" end="2"/>
                                            </p:txEl>
                                          </p:spTgt>
                                        </p:tgtEl>
                                        <p:attrNameLst>
                                          <p:attrName>ppt_h</p:attrName>
                                        </p:attrNameLst>
                                      </p:cBhvr>
                                      <p:tavLst>
                                        <p:tav tm="0">
                                          <p:val>
                                            <p:strVal val="#ppt_h"/>
                                          </p:val>
                                        </p:tav>
                                        <p:tav tm="100000">
                                          <p:val>
                                            <p:strVal val="#ppt_h"/>
                                          </p:val>
                                        </p:tav>
                                      </p:tavLst>
                                    </p:anim>
                                    <p:anim calcmode="lin" valueType="num">
                                      <p:cBhvr>
                                        <p:cTn id="36" dur="500" decel="50000" fill="hold">
                                          <p:stCondLst>
                                            <p:cond delay="0"/>
                                          </p:stCondLst>
                                        </p:cTn>
                                        <p:tgtEl>
                                          <p:spTgt spid="5">
                                            <p:txEl>
                                              <p:pRg st="2" end="2"/>
                                            </p:txEl>
                                          </p:spTgt>
                                        </p:tgtEl>
                                        <p:attrNameLst>
                                          <p:attrName>ppt_x</p:attrName>
                                        </p:attrNameLst>
                                      </p:cBhvr>
                                      <p:tavLst>
                                        <p:tav tm="0">
                                          <p:val>
                                            <p:strVal val="#ppt_x+.4"/>
                                          </p:val>
                                        </p:tav>
                                        <p:tav tm="100000">
                                          <p:val>
                                            <p:strVal val="#ppt_x"/>
                                          </p:val>
                                        </p:tav>
                                      </p:tavLst>
                                    </p:anim>
                                    <p:anim calcmode="lin" valueType="num">
                                      <p:cBhvr>
                                        <p:cTn id="37" dur="500" decel="50000" fill="hold">
                                          <p:stCondLst>
                                            <p:cond delay="0"/>
                                          </p:stCondLst>
                                        </p:cTn>
                                        <p:tgtEl>
                                          <p:spTgt spid="5">
                                            <p:txEl>
                                              <p:pRg st="2" end="2"/>
                                            </p:txEl>
                                          </p:spTgt>
                                        </p:tgtEl>
                                        <p:attrNameLst>
                                          <p:attrName>ppt_y</p:attrName>
                                        </p:attrNameLst>
                                      </p:cBhvr>
                                      <p:tavLst>
                                        <p:tav tm="0">
                                          <p:val>
                                            <p:strVal val="#ppt_y-.2"/>
                                          </p:val>
                                        </p:tav>
                                        <p:tav tm="100000">
                                          <p:val>
                                            <p:strVal val="#ppt_y+.1"/>
                                          </p:val>
                                        </p:tav>
                                      </p:tavLst>
                                    </p:anim>
                                    <p:anim calcmode="lin" valueType="num">
                                      <p:cBhvr>
                                        <p:cTn id="38" dur="500" accel="50000" fill="hold">
                                          <p:stCondLst>
                                            <p:cond delay="500"/>
                                          </p:stCondLst>
                                        </p:cTn>
                                        <p:tgtEl>
                                          <p:spTgt spid="5">
                                            <p:txEl>
                                              <p:pRg st="2" end="2"/>
                                            </p:txEl>
                                          </p:spTgt>
                                        </p:tgtEl>
                                        <p:attrNameLst>
                                          <p:attrName>ppt_y</p:attrName>
                                        </p:attrNameLst>
                                      </p:cBhvr>
                                      <p:tavLst>
                                        <p:tav tm="0">
                                          <p:val>
                                            <p:strVal val="#ppt_y+.1"/>
                                          </p:val>
                                        </p:tav>
                                        <p:tav tm="100000">
                                          <p:val>
                                            <p:strVal val="#ppt_y"/>
                                          </p:val>
                                        </p:tav>
                                      </p:tavLst>
                                    </p:anim>
                                    <p:animEffect transition="in" filter="fade">
                                      <p:cBhvr>
                                        <p:cTn id="39" dur="1000" decel="50000">
                                          <p:stCondLst>
                                            <p:cond delay="0"/>
                                          </p:stCondLst>
                                        </p:cTn>
                                        <p:tgtEl>
                                          <p:spTgt spid="5">
                                            <p:txEl>
                                              <p:pRg st="2" end="2"/>
                                            </p:txEl>
                                          </p:spTgt>
                                        </p:tgtEl>
                                      </p:cBhvr>
                                    </p:animEffect>
                                  </p:childTnLst>
                                </p:cTn>
                              </p:par>
                              <p:par>
                                <p:cTn id="40" presetID="25" presetClass="entr" presetSubtype="0" fill="hold" nodeType="withEffect">
                                  <p:stCondLst>
                                    <p:cond delay="0"/>
                                  </p:stCondLst>
                                  <p:iterate type="lt">
                                    <p:tmPct val="10000"/>
                                  </p:iterate>
                                  <p:childTnLst>
                                    <p:set>
                                      <p:cBhvr>
                                        <p:cTn id="41" dur="1" fill="hold">
                                          <p:stCondLst>
                                            <p:cond delay="0"/>
                                          </p:stCondLst>
                                        </p:cTn>
                                        <p:tgtEl>
                                          <p:spTgt spid="5">
                                            <p:txEl>
                                              <p:pRg st="3" end="3"/>
                                            </p:txEl>
                                          </p:spTgt>
                                        </p:tgtEl>
                                        <p:attrNameLst>
                                          <p:attrName>style.visibility</p:attrName>
                                        </p:attrNameLst>
                                      </p:cBhvr>
                                      <p:to>
                                        <p:strVal val="visible"/>
                                      </p:to>
                                    </p:set>
                                    <p:anim calcmode="lin" valueType="num">
                                      <p:cBhvr>
                                        <p:cTn id="42" dur="500" decel="50000" fill="hold">
                                          <p:stCondLst>
                                            <p:cond delay="0"/>
                                          </p:stCondLst>
                                        </p:cTn>
                                        <p:tgtEl>
                                          <p:spTgt spid="5">
                                            <p:txEl>
                                              <p:pRg st="3" end="3"/>
                                            </p:txEl>
                                          </p:spTgt>
                                        </p:tgtEl>
                                        <p:attrNameLst>
                                          <p:attrName>style.rotation</p:attrName>
                                        </p:attrNameLst>
                                      </p:cBhvr>
                                      <p:tavLst>
                                        <p:tav tm="0">
                                          <p:val>
                                            <p:fltVal val="-90"/>
                                          </p:val>
                                        </p:tav>
                                        <p:tav tm="100000">
                                          <p:val>
                                            <p:fltVal val="0"/>
                                          </p:val>
                                        </p:tav>
                                      </p:tavLst>
                                    </p:anim>
                                    <p:anim calcmode="lin" valueType="num">
                                      <p:cBhvr>
                                        <p:cTn id="43" dur="500" decel="50000" fill="hold">
                                          <p:stCondLst>
                                            <p:cond delay="0"/>
                                          </p:stCondLst>
                                        </p:cTn>
                                        <p:tgtEl>
                                          <p:spTgt spid="5">
                                            <p:txEl>
                                              <p:pRg st="3" end="3"/>
                                            </p:txEl>
                                          </p:spTgt>
                                        </p:tgtEl>
                                        <p:attrNameLst>
                                          <p:attrName>ppt_w</p:attrName>
                                        </p:attrNameLst>
                                      </p:cBhvr>
                                      <p:tavLst>
                                        <p:tav tm="0">
                                          <p:val>
                                            <p:strVal val="#ppt_w"/>
                                          </p:val>
                                        </p:tav>
                                        <p:tav tm="100000">
                                          <p:val>
                                            <p:strVal val="#ppt_w*.05"/>
                                          </p:val>
                                        </p:tav>
                                      </p:tavLst>
                                    </p:anim>
                                    <p:anim calcmode="lin" valueType="num">
                                      <p:cBhvr>
                                        <p:cTn id="44" dur="500" accel="50000" fill="hold">
                                          <p:stCondLst>
                                            <p:cond delay="500"/>
                                          </p:stCondLst>
                                        </p:cTn>
                                        <p:tgtEl>
                                          <p:spTgt spid="5">
                                            <p:txEl>
                                              <p:pRg st="3" end="3"/>
                                            </p:txEl>
                                          </p:spTgt>
                                        </p:tgtEl>
                                        <p:attrNameLst>
                                          <p:attrName>ppt_w</p:attrName>
                                        </p:attrNameLst>
                                      </p:cBhvr>
                                      <p:tavLst>
                                        <p:tav tm="0">
                                          <p:val>
                                            <p:strVal val="#ppt_w*.05"/>
                                          </p:val>
                                        </p:tav>
                                        <p:tav tm="100000">
                                          <p:val>
                                            <p:strVal val="#ppt_w"/>
                                          </p:val>
                                        </p:tav>
                                      </p:tavLst>
                                    </p:anim>
                                    <p:anim calcmode="lin" valueType="num">
                                      <p:cBhvr>
                                        <p:cTn id="45" dur="1000" fill="hold"/>
                                        <p:tgtEl>
                                          <p:spTgt spid="5">
                                            <p:txEl>
                                              <p:pRg st="3" end="3"/>
                                            </p:txEl>
                                          </p:spTgt>
                                        </p:tgtEl>
                                        <p:attrNameLst>
                                          <p:attrName>ppt_h</p:attrName>
                                        </p:attrNameLst>
                                      </p:cBhvr>
                                      <p:tavLst>
                                        <p:tav tm="0">
                                          <p:val>
                                            <p:strVal val="#ppt_h"/>
                                          </p:val>
                                        </p:tav>
                                        <p:tav tm="100000">
                                          <p:val>
                                            <p:strVal val="#ppt_h"/>
                                          </p:val>
                                        </p:tav>
                                      </p:tavLst>
                                    </p:anim>
                                    <p:anim calcmode="lin" valueType="num">
                                      <p:cBhvr>
                                        <p:cTn id="46" dur="500" decel="50000" fill="hold">
                                          <p:stCondLst>
                                            <p:cond delay="0"/>
                                          </p:stCondLst>
                                        </p:cTn>
                                        <p:tgtEl>
                                          <p:spTgt spid="5">
                                            <p:txEl>
                                              <p:pRg st="3" end="3"/>
                                            </p:txEl>
                                          </p:spTgt>
                                        </p:tgtEl>
                                        <p:attrNameLst>
                                          <p:attrName>ppt_x</p:attrName>
                                        </p:attrNameLst>
                                      </p:cBhvr>
                                      <p:tavLst>
                                        <p:tav tm="0">
                                          <p:val>
                                            <p:strVal val="#ppt_x+.4"/>
                                          </p:val>
                                        </p:tav>
                                        <p:tav tm="100000">
                                          <p:val>
                                            <p:strVal val="#ppt_x"/>
                                          </p:val>
                                        </p:tav>
                                      </p:tavLst>
                                    </p:anim>
                                    <p:anim calcmode="lin" valueType="num">
                                      <p:cBhvr>
                                        <p:cTn id="47" dur="500" decel="50000" fill="hold">
                                          <p:stCondLst>
                                            <p:cond delay="0"/>
                                          </p:stCondLst>
                                        </p:cTn>
                                        <p:tgtEl>
                                          <p:spTgt spid="5">
                                            <p:txEl>
                                              <p:pRg st="3" end="3"/>
                                            </p:txEl>
                                          </p:spTgt>
                                        </p:tgtEl>
                                        <p:attrNameLst>
                                          <p:attrName>ppt_y</p:attrName>
                                        </p:attrNameLst>
                                      </p:cBhvr>
                                      <p:tavLst>
                                        <p:tav tm="0">
                                          <p:val>
                                            <p:strVal val="#ppt_y-.2"/>
                                          </p:val>
                                        </p:tav>
                                        <p:tav tm="100000">
                                          <p:val>
                                            <p:strVal val="#ppt_y+.1"/>
                                          </p:val>
                                        </p:tav>
                                      </p:tavLst>
                                    </p:anim>
                                    <p:anim calcmode="lin" valueType="num">
                                      <p:cBhvr>
                                        <p:cTn id="48" dur="500" accel="50000" fill="hold">
                                          <p:stCondLst>
                                            <p:cond delay="500"/>
                                          </p:stCondLst>
                                        </p:cTn>
                                        <p:tgtEl>
                                          <p:spTgt spid="5">
                                            <p:txEl>
                                              <p:pRg st="3" end="3"/>
                                            </p:txEl>
                                          </p:spTgt>
                                        </p:tgtEl>
                                        <p:attrNameLst>
                                          <p:attrName>ppt_y</p:attrName>
                                        </p:attrNameLst>
                                      </p:cBhvr>
                                      <p:tavLst>
                                        <p:tav tm="0">
                                          <p:val>
                                            <p:strVal val="#ppt_y+.1"/>
                                          </p:val>
                                        </p:tav>
                                        <p:tav tm="100000">
                                          <p:val>
                                            <p:strVal val="#ppt_y"/>
                                          </p:val>
                                        </p:tav>
                                      </p:tavLst>
                                    </p:anim>
                                    <p:animEffect transition="in" filter="fade">
                                      <p:cBhvr>
                                        <p:cTn id="49" dur="1000" decel="50000">
                                          <p:stCondLst>
                                            <p:cond delay="0"/>
                                          </p:stCondLst>
                                        </p:cTn>
                                        <p:tgtEl>
                                          <p:spTgt spid="5">
                                            <p:txEl>
                                              <p:pRg st="3" end="3"/>
                                            </p:txEl>
                                          </p:spTgt>
                                        </p:tgtEl>
                                      </p:cBhvr>
                                    </p:animEffect>
                                  </p:childTnLst>
                                </p:cTn>
                              </p:par>
                              <p:par>
                                <p:cTn id="50" presetID="25" presetClass="entr" presetSubtype="0" fill="hold" nodeType="withEffect">
                                  <p:stCondLst>
                                    <p:cond delay="0"/>
                                  </p:stCondLst>
                                  <p:iterate type="lt">
                                    <p:tmPct val="10000"/>
                                  </p:iterate>
                                  <p:childTnLst>
                                    <p:set>
                                      <p:cBhvr>
                                        <p:cTn id="51" dur="1" fill="hold">
                                          <p:stCondLst>
                                            <p:cond delay="0"/>
                                          </p:stCondLst>
                                        </p:cTn>
                                        <p:tgtEl>
                                          <p:spTgt spid="5">
                                            <p:txEl>
                                              <p:pRg st="4" end="4"/>
                                            </p:txEl>
                                          </p:spTgt>
                                        </p:tgtEl>
                                        <p:attrNameLst>
                                          <p:attrName>style.visibility</p:attrName>
                                        </p:attrNameLst>
                                      </p:cBhvr>
                                      <p:to>
                                        <p:strVal val="visible"/>
                                      </p:to>
                                    </p:set>
                                    <p:anim calcmode="lin" valueType="num">
                                      <p:cBhvr>
                                        <p:cTn id="52" dur="500" decel="50000" fill="hold">
                                          <p:stCondLst>
                                            <p:cond delay="0"/>
                                          </p:stCondLst>
                                        </p:cTn>
                                        <p:tgtEl>
                                          <p:spTgt spid="5">
                                            <p:txEl>
                                              <p:pRg st="4" end="4"/>
                                            </p:txEl>
                                          </p:spTgt>
                                        </p:tgtEl>
                                        <p:attrNameLst>
                                          <p:attrName>style.rotation</p:attrName>
                                        </p:attrNameLst>
                                      </p:cBhvr>
                                      <p:tavLst>
                                        <p:tav tm="0">
                                          <p:val>
                                            <p:fltVal val="-90"/>
                                          </p:val>
                                        </p:tav>
                                        <p:tav tm="100000">
                                          <p:val>
                                            <p:fltVal val="0"/>
                                          </p:val>
                                        </p:tav>
                                      </p:tavLst>
                                    </p:anim>
                                    <p:anim calcmode="lin" valueType="num">
                                      <p:cBhvr>
                                        <p:cTn id="53" dur="500" decel="50000" fill="hold">
                                          <p:stCondLst>
                                            <p:cond delay="0"/>
                                          </p:stCondLst>
                                        </p:cTn>
                                        <p:tgtEl>
                                          <p:spTgt spid="5">
                                            <p:txEl>
                                              <p:pRg st="4" end="4"/>
                                            </p:txEl>
                                          </p:spTgt>
                                        </p:tgtEl>
                                        <p:attrNameLst>
                                          <p:attrName>ppt_w</p:attrName>
                                        </p:attrNameLst>
                                      </p:cBhvr>
                                      <p:tavLst>
                                        <p:tav tm="0">
                                          <p:val>
                                            <p:strVal val="#ppt_w"/>
                                          </p:val>
                                        </p:tav>
                                        <p:tav tm="100000">
                                          <p:val>
                                            <p:strVal val="#ppt_w*.05"/>
                                          </p:val>
                                        </p:tav>
                                      </p:tavLst>
                                    </p:anim>
                                    <p:anim calcmode="lin" valueType="num">
                                      <p:cBhvr>
                                        <p:cTn id="54" dur="500" accel="50000" fill="hold">
                                          <p:stCondLst>
                                            <p:cond delay="500"/>
                                          </p:stCondLst>
                                        </p:cTn>
                                        <p:tgtEl>
                                          <p:spTgt spid="5">
                                            <p:txEl>
                                              <p:pRg st="4" end="4"/>
                                            </p:txEl>
                                          </p:spTgt>
                                        </p:tgtEl>
                                        <p:attrNameLst>
                                          <p:attrName>ppt_w</p:attrName>
                                        </p:attrNameLst>
                                      </p:cBhvr>
                                      <p:tavLst>
                                        <p:tav tm="0">
                                          <p:val>
                                            <p:strVal val="#ppt_w*.05"/>
                                          </p:val>
                                        </p:tav>
                                        <p:tav tm="100000">
                                          <p:val>
                                            <p:strVal val="#ppt_w"/>
                                          </p:val>
                                        </p:tav>
                                      </p:tavLst>
                                    </p:anim>
                                    <p:anim calcmode="lin" valueType="num">
                                      <p:cBhvr>
                                        <p:cTn id="55" dur="1000" fill="hold"/>
                                        <p:tgtEl>
                                          <p:spTgt spid="5">
                                            <p:txEl>
                                              <p:pRg st="4" end="4"/>
                                            </p:txEl>
                                          </p:spTgt>
                                        </p:tgtEl>
                                        <p:attrNameLst>
                                          <p:attrName>ppt_h</p:attrName>
                                        </p:attrNameLst>
                                      </p:cBhvr>
                                      <p:tavLst>
                                        <p:tav tm="0">
                                          <p:val>
                                            <p:strVal val="#ppt_h"/>
                                          </p:val>
                                        </p:tav>
                                        <p:tav tm="100000">
                                          <p:val>
                                            <p:strVal val="#ppt_h"/>
                                          </p:val>
                                        </p:tav>
                                      </p:tavLst>
                                    </p:anim>
                                    <p:anim calcmode="lin" valueType="num">
                                      <p:cBhvr>
                                        <p:cTn id="56" dur="500" decel="50000" fill="hold">
                                          <p:stCondLst>
                                            <p:cond delay="0"/>
                                          </p:stCondLst>
                                        </p:cTn>
                                        <p:tgtEl>
                                          <p:spTgt spid="5">
                                            <p:txEl>
                                              <p:pRg st="4" end="4"/>
                                            </p:txEl>
                                          </p:spTgt>
                                        </p:tgtEl>
                                        <p:attrNameLst>
                                          <p:attrName>ppt_x</p:attrName>
                                        </p:attrNameLst>
                                      </p:cBhvr>
                                      <p:tavLst>
                                        <p:tav tm="0">
                                          <p:val>
                                            <p:strVal val="#ppt_x+.4"/>
                                          </p:val>
                                        </p:tav>
                                        <p:tav tm="100000">
                                          <p:val>
                                            <p:strVal val="#ppt_x"/>
                                          </p:val>
                                        </p:tav>
                                      </p:tavLst>
                                    </p:anim>
                                    <p:anim calcmode="lin" valueType="num">
                                      <p:cBhvr>
                                        <p:cTn id="57" dur="500" decel="50000" fill="hold">
                                          <p:stCondLst>
                                            <p:cond delay="0"/>
                                          </p:stCondLst>
                                        </p:cTn>
                                        <p:tgtEl>
                                          <p:spTgt spid="5">
                                            <p:txEl>
                                              <p:pRg st="4" end="4"/>
                                            </p:txEl>
                                          </p:spTgt>
                                        </p:tgtEl>
                                        <p:attrNameLst>
                                          <p:attrName>ppt_y</p:attrName>
                                        </p:attrNameLst>
                                      </p:cBhvr>
                                      <p:tavLst>
                                        <p:tav tm="0">
                                          <p:val>
                                            <p:strVal val="#ppt_y-.2"/>
                                          </p:val>
                                        </p:tav>
                                        <p:tav tm="100000">
                                          <p:val>
                                            <p:strVal val="#ppt_y+.1"/>
                                          </p:val>
                                        </p:tav>
                                      </p:tavLst>
                                    </p:anim>
                                    <p:anim calcmode="lin" valueType="num">
                                      <p:cBhvr>
                                        <p:cTn id="58" dur="500" accel="50000" fill="hold">
                                          <p:stCondLst>
                                            <p:cond delay="500"/>
                                          </p:stCondLst>
                                        </p:cTn>
                                        <p:tgtEl>
                                          <p:spTgt spid="5">
                                            <p:txEl>
                                              <p:pRg st="4" end="4"/>
                                            </p:txEl>
                                          </p:spTgt>
                                        </p:tgtEl>
                                        <p:attrNameLst>
                                          <p:attrName>ppt_y</p:attrName>
                                        </p:attrNameLst>
                                      </p:cBhvr>
                                      <p:tavLst>
                                        <p:tav tm="0">
                                          <p:val>
                                            <p:strVal val="#ppt_y+.1"/>
                                          </p:val>
                                        </p:tav>
                                        <p:tav tm="100000">
                                          <p:val>
                                            <p:strVal val="#ppt_y"/>
                                          </p:val>
                                        </p:tav>
                                      </p:tavLst>
                                    </p:anim>
                                    <p:animEffect transition="in" filter="fade">
                                      <p:cBhvr>
                                        <p:cTn id="59" dur="1000" decel="50000">
                                          <p:stCondLst>
                                            <p:cond delay="0"/>
                                          </p:stCondLst>
                                        </p:cTn>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4418946" y="0"/>
            <a:ext cx="3163046" cy="1107996"/>
          </a:xfrm>
          <a:prstGeom prst="rect">
            <a:avLst/>
          </a:prstGeom>
          <a:noFill/>
        </p:spPr>
        <p:txBody>
          <a:bodyPr wrap="none" lIns="91440" tIns="45720" rIns="91440" bIns="45720">
            <a:spAutoFit/>
          </a:bodyPr>
          <a:lstStyle/>
          <a:p>
            <a:pPr algn="ctr"/>
            <a:r>
              <a:rPr lang="en-US" sz="6600" b="1" dirty="0" err="1" smtClean="0">
                <a:ln w="12700">
                  <a:solidFill>
                    <a:srgbClr val="FF0000"/>
                  </a:solidFill>
                  <a:prstDash val="solid"/>
                </a:ln>
                <a:solidFill>
                  <a:srgbClr val="FF0000"/>
                </a:solidFill>
                <a:latin typeface="NikoshBAN" panose="02000000000000000000" pitchFamily="2" charset="0"/>
                <a:cs typeface="NikoshBAN" panose="02000000000000000000" pitchFamily="2" charset="0"/>
              </a:rPr>
              <a:t>ক</a:t>
            </a:r>
            <a:r>
              <a:rPr lang="en-US" sz="5400" b="1" dirty="0" err="1" smtClean="0">
                <a:ln w="12700">
                  <a:solidFill>
                    <a:srgbClr val="FF0000"/>
                  </a:solidFill>
                  <a:prstDash val="solid"/>
                </a:ln>
                <a:solidFill>
                  <a:srgbClr val="00B050"/>
                </a:solidFill>
                <a:latin typeface="NikoshBAN" panose="02000000000000000000" pitchFamily="2" charset="0"/>
                <a:cs typeface="NikoshBAN" panose="02000000000000000000" pitchFamily="2" charset="0"/>
              </a:rPr>
              <a:t>বি</a:t>
            </a:r>
            <a:r>
              <a:rPr lang="en-US" sz="5400" b="1" dirty="0" smtClean="0">
                <a:ln w="12700">
                  <a:solidFill>
                    <a:srgbClr val="FF0000"/>
                  </a:solidFill>
                  <a:prstDash val="solid"/>
                </a:ln>
                <a:solidFill>
                  <a:srgbClr val="00B050"/>
                </a:solidFill>
                <a:latin typeface="NikoshBAN" panose="02000000000000000000" pitchFamily="2" charset="0"/>
                <a:cs typeface="NikoshBAN" panose="02000000000000000000" pitchFamily="2" charset="0"/>
              </a:rPr>
              <a:t> পরিচিতি</a:t>
            </a:r>
            <a:endParaRPr lang="en-US" sz="5400" b="1" cap="none" spc="0" dirty="0">
              <a:ln w="12700">
                <a:solidFill>
                  <a:srgbClr val="FF0000"/>
                </a:solidFill>
                <a:prstDash val="solid"/>
              </a:ln>
              <a:solidFill>
                <a:srgbClr val="00B050"/>
              </a:solidFill>
              <a:effectLst/>
              <a:latin typeface="NikoshBAN" panose="02000000000000000000" pitchFamily="2" charset="0"/>
              <a:cs typeface="NikoshBAN" panose="02000000000000000000" pitchFamily="2"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18145" y="1745357"/>
            <a:ext cx="1741961" cy="2169568"/>
          </a:xfrm>
          <a:prstGeom prst="ellipse">
            <a:avLst/>
          </a:prstGeom>
          <a:solidFill>
            <a:srgbClr val="00B050"/>
          </a:solidFill>
          <a:ln w="63500" cap="rnd">
            <a:solidFill>
              <a:srgbClr val="FF0000"/>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7" name="Round Diagonal Corner Rectangle 6"/>
          <p:cNvSpPr/>
          <p:nvPr/>
        </p:nvSpPr>
        <p:spPr>
          <a:xfrm>
            <a:off x="6660108" y="1163094"/>
            <a:ext cx="5463655" cy="914400"/>
          </a:xfrm>
          <a:prstGeom prst="round2DiagRect">
            <a:avLst/>
          </a:prstGeom>
          <a:solidFill>
            <a:srgbClr val="00B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NikoshBAN" panose="02000000000000000000" pitchFamily="2" charset="0"/>
                <a:cs typeface="NikoshBAN" panose="02000000000000000000" pitchFamily="2" charset="0"/>
              </a:rPr>
              <a:t> ১৯২৯ </a:t>
            </a:r>
            <a:r>
              <a:rPr lang="en-US" sz="2800" b="1" dirty="0" err="1" smtClean="0">
                <a:solidFill>
                  <a:srgbClr val="FF0000"/>
                </a:solidFill>
                <a:latin typeface="NikoshBAN" panose="02000000000000000000" pitchFamily="2" charset="0"/>
                <a:cs typeface="NikoshBAN" panose="02000000000000000000" pitchFamily="2" charset="0"/>
              </a:rPr>
              <a:t>সালের</a:t>
            </a:r>
            <a:r>
              <a:rPr lang="en-US" sz="2800" b="1" dirty="0" smtClean="0">
                <a:solidFill>
                  <a:srgbClr val="FF0000"/>
                </a:solidFill>
                <a:latin typeface="NikoshBAN" panose="02000000000000000000" pitchFamily="2" charset="0"/>
                <a:cs typeface="NikoshBAN" panose="02000000000000000000" pitchFamily="2" charset="0"/>
              </a:rPr>
              <a:t> ২৪ </a:t>
            </a:r>
            <a:r>
              <a:rPr lang="en-US" sz="2800" b="1" dirty="0" err="1" smtClean="0">
                <a:solidFill>
                  <a:srgbClr val="FF0000"/>
                </a:solidFill>
                <a:latin typeface="NikoshBAN" panose="02000000000000000000" pitchFamily="2" charset="0"/>
                <a:cs typeface="NikoshBAN" panose="02000000000000000000" pitchFamily="2" charset="0"/>
              </a:rPr>
              <a:t>অক্টোবর</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ঢাকায়</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জন্মগ্রহণ</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করেন</a:t>
            </a:r>
            <a:endParaRPr lang="en-US" sz="2800" b="1" dirty="0">
              <a:solidFill>
                <a:srgbClr val="FF0000"/>
              </a:solidFill>
              <a:latin typeface="NikoshBAN" panose="02000000000000000000" pitchFamily="2" charset="0"/>
              <a:cs typeface="NikoshBAN" panose="02000000000000000000" pitchFamily="2" charset="0"/>
            </a:endParaRPr>
          </a:p>
        </p:txBody>
      </p:sp>
      <p:sp>
        <p:nvSpPr>
          <p:cNvPr id="8" name="Round Diagonal Corner Rectangle 7"/>
          <p:cNvSpPr/>
          <p:nvPr/>
        </p:nvSpPr>
        <p:spPr>
          <a:xfrm>
            <a:off x="6810233" y="2192780"/>
            <a:ext cx="5313530" cy="1722145"/>
          </a:xfrm>
          <a:prstGeom prst="round2DiagRect">
            <a:avLst/>
          </a:prstGeom>
          <a:solidFill>
            <a:srgbClr val="00B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পৈতৃক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err="1" smtClean="0">
                <a:solidFill>
                  <a:schemeClr val="tx1"/>
                </a:solidFill>
                <a:latin typeface="NikoshBAN" panose="02000000000000000000" pitchFamily="2" charset="0"/>
                <a:cs typeface="NikoshBAN" panose="02000000000000000000" pitchFamily="2" charset="0"/>
              </a:rPr>
              <a:t>নিবাস</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নরসিংদী</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জেলার</a:t>
            </a:r>
            <a:r>
              <a:rPr lang="en-US" sz="2800" b="1" dirty="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রায়পুরা</a:t>
            </a:r>
            <a:r>
              <a:rPr lang="en-US" sz="2800" b="1" dirty="0" smtClean="0">
                <a:solidFill>
                  <a:srgbClr val="FF0000"/>
                </a:solidFill>
                <a:latin typeface="NikoshBAN" panose="02000000000000000000" pitchFamily="2" charset="0"/>
                <a:cs typeface="NikoshBAN" panose="02000000000000000000" pitchFamily="2" charset="0"/>
              </a:rPr>
              <a:t>  </a:t>
            </a:r>
          </a:p>
          <a:p>
            <a:r>
              <a:rPr lang="en-US" sz="2800" b="1" dirty="0">
                <a:solidFill>
                  <a:srgbClr val="FF0000"/>
                </a:solidFill>
                <a:latin typeface="NikoshBAN" panose="02000000000000000000" pitchFamily="2" charset="0"/>
                <a:cs typeface="NikoshBAN" panose="02000000000000000000" pitchFamily="2" charset="0"/>
              </a:rPr>
              <a:t> </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থানার</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পাড়াতলী</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গ্রামে</a:t>
            </a:r>
            <a:endParaRPr lang="en-US" sz="2800" b="1" dirty="0" smtClean="0">
              <a:solidFill>
                <a:srgbClr val="FF0000"/>
              </a:solidFill>
              <a:latin typeface="NikoshBAN" panose="02000000000000000000" pitchFamily="2" charset="0"/>
              <a:cs typeface="NikoshBAN" panose="02000000000000000000" pitchFamily="2" charset="0"/>
            </a:endParaRPr>
          </a:p>
          <a:p>
            <a:r>
              <a:rPr lang="en-US" sz="2800" b="1" dirty="0" err="1" smtClean="0">
                <a:solidFill>
                  <a:schemeClr val="tx1"/>
                </a:solidFill>
                <a:latin typeface="NikoshBAN" panose="02000000000000000000" pitchFamily="2" charset="0"/>
                <a:cs typeface="NikoshBAN" panose="02000000000000000000" pitchFamily="2" charset="0"/>
              </a:rPr>
              <a:t>পিতা</a:t>
            </a:r>
            <a:r>
              <a:rPr lang="en-US" sz="2800" b="1" dirty="0" smtClean="0">
                <a:solidFill>
                  <a:srgbClr val="FF0000"/>
                </a:solidFill>
                <a:latin typeface="NikoshBAN" panose="02000000000000000000" pitchFamily="2" charset="0"/>
                <a:cs typeface="NikoshBAN" panose="02000000000000000000" pitchFamily="2" charset="0"/>
              </a:rPr>
              <a:t>            – </a:t>
            </a:r>
            <a:r>
              <a:rPr lang="en-US" sz="2800" b="1" dirty="0" err="1" smtClean="0">
                <a:solidFill>
                  <a:srgbClr val="FF0000"/>
                </a:solidFill>
                <a:latin typeface="NikoshBAN" panose="02000000000000000000" pitchFamily="2" charset="0"/>
                <a:cs typeface="NikoshBAN" panose="02000000000000000000" pitchFamily="2" charset="0"/>
              </a:rPr>
              <a:t>মোখলেসুর</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রহমান</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চৌধুরী</a:t>
            </a:r>
            <a:endParaRPr lang="en-US" sz="2800" b="1" dirty="0" smtClean="0">
              <a:solidFill>
                <a:srgbClr val="FF0000"/>
              </a:solidFill>
              <a:latin typeface="NikoshBAN" panose="02000000000000000000" pitchFamily="2" charset="0"/>
              <a:cs typeface="NikoshBAN" panose="02000000000000000000" pitchFamily="2" charset="0"/>
            </a:endParaRPr>
          </a:p>
          <a:p>
            <a:r>
              <a:rPr lang="en-US" sz="2800" b="1" dirty="0" err="1" smtClean="0">
                <a:solidFill>
                  <a:schemeClr val="tx1"/>
                </a:solidFill>
                <a:latin typeface="NikoshBAN" panose="02000000000000000000" pitchFamily="2" charset="0"/>
                <a:cs typeface="NikoshBAN" panose="02000000000000000000" pitchFamily="2" charset="0"/>
              </a:rPr>
              <a:t>মাতা</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smtClean="0">
                <a:solidFill>
                  <a:srgbClr val="FF0000"/>
                </a:solidFill>
                <a:latin typeface="NikoshBAN" panose="02000000000000000000" pitchFamily="2" charset="0"/>
                <a:cs typeface="NikoshBAN" panose="02000000000000000000" pitchFamily="2" charset="0"/>
              </a:rPr>
              <a:t> – </a:t>
            </a:r>
            <a:r>
              <a:rPr lang="en-US" sz="2800" b="1" dirty="0" err="1" smtClean="0">
                <a:solidFill>
                  <a:srgbClr val="FF0000"/>
                </a:solidFill>
                <a:latin typeface="NikoshBAN" panose="02000000000000000000" pitchFamily="2" charset="0"/>
                <a:cs typeface="NikoshBAN" panose="02000000000000000000" pitchFamily="2" charset="0"/>
              </a:rPr>
              <a:t>আমেনা</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খাতুন</a:t>
            </a:r>
            <a:endParaRPr lang="en-US" sz="2800" b="1" dirty="0">
              <a:solidFill>
                <a:srgbClr val="FF0000"/>
              </a:solidFill>
              <a:latin typeface="NikoshBAN" panose="02000000000000000000" pitchFamily="2" charset="0"/>
              <a:cs typeface="NikoshBAN" panose="02000000000000000000" pitchFamily="2" charset="0"/>
            </a:endParaRPr>
          </a:p>
        </p:txBody>
      </p:sp>
      <p:sp>
        <p:nvSpPr>
          <p:cNvPr id="9" name="Round Diagonal Corner Rectangle 8"/>
          <p:cNvSpPr/>
          <p:nvPr/>
        </p:nvSpPr>
        <p:spPr>
          <a:xfrm>
            <a:off x="6660107" y="4080207"/>
            <a:ext cx="5431808" cy="1722145"/>
          </a:xfrm>
          <a:prstGeom prst="round2DiagRect">
            <a:avLst/>
          </a:prstGeom>
          <a:solidFill>
            <a:srgbClr val="00B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FF00"/>
                </a:solidFill>
                <a:latin typeface="NikoshBAN" panose="02000000000000000000" pitchFamily="2" charset="0"/>
                <a:cs typeface="NikoshBAN" panose="02000000000000000000" pitchFamily="2" charset="0"/>
              </a:rPr>
              <a:t>শিক্ষাজীবন</a:t>
            </a:r>
            <a:endParaRPr lang="en-US" sz="2800" b="1" dirty="0" smtClean="0">
              <a:solidFill>
                <a:srgbClr val="FFFF00"/>
              </a:solidFill>
              <a:latin typeface="NikoshBAN" panose="02000000000000000000" pitchFamily="2" charset="0"/>
              <a:cs typeface="NikoshBAN" panose="02000000000000000000" pitchFamily="2" charset="0"/>
            </a:endParaRPr>
          </a:p>
          <a:p>
            <a:r>
              <a:rPr lang="en-US" sz="2800" b="1" dirty="0" err="1" smtClean="0">
                <a:solidFill>
                  <a:schemeClr val="tx1"/>
                </a:solidFill>
                <a:latin typeface="NikoshBAN" panose="02000000000000000000" pitchFamily="2" charset="0"/>
                <a:cs typeface="NikoshBAN" panose="02000000000000000000" pitchFamily="2" charset="0"/>
              </a:rPr>
              <a:t>ম্যাট্রিক</a:t>
            </a:r>
            <a:r>
              <a:rPr lang="en-US" sz="2800" b="1" dirty="0" smtClean="0">
                <a:solidFill>
                  <a:schemeClr val="tx1"/>
                </a:solidFill>
                <a:latin typeface="NikoshBAN" panose="02000000000000000000" pitchFamily="2" charset="0"/>
                <a:cs typeface="NikoshBAN" panose="02000000000000000000" pitchFamily="2" charset="0"/>
              </a:rPr>
              <a:t> 	         – </a:t>
            </a:r>
            <a:r>
              <a:rPr lang="en-US" sz="2800" b="1" dirty="0" err="1" smtClean="0">
                <a:solidFill>
                  <a:srgbClr val="FF0000"/>
                </a:solidFill>
                <a:latin typeface="NikoshBAN" panose="02000000000000000000" pitchFamily="2" charset="0"/>
                <a:cs typeface="NikoshBAN" panose="02000000000000000000" pitchFamily="2" charset="0"/>
              </a:rPr>
              <a:t>ঢাকা</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পোগোজ</a:t>
            </a:r>
            <a:r>
              <a:rPr lang="en-US" sz="2800" b="1" dirty="0" smtClean="0">
                <a:solidFill>
                  <a:srgbClr val="FF0000"/>
                </a:solidFill>
                <a:latin typeface="NikoshBAN" panose="02000000000000000000" pitchFamily="2" charset="0"/>
                <a:cs typeface="NikoshBAN" panose="02000000000000000000" pitchFamily="2" charset="0"/>
              </a:rPr>
              <a:t> স্কুল </a:t>
            </a:r>
            <a:r>
              <a:rPr lang="en-US" sz="2800" b="1" dirty="0" smtClean="0">
                <a:solidFill>
                  <a:schemeClr val="tx1"/>
                </a:solidFill>
                <a:latin typeface="NikoshBAN" panose="02000000000000000000" pitchFamily="2" charset="0"/>
                <a:cs typeface="NikoshBAN" panose="02000000000000000000" pitchFamily="2" charset="0"/>
              </a:rPr>
              <a:t>– ১৯৪৫</a:t>
            </a:r>
          </a:p>
          <a:p>
            <a:r>
              <a:rPr lang="en-US" sz="2800" b="1" dirty="0" err="1" smtClean="0">
                <a:solidFill>
                  <a:schemeClr val="tx1"/>
                </a:solidFill>
                <a:latin typeface="NikoshBAN" panose="02000000000000000000" pitchFamily="2" charset="0"/>
                <a:cs typeface="NikoshBAN" panose="02000000000000000000" pitchFamily="2" charset="0"/>
              </a:rPr>
              <a:t>ইন্টারমিডিয়েট</a:t>
            </a:r>
            <a:r>
              <a:rPr lang="en-US" sz="2800" b="1" dirty="0" smtClean="0">
                <a:solidFill>
                  <a:schemeClr val="tx1"/>
                </a:solidFill>
                <a:latin typeface="NikoshBAN" panose="02000000000000000000" pitchFamily="2" charset="0"/>
                <a:cs typeface="NikoshBAN" panose="02000000000000000000" pitchFamily="2" charset="0"/>
              </a:rPr>
              <a:t>  – </a:t>
            </a:r>
            <a:r>
              <a:rPr lang="en-US" sz="2800" b="1" dirty="0" err="1" smtClean="0">
                <a:solidFill>
                  <a:srgbClr val="FF0000"/>
                </a:solidFill>
                <a:latin typeface="NikoshBAN" panose="02000000000000000000" pitchFamily="2" charset="0"/>
                <a:cs typeface="NikoshBAN" panose="02000000000000000000" pitchFamily="2" charset="0"/>
              </a:rPr>
              <a:t>ঢাকা</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কলেজ</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smtClean="0">
                <a:solidFill>
                  <a:schemeClr val="tx1"/>
                </a:solidFill>
                <a:latin typeface="NikoshBAN" panose="02000000000000000000" pitchFamily="2" charset="0"/>
                <a:cs typeface="NikoshBAN" panose="02000000000000000000" pitchFamily="2" charset="0"/>
              </a:rPr>
              <a:t>– ১৯৪৭</a:t>
            </a:r>
          </a:p>
          <a:p>
            <a:r>
              <a:rPr lang="en-US" sz="2800" b="1" dirty="0" err="1" smtClean="0">
                <a:solidFill>
                  <a:schemeClr val="tx1"/>
                </a:solidFill>
                <a:latin typeface="NikoshBAN" panose="02000000000000000000" pitchFamily="2" charset="0"/>
                <a:cs typeface="NikoshBAN" panose="02000000000000000000" pitchFamily="2" charset="0"/>
              </a:rPr>
              <a:t>স্নাতক</a:t>
            </a:r>
            <a:r>
              <a:rPr lang="en-US" sz="2800" b="1" dirty="0" smtClean="0">
                <a:solidFill>
                  <a:schemeClr val="tx1"/>
                </a:solidFill>
                <a:latin typeface="NikoshBAN" panose="02000000000000000000" pitchFamily="2" charset="0"/>
                <a:cs typeface="NikoshBAN" panose="02000000000000000000" pitchFamily="2" charset="0"/>
              </a:rPr>
              <a:t>            – </a:t>
            </a:r>
            <a:r>
              <a:rPr lang="en-US" sz="2800" b="1" dirty="0" err="1" smtClean="0">
                <a:solidFill>
                  <a:srgbClr val="FF0000"/>
                </a:solidFill>
                <a:latin typeface="NikoshBAN" panose="02000000000000000000" pitchFamily="2" charset="0"/>
                <a:cs typeface="NikoshBAN" panose="02000000000000000000" pitchFamily="2" charset="0"/>
              </a:rPr>
              <a:t>ঢাকা</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বিশ্ববিদ্যালয়</a:t>
            </a:r>
            <a:r>
              <a:rPr lang="en-US" sz="2800" b="1" dirty="0" smtClean="0">
                <a:solidFill>
                  <a:srgbClr val="FF0000"/>
                </a:solidFill>
                <a:latin typeface="NikoshBAN" panose="02000000000000000000" pitchFamily="2" charset="0"/>
                <a:cs typeface="NikoshBAN" panose="02000000000000000000" pitchFamily="2" charset="0"/>
              </a:rPr>
              <a:t> </a:t>
            </a:r>
            <a:endParaRPr lang="en-US" sz="2800" b="1" dirty="0">
              <a:solidFill>
                <a:srgbClr val="FF0000"/>
              </a:solidFill>
              <a:latin typeface="NikoshBAN" panose="02000000000000000000" pitchFamily="2" charset="0"/>
              <a:cs typeface="NikoshBAN" panose="02000000000000000000" pitchFamily="2" charset="0"/>
            </a:endParaRPr>
          </a:p>
        </p:txBody>
      </p:sp>
      <p:sp>
        <p:nvSpPr>
          <p:cNvPr id="10" name="Snip Same Side Corner Rectangle 9"/>
          <p:cNvSpPr/>
          <p:nvPr/>
        </p:nvSpPr>
        <p:spPr>
          <a:xfrm>
            <a:off x="5028792" y="4080207"/>
            <a:ext cx="1520669" cy="1722145"/>
          </a:xfrm>
          <a:prstGeom prst="snip2SameRect">
            <a:avLst/>
          </a:prstGeom>
          <a:solidFill>
            <a:srgbClr val="00B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US" sz="2400" dirty="0" err="1" smtClean="0">
                <a:solidFill>
                  <a:srgbClr val="FFFF00"/>
                </a:solidFill>
                <a:latin typeface="NikoshBAN" panose="02000000000000000000" pitchFamily="2" charset="0"/>
                <a:cs typeface="NikoshBAN" panose="02000000000000000000" pitchFamily="2" charset="0"/>
              </a:rPr>
              <a:t>পেশা</a:t>
            </a:r>
            <a:endParaRPr lang="en-US" sz="2400" dirty="0" smtClean="0">
              <a:solidFill>
                <a:srgbClr val="FFFF00"/>
              </a:solidFill>
              <a:latin typeface="NikoshBAN" panose="02000000000000000000" pitchFamily="2" charset="0"/>
              <a:cs typeface="NikoshBAN" panose="02000000000000000000" pitchFamily="2" charset="0"/>
            </a:endParaRPr>
          </a:p>
        </p:txBody>
      </p:sp>
      <p:sp>
        <p:nvSpPr>
          <p:cNvPr id="11" name="Round Diagonal Corner Rectangle 10"/>
          <p:cNvSpPr/>
          <p:nvPr/>
        </p:nvSpPr>
        <p:spPr>
          <a:xfrm>
            <a:off x="109182" y="1163094"/>
            <a:ext cx="4808965" cy="914400"/>
          </a:xfrm>
          <a:prstGeom prst="round2DiagRect">
            <a:avLst/>
          </a:prstGeom>
          <a:solidFill>
            <a:srgbClr val="00B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rgbClr val="FF0000"/>
                </a:solidFill>
                <a:latin typeface="NikoshBAN" panose="02000000000000000000" pitchFamily="2" charset="0"/>
                <a:cs typeface="NikoshBAN" panose="02000000000000000000" pitchFamily="2" charset="0"/>
              </a:rPr>
              <a:t> ১৭ ই </a:t>
            </a:r>
            <a:r>
              <a:rPr lang="en-US" sz="2800" b="1" dirty="0" err="1" smtClean="0">
                <a:solidFill>
                  <a:srgbClr val="FF0000"/>
                </a:solidFill>
                <a:latin typeface="NikoshBAN" panose="02000000000000000000" pitchFamily="2" charset="0"/>
                <a:cs typeface="NikoshBAN" panose="02000000000000000000" pitchFamily="2" charset="0"/>
              </a:rPr>
              <a:t>আগস্ট</a:t>
            </a:r>
            <a:r>
              <a:rPr lang="en-US" sz="2800" b="1" dirty="0" smtClean="0">
                <a:solidFill>
                  <a:srgbClr val="FF0000"/>
                </a:solidFill>
                <a:latin typeface="NikoshBAN" panose="02000000000000000000" pitchFamily="2" charset="0"/>
                <a:cs typeface="NikoshBAN" panose="02000000000000000000" pitchFamily="2" charset="0"/>
              </a:rPr>
              <a:t> ২০০৬ </a:t>
            </a:r>
            <a:r>
              <a:rPr lang="en-US" sz="2800" b="1" dirty="0" err="1" smtClean="0">
                <a:solidFill>
                  <a:srgbClr val="FF0000"/>
                </a:solidFill>
                <a:latin typeface="NikoshBAN" panose="02000000000000000000" pitchFamily="2" charset="0"/>
                <a:cs typeface="NikoshBAN" panose="02000000000000000000" pitchFamily="2" charset="0"/>
              </a:rPr>
              <a:t>সালে</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মৃত্যুবরণ</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করেন</a:t>
            </a:r>
            <a:endParaRPr lang="en-US" sz="2800" b="1" dirty="0">
              <a:solidFill>
                <a:srgbClr val="FF0000"/>
              </a:solidFill>
              <a:latin typeface="NikoshBAN" panose="02000000000000000000" pitchFamily="2" charset="0"/>
              <a:cs typeface="NikoshBAN" panose="02000000000000000000" pitchFamily="2" charset="0"/>
            </a:endParaRPr>
          </a:p>
        </p:txBody>
      </p:sp>
      <p:sp>
        <p:nvSpPr>
          <p:cNvPr id="12" name="Round Diagonal Corner Rectangle 11"/>
          <p:cNvSpPr/>
          <p:nvPr/>
        </p:nvSpPr>
        <p:spPr>
          <a:xfrm>
            <a:off x="109182" y="2192780"/>
            <a:ext cx="4658836" cy="1722145"/>
          </a:xfrm>
          <a:prstGeom prst="round2DiagRect">
            <a:avLst/>
          </a:prstGeom>
          <a:solidFill>
            <a:srgbClr val="00B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buFont typeface="Wingdings" panose="05000000000000000000" pitchFamily="2" charset="2"/>
              <a:buChar char="q"/>
            </a:pPr>
            <a:r>
              <a:rPr lang="en-US" sz="2800" b="1" dirty="0" err="1" smtClean="0">
                <a:solidFill>
                  <a:srgbClr val="FF0000"/>
                </a:solidFill>
                <a:latin typeface="NikoshBAN" panose="02000000000000000000" pitchFamily="2" charset="0"/>
                <a:cs typeface="NikoshBAN" panose="02000000000000000000" pitchFamily="2" charset="0"/>
              </a:rPr>
              <a:t>কাব্য</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সাধনায়</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নিযুক্ত</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ছিলেন</a:t>
            </a:r>
            <a:r>
              <a:rPr lang="en-US" sz="2800" b="1" dirty="0" smtClean="0">
                <a:solidFill>
                  <a:srgbClr val="FF0000"/>
                </a:solidFill>
                <a:latin typeface="NikoshBAN" panose="02000000000000000000" pitchFamily="2" charset="0"/>
                <a:cs typeface="NikoshBAN" panose="02000000000000000000" pitchFamily="2" charset="0"/>
              </a:rPr>
              <a:t> ।</a:t>
            </a:r>
          </a:p>
          <a:p>
            <a:pPr marL="457200" indent="-457200">
              <a:buFont typeface="Wingdings" panose="05000000000000000000" pitchFamily="2" charset="2"/>
              <a:buChar char="q"/>
            </a:pPr>
            <a:r>
              <a:rPr lang="en-US" sz="2800" b="1" dirty="0" err="1" smtClean="0">
                <a:solidFill>
                  <a:srgbClr val="FF0000"/>
                </a:solidFill>
                <a:latin typeface="NikoshBAN" panose="02000000000000000000" pitchFamily="2" charset="0"/>
                <a:cs typeface="NikoshBAN" panose="02000000000000000000" pitchFamily="2" charset="0"/>
              </a:rPr>
              <a:t>মধ্যবিত্ত</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নাগরিক</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জীবনের</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প্রতিচ্ছবি</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অংকিত</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হয়েছে</a:t>
            </a:r>
            <a:r>
              <a:rPr lang="en-US" sz="2800" b="1" dirty="0" smtClean="0">
                <a:solidFill>
                  <a:srgbClr val="FF0000"/>
                </a:solidFill>
                <a:latin typeface="NikoshBAN" panose="02000000000000000000" pitchFamily="2" charset="0"/>
                <a:cs typeface="NikoshBAN" panose="02000000000000000000" pitchFamily="2" charset="0"/>
              </a:rPr>
              <a:t> ।</a:t>
            </a:r>
          </a:p>
          <a:p>
            <a:pPr marL="457200" indent="-457200">
              <a:buFont typeface="Wingdings" panose="05000000000000000000" pitchFamily="2" charset="2"/>
              <a:buChar char="q"/>
            </a:pPr>
            <a:r>
              <a:rPr lang="en-US" sz="2800" b="1" dirty="0" err="1" smtClean="0">
                <a:solidFill>
                  <a:srgbClr val="FF0000"/>
                </a:solidFill>
                <a:latin typeface="NikoshBAN" panose="02000000000000000000" pitchFamily="2" charset="0"/>
                <a:cs typeface="NikoshBAN" panose="02000000000000000000" pitchFamily="2" charset="0"/>
              </a:rPr>
              <a:t>অতি</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আধুনিক</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কাব্যধারার</a:t>
            </a:r>
            <a:r>
              <a:rPr lang="en-US" sz="2800" b="1" dirty="0" smtClean="0">
                <a:solidFill>
                  <a:srgbClr val="FF0000"/>
                </a:solidFill>
                <a:latin typeface="NikoshBAN" panose="02000000000000000000" pitchFamily="2" charset="0"/>
                <a:cs typeface="NikoshBAN" panose="02000000000000000000" pitchFamily="2" charset="0"/>
              </a:rPr>
              <a:t> বৈশিষ্ট্য</a:t>
            </a:r>
            <a:endParaRPr lang="en-US" sz="2800" b="1" dirty="0">
              <a:solidFill>
                <a:srgbClr val="FF0000"/>
              </a:solidFill>
              <a:latin typeface="NikoshBAN" panose="02000000000000000000" pitchFamily="2" charset="0"/>
              <a:cs typeface="NikoshBAN" panose="02000000000000000000" pitchFamily="2" charset="0"/>
            </a:endParaRPr>
          </a:p>
        </p:txBody>
      </p:sp>
      <p:sp>
        <p:nvSpPr>
          <p:cNvPr id="13" name="Round Diagonal Corner Rectangle 12"/>
          <p:cNvSpPr/>
          <p:nvPr/>
        </p:nvSpPr>
        <p:spPr>
          <a:xfrm>
            <a:off x="109182" y="4080208"/>
            <a:ext cx="4808964" cy="1722145"/>
          </a:xfrm>
          <a:prstGeom prst="round2DiagRect">
            <a:avLst/>
          </a:prstGeom>
          <a:solidFill>
            <a:srgbClr val="00B050"/>
          </a:solid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err="1" smtClean="0">
                <a:solidFill>
                  <a:schemeClr val="tx1"/>
                </a:solidFill>
                <a:latin typeface="NikoshBAN" panose="02000000000000000000" pitchFamily="2" charset="0"/>
                <a:cs typeface="NikoshBAN" panose="02000000000000000000" pitchFamily="2" charset="0"/>
              </a:rPr>
              <a:t>উপমা</a:t>
            </a:r>
            <a:r>
              <a:rPr lang="en-US" sz="2800" b="1" dirty="0" smtClean="0">
                <a:solidFill>
                  <a:schemeClr val="tx1"/>
                </a:solidFill>
                <a:latin typeface="NikoshBAN" panose="02000000000000000000" pitchFamily="2" charset="0"/>
                <a:cs typeface="NikoshBAN" panose="02000000000000000000" pitchFamily="2" charset="0"/>
              </a:rPr>
              <a:t> ও </a:t>
            </a:r>
            <a:r>
              <a:rPr lang="en-US" sz="2800" b="1" dirty="0" err="1" smtClean="0">
                <a:solidFill>
                  <a:schemeClr val="tx1"/>
                </a:solidFill>
                <a:latin typeface="NikoshBAN" panose="02000000000000000000" pitchFamily="2" charset="0"/>
                <a:cs typeface="NikoshBAN" panose="02000000000000000000" pitchFamily="2" charset="0"/>
              </a:rPr>
              <a:t>চিত্রকল্প</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প্রকৃতিনির্ভর</a:t>
            </a:r>
            <a:endParaRPr lang="en-US" sz="2800" b="1" dirty="0" smtClean="0">
              <a:solidFill>
                <a:srgbClr val="FF0000"/>
              </a:solidFill>
              <a:latin typeface="NikoshBAN" panose="02000000000000000000" pitchFamily="2" charset="0"/>
              <a:cs typeface="NikoshBAN" panose="02000000000000000000" pitchFamily="2" charset="0"/>
            </a:endParaRPr>
          </a:p>
          <a:p>
            <a:r>
              <a:rPr lang="en-US" sz="2800" b="1" dirty="0" err="1" smtClean="0">
                <a:solidFill>
                  <a:schemeClr val="tx1"/>
                </a:solidFill>
                <a:latin typeface="NikoshBAN" panose="02000000000000000000" pitchFamily="2" charset="0"/>
                <a:cs typeface="NikoshBAN" panose="02000000000000000000" pitchFamily="2" charset="0"/>
              </a:rPr>
              <a:t>উপাদান</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smtClean="0">
                <a:solidFill>
                  <a:srgbClr val="FF0000"/>
                </a:solidFill>
                <a:latin typeface="NikoshBAN" panose="02000000000000000000" pitchFamily="2" charset="0"/>
                <a:cs typeface="NikoshBAN" panose="02000000000000000000" pitchFamily="2" charset="0"/>
              </a:rPr>
              <a:t>	 – </a:t>
            </a:r>
            <a:r>
              <a:rPr lang="en-US" sz="2800" b="1" dirty="0" err="1" smtClean="0">
                <a:solidFill>
                  <a:srgbClr val="FF0000"/>
                </a:solidFill>
                <a:latin typeface="NikoshBAN" panose="02000000000000000000" pitchFamily="2" charset="0"/>
                <a:cs typeface="NikoshBAN" panose="02000000000000000000" pitchFamily="2" charset="0"/>
              </a:rPr>
              <a:t>শহরকেন্দ্রিক</a:t>
            </a:r>
            <a:endParaRPr lang="en-US" sz="2800" b="1" dirty="0" smtClean="0">
              <a:solidFill>
                <a:srgbClr val="FF0000"/>
              </a:solidFill>
              <a:latin typeface="NikoshBAN" panose="02000000000000000000" pitchFamily="2" charset="0"/>
              <a:cs typeface="NikoshBAN" panose="02000000000000000000" pitchFamily="2" charset="0"/>
            </a:endParaRPr>
          </a:p>
          <a:p>
            <a:r>
              <a:rPr lang="en-US" sz="2800" b="1" dirty="0" err="1" smtClean="0">
                <a:solidFill>
                  <a:schemeClr val="tx1"/>
                </a:solidFill>
                <a:latin typeface="NikoshBAN" panose="02000000000000000000" pitchFamily="2" charset="0"/>
                <a:cs typeface="NikoshBAN" panose="02000000000000000000" pitchFamily="2" charset="0"/>
              </a:rPr>
              <a:t>পুরস্কার</a:t>
            </a:r>
            <a:r>
              <a:rPr lang="en-US" sz="2800" b="1" dirty="0" smtClean="0">
                <a:solidFill>
                  <a:schemeClr val="tx1"/>
                </a:solidFill>
                <a:latin typeface="NikoshBAN" panose="02000000000000000000" pitchFamily="2" charset="0"/>
                <a:cs typeface="NikoshBAN" panose="02000000000000000000" pitchFamily="2" charset="0"/>
              </a:rPr>
              <a:t> ও </a:t>
            </a:r>
            <a:r>
              <a:rPr lang="en-US" sz="2800" b="1" dirty="0" err="1" smtClean="0">
                <a:solidFill>
                  <a:schemeClr val="tx1"/>
                </a:solidFill>
                <a:latin typeface="NikoshBAN" panose="02000000000000000000" pitchFamily="2" charset="0"/>
                <a:cs typeface="NikoshBAN" panose="02000000000000000000" pitchFamily="2" charset="0"/>
              </a:rPr>
              <a:t>পদক</a:t>
            </a:r>
            <a:r>
              <a:rPr lang="en-US" sz="2800" b="1" dirty="0" smtClean="0">
                <a:solidFill>
                  <a:schemeClr val="tx1"/>
                </a:solidFill>
                <a:latin typeface="NikoshBAN" panose="02000000000000000000" pitchFamily="2" charset="0"/>
                <a:cs typeface="NikoshBAN" panose="02000000000000000000" pitchFamily="2" charset="0"/>
              </a:rPr>
              <a:t>  </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একুশে</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পদক</a:t>
            </a:r>
            <a:endParaRPr lang="en-US" sz="2800" b="1" dirty="0" smtClean="0">
              <a:solidFill>
                <a:srgbClr val="FF0000"/>
              </a:solidFill>
              <a:latin typeface="NikoshBAN" panose="02000000000000000000" pitchFamily="2" charset="0"/>
              <a:cs typeface="NikoshBAN" panose="02000000000000000000" pitchFamily="2" charset="0"/>
            </a:endParaRPr>
          </a:p>
          <a:p>
            <a:r>
              <a:rPr lang="en-US" sz="2800" b="1" dirty="0" smtClean="0">
                <a:solidFill>
                  <a:srgbClr val="FF0000"/>
                </a:solidFill>
                <a:latin typeface="NikoshBAN" panose="02000000000000000000" pitchFamily="2" charset="0"/>
                <a:cs typeface="NikoshBAN" panose="02000000000000000000" pitchFamily="2" charset="0"/>
              </a:rPr>
              <a:t>		বাংলা </a:t>
            </a:r>
            <a:r>
              <a:rPr lang="en-US" sz="2800" b="1" dirty="0" err="1" smtClean="0">
                <a:solidFill>
                  <a:srgbClr val="FF0000"/>
                </a:solidFill>
                <a:latin typeface="NikoshBAN" panose="02000000000000000000" pitchFamily="2" charset="0"/>
                <a:cs typeface="NikoshBAN" panose="02000000000000000000" pitchFamily="2" charset="0"/>
              </a:rPr>
              <a:t>একাডেমি</a:t>
            </a:r>
            <a:r>
              <a:rPr lang="en-US" sz="2800" b="1" dirty="0" smtClean="0">
                <a:solidFill>
                  <a:srgbClr val="FF0000"/>
                </a:solidFill>
                <a:latin typeface="NikoshBAN" panose="02000000000000000000" pitchFamily="2" charset="0"/>
                <a:cs typeface="NikoshBAN" panose="02000000000000000000" pitchFamily="2" charset="0"/>
              </a:rPr>
              <a:t> </a:t>
            </a:r>
            <a:r>
              <a:rPr lang="en-US" sz="2800" b="1" dirty="0" err="1" smtClean="0">
                <a:solidFill>
                  <a:srgbClr val="FF0000"/>
                </a:solidFill>
                <a:latin typeface="NikoshBAN" panose="02000000000000000000" pitchFamily="2" charset="0"/>
                <a:cs typeface="NikoshBAN" panose="02000000000000000000" pitchFamily="2" charset="0"/>
              </a:rPr>
              <a:t>পুরস্কার</a:t>
            </a:r>
            <a:endParaRPr lang="en-US" sz="2800" b="1" dirty="0" smtClean="0">
              <a:solidFill>
                <a:srgbClr val="FFFF00"/>
              </a:solidFill>
              <a:latin typeface="NikoshBAN" panose="02000000000000000000" pitchFamily="2" charset="0"/>
              <a:cs typeface="NikoshBAN" panose="02000000000000000000" pitchFamily="2" charset="0"/>
            </a:endParaRPr>
          </a:p>
        </p:txBody>
      </p:sp>
      <p:sp>
        <p:nvSpPr>
          <p:cNvPr id="16" name="Flowchart: Terminator 15"/>
          <p:cNvSpPr/>
          <p:nvPr/>
        </p:nvSpPr>
        <p:spPr>
          <a:xfrm rot="19334404">
            <a:off x="4908947" y="4873133"/>
            <a:ext cx="1774209" cy="531473"/>
          </a:xfrm>
          <a:prstGeom prst="flowChartTerminato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 </a:t>
            </a:r>
            <a:r>
              <a:rPr lang="en-US" sz="2800" dirty="0" err="1" smtClean="0">
                <a:solidFill>
                  <a:srgbClr val="FF0000"/>
                </a:solidFill>
                <a:latin typeface="NikoshBAN" panose="02000000000000000000" pitchFamily="2" charset="0"/>
                <a:cs typeface="NikoshBAN" panose="02000000000000000000" pitchFamily="2" charset="0"/>
              </a:rPr>
              <a:t>সাংবাদিকতা</a:t>
            </a:r>
            <a:endParaRPr lang="en-US" sz="2800" dirty="0">
              <a:solidFill>
                <a:srgbClr val="FF0000"/>
              </a:solidFill>
              <a:latin typeface="NikoshBAN" panose="02000000000000000000" pitchFamily="2" charset="0"/>
              <a:cs typeface="NikoshBAN" panose="02000000000000000000" pitchFamily="2" charset="0"/>
            </a:endParaRPr>
          </a:p>
        </p:txBody>
      </p:sp>
    </p:spTree>
    <p:custDataLst>
      <p:tags r:id="rId1"/>
    </p:custDataLst>
    <p:extLst>
      <p:ext uri="{BB962C8B-B14F-4D97-AF65-F5344CB8AC3E}">
        <p14:creationId xmlns:p14="http://schemas.microsoft.com/office/powerpoint/2010/main" val="4169670761"/>
      </p:ext>
    </p:extLst>
  </p:cSld>
  <p:clrMapOvr>
    <a:masterClrMapping/>
  </p:clrMapOvr>
  <mc:AlternateContent xmlns:mc="http://schemas.openxmlformats.org/markup-compatibility/2006" xmlns:p14="http://schemas.microsoft.com/office/powerpoint/2010/main">
    <mc:Choice Requires="p14">
      <p:transition spd="slow" p14:dur="4000" advTm="42298">
        <p14:vortex dir="u"/>
      </p:transition>
    </mc:Choice>
    <mc:Fallback xmlns="">
      <p:transition spd="slow" advTm="42298">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wheel(3)">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3" fill="hold" grpId="0" nodeType="clickEffect">
                                  <p:stCondLst>
                                    <p:cond delay="0"/>
                                  </p:stCondLst>
                                  <p:iterate type="lt">
                                    <p:tmPct val="10000"/>
                                  </p:iterate>
                                  <p:childTnLst>
                                    <p:set>
                                      <p:cBhvr>
                                        <p:cTn id="16" dur="1" fill="hold">
                                          <p:stCondLst>
                                            <p:cond delay="0"/>
                                          </p:stCondLst>
                                        </p:cTn>
                                        <p:tgtEl>
                                          <p:spTgt spid="7"/>
                                        </p:tgtEl>
                                        <p:attrNameLst>
                                          <p:attrName>style.visibility</p:attrName>
                                        </p:attrNameLst>
                                      </p:cBhvr>
                                      <p:to>
                                        <p:strVal val="visible"/>
                                      </p:to>
                                    </p:set>
                                    <p:animEffect transition="in" filter="wheel(3)">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3" fill="hold" grpId="0" nodeType="clickEffect">
                                  <p:stCondLst>
                                    <p:cond delay="0"/>
                                  </p:stCondLst>
                                  <p:iterate type="lt">
                                    <p:tmPct val="10000"/>
                                  </p:iterate>
                                  <p:childTnLst>
                                    <p:set>
                                      <p:cBhvr>
                                        <p:cTn id="21" dur="1" fill="hold">
                                          <p:stCondLst>
                                            <p:cond delay="0"/>
                                          </p:stCondLst>
                                        </p:cTn>
                                        <p:tgtEl>
                                          <p:spTgt spid="8"/>
                                        </p:tgtEl>
                                        <p:attrNameLst>
                                          <p:attrName>style.visibility</p:attrName>
                                        </p:attrNameLst>
                                      </p:cBhvr>
                                      <p:to>
                                        <p:strVal val="visible"/>
                                      </p:to>
                                    </p:set>
                                    <p:animEffect transition="in" filter="wheel(3)">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3" fill="hold" grpId="0" nodeType="clickEffect">
                                  <p:stCondLst>
                                    <p:cond delay="0"/>
                                  </p:stCondLst>
                                  <p:iterate type="lt">
                                    <p:tmPct val="10000"/>
                                  </p:iterate>
                                  <p:childTnLst>
                                    <p:set>
                                      <p:cBhvr>
                                        <p:cTn id="26" dur="1" fill="hold">
                                          <p:stCondLst>
                                            <p:cond delay="0"/>
                                          </p:stCondLst>
                                        </p:cTn>
                                        <p:tgtEl>
                                          <p:spTgt spid="9"/>
                                        </p:tgtEl>
                                        <p:attrNameLst>
                                          <p:attrName>style.visibility</p:attrName>
                                        </p:attrNameLst>
                                      </p:cBhvr>
                                      <p:to>
                                        <p:strVal val="visible"/>
                                      </p:to>
                                    </p:set>
                                    <p:animEffect transition="in" filter="wheel(3)">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iterate type="lt">
                                    <p:tmPct val="10000"/>
                                  </p:iterate>
                                  <p:childTnLst>
                                    <p:set>
                                      <p:cBhvr>
                                        <p:cTn id="31" dur="1" fill="hold">
                                          <p:stCondLst>
                                            <p:cond delay="0"/>
                                          </p:stCondLst>
                                        </p:cTn>
                                        <p:tgtEl>
                                          <p:spTgt spid="10"/>
                                        </p:tgtEl>
                                        <p:attrNameLst>
                                          <p:attrName>style.visibility</p:attrName>
                                        </p:attrNameLst>
                                      </p:cBhvr>
                                      <p:to>
                                        <p:strVal val="visible"/>
                                      </p:to>
                                    </p:set>
                                    <p:animEffect transition="in" filter="wheel(1)">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1" presetClass="entr" presetSubtype="2" fill="hold" grpId="0" nodeType="click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wheel(2)">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3" fill="hold" grpId="0" nodeType="clickEffect">
                                  <p:stCondLst>
                                    <p:cond delay="0"/>
                                  </p:stCondLst>
                                  <p:iterate type="lt">
                                    <p:tmPct val="10000"/>
                                  </p:iterate>
                                  <p:childTnLst>
                                    <p:set>
                                      <p:cBhvr>
                                        <p:cTn id="41" dur="1" fill="hold">
                                          <p:stCondLst>
                                            <p:cond delay="0"/>
                                          </p:stCondLst>
                                        </p:cTn>
                                        <p:tgtEl>
                                          <p:spTgt spid="13"/>
                                        </p:tgtEl>
                                        <p:attrNameLst>
                                          <p:attrName>style.visibility</p:attrName>
                                        </p:attrNameLst>
                                      </p:cBhvr>
                                      <p:to>
                                        <p:strVal val="visible"/>
                                      </p:to>
                                    </p:set>
                                    <p:animEffect transition="in" filter="wheel(3)">
                                      <p:cBhvr>
                                        <p:cTn id="42" dur="500"/>
                                        <p:tgtEl>
                                          <p:spTgt spid="13"/>
                                        </p:tgtEl>
                                      </p:cBhvr>
                                    </p:animEffect>
                                  </p:childTnLst>
                                </p:cTn>
                              </p:par>
                            </p:childTnLst>
                          </p:cTn>
                        </p:par>
                      </p:childTnLst>
                    </p:cTn>
                  </p:par>
                  <p:par>
                    <p:cTn id="43" fill="hold">
                      <p:stCondLst>
                        <p:cond delay="indefinite"/>
                      </p:stCondLst>
                      <p:childTnLst>
                        <p:par>
                          <p:cTn id="44" fill="hold">
                            <p:stCondLst>
                              <p:cond delay="0"/>
                            </p:stCondLst>
                            <p:childTnLst>
                              <p:par>
                                <p:cTn id="45" presetID="21" presetClass="entr" presetSubtype="3" fill="hold" grpId="0" nodeType="clickEffect">
                                  <p:stCondLst>
                                    <p:cond delay="0"/>
                                  </p:stCondLst>
                                  <p:iterate type="lt">
                                    <p:tmPct val="10000"/>
                                  </p:iterate>
                                  <p:childTnLst>
                                    <p:set>
                                      <p:cBhvr>
                                        <p:cTn id="46" dur="1" fill="hold">
                                          <p:stCondLst>
                                            <p:cond delay="0"/>
                                          </p:stCondLst>
                                        </p:cTn>
                                        <p:tgtEl>
                                          <p:spTgt spid="12"/>
                                        </p:tgtEl>
                                        <p:attrNameLst>
                                          <p:attrName>style.visibility</p:attrName>
                                        </p:attrNameLst>
                                      </p:cBhvr>
                                      <p:to>
                                        <p:strVal val="visible"/>
                                      </p:to>
                                    </p:set>
                                    <p:animEffect transition="in" filter="wheel(3)">
                                      <p:cBhvr>
                                        <p:cTn id="47" dur="500"/>
                                        <p:tgtEl>
                                          <p:spTgt spid="12"/>
                                        </p:tgtEl>
                                      </p:cBhvr>
                                    </p:animEffect>
                                  </p:childTnLst>
                                </p:cTn>
                              </p:par>
                            </p:childTnLst>
                          </p:cTn>
                        </p:par>
                      </p:childTnLst>
                    </p:cTn>
                  </p:par>
                  <p:par>
                    <p:cTn id="48" fill="hold">
                      <p:stCondLst>
                        <p:cond delay="indefinite"/>
                      </p:stCondLst>
                      <p:childTnLst>
                        <p:par>
                          <p:cTn id="49" fill="hold">
                            <p:stCondLst>
                              <p:cond delay="0"/>
                            </p:stCondLst>
                            <p:childTnLst>
                              <p:par>
                                <p:cTn id="50" presetID="21" presetClass="entr" presetSubtype="3" fill="hold" grpId="0" nodeType="clickEffect">
                                  <p:stCondLst>
                                    <p:cond delay="0"/>
                                  </p:stCondLst>
                                  <p:iterate type="lt">
                                    <p:tmPct val="10000"/>
                                  </p:iterate>
                                  <p:childTnLst>
                                    <p:set>
                                      <p:cBhvr>
                                        <p:cTn id="51" dur="1" fill="hold">
                                          <p:stCondLst>
                                            <p:cond delay="0"/>
                                          </p:stCondLst>
                                        </p:cTn>
                                        <p:tgtEl>
                                          <p:spTgt spid="11"/>
                                        </p:tgtEl>
                                        <p:attrNameLst>
                                          <p:attrName>style.visibility</p:attrName>
                                        </p:attrNameLst>
                                      </p:cBhvr>
                                      <p:to>
                                        <p:strVal val="visible"/>
                                      </p:to>
                                    </p:set>
                                    <p:animEffect transition="in" filter="wheel(3)">
                                      <p:cBhvr>
                                        <p:cTn id="5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7" grpId="0" animBg="1"/>
      <p:bldP spid="8" grpId="0" animBg="1"/>
      <p:bldP spid="9" grpId="0" animBg="1"/>
      <p:bldP spid="10" grpId="0" animBg="1"/>
      <p:bldP spid="11" grpId="0" animBg="1"/>
      <p:bldP spid="12" grpId="0" animBg="1"/>
      <p:bldP spid="13"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34433" y="0"/>
            <a:ext cx="4923144" cy="1107996"/>
          </a:xfrm>
          <a:prstGeom prst="rect">
            <a:avLst/>
          </a:prstGeom>
          <a:noFill/>
        </p:spPr>
        <p:txBody>
          <a:bodyPr wrap="none" lIns="91440" tIns="45720" rIns="91440" bIns="45720">
            <a:spAutoFit/>
          </a:bodyPr>
          <a:lstStyle/>
          <a:p>
            <a:pPr algn="ctr"/>
            <a:r>
              <a:rPr lang="en-US" sz="6600" b="1" cap="none" spc="0" dirty="0" err="1" smtClean="0">
                <a:ln w="12700">
                  <a:solidFill>
                    <a:srgbClr val="FF0000"/>
                  </a:solidFill>
                  <a:prstDash val="solid"/>
                </a:ln>
                <a:solidFill>
                  <a:srgbClr val="FF00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সা</a:t>
            </a:r>
            <a:r>
              <a:rPr lang="en-US" sz="5400" b="1" cap="none" spc="0" dirty="0" err="1" smtClean="0">
                <a:ln w="12700">
                  <a:solidFill>
                    <a:srgbClr val="FF0000"/>
                  </a:solidFill>
                  <a:prstDash val="solid"/>
                </a:ln>
                <a:solidFill>
                  <a:srgbClr val="00B05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হিত্যকর্ম</a:t>
            </a:r>
            <a:r>
              <a:rPr lang="en-US" sz="5400" b="1" cap="none" spc="0" dirty="0" smtClean="0">
                <a:ln w="12700">
                  <a:solidFill>
                    <a:srgbClr val="FF0000"/>
                  </a:solidFill>
                  <a:prstDash val="solid"/>
                </a:ln>
                <a:solidFill>
                  <a:srgbClr val="00B05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 - </a:t>
            </a:r>
            <a:r>
              <a:rPr lang="en-US" sz="6600" b="1" cap="none" spc="0" dirty="0" err="1" smtClean="0">
                <a:ln w="12700">
                  <a:solidFill>
                    <a:srgbClr val="FF0000"/>
                  </a:solidFill>
                  <a:prstDash val="solid"/>
                </a:ln>
                <a:solidFill>
                  <a:srgbClr val="FF000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কা</a:t>
            </a:r>
            <a:r>
              <a:rPr lang="en-US" sz="5400" b="1" cap="none" spc="0" dirty="0" err="1" smtClean="0">
                <a:ln w="12700">
                  <a:solidFill>
                    <a:srgbClr val="FF0000"/>
                  </a:solidFill>
                  <a:prstDash val="solid"/>
                </a:ln>
                <a:solidFill>
                  <a:srgbClr val="00B05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rPr>
              <a:t>ব্যগ্রন্থ</a:t>
            </a:r>
            <a:endParaRPr lang="en-US" sz="5400" b="1" cap="none" spc="0" dirty="0">
              <a:ln w="12700">
                <a:solidFill>
                  <a:srgbClr val="FF0000"/>
                </a:solidFill>
                <a:prstDash val="solid"/>
              </a:ln>
              <a:solidFill>
                <a:srgbClr val="00B050"/>
              </a:solidFill>
              <a:effectLst>
                <a:outerShdw dist="38100" dir="2640000" algn="bl" rotWithShape="0">
                  <a:schemeClr val="tx2">
                    <a:lumMod val="75000"/>
                  </a:schemeClr>
                </a:outerShdw>
              </a:effectLst>
              <a:latin typeface="NikoshBAN" panose="02000000000000000000" pitchFamily="2" charset="0"/>
              <a:cs typeface="NikoshBAN" panose="02000000000000000000" pitchFamily="2" charset="0"/>
            </a:endParaRPr>
          </a:p>
        </p:txBody>
      </p:sp>
      <p:pic>
        <p:nvPicPr>
          <p:cNvPr id="22" name="Picture 2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17822" y="1537927"/>
            <a:ext cx="2156366" cy="3429000"/>
          </a:xfrm>
          <a:prstGeom prst="rect">
            <a:avLst/>
          </a:prstGeom>
          <a:ln w="88900" cap="sq" cmpd="thickThin">
            <a:solidFill>
              <a:srgbClr val="000000"/>
            </a:solidFill>
            <a:prstDash val="solid"/>
            <a:miter lim="800000"/>
          </a:ln>
          <a:effectLst>
            <a:innerShdw blurRad="76200">
              <a:srgbClr val="000000"/>
            </a:innerShdw>
          </a:effectLst>
        </p:spPr>
      </p:pic>
      <p:pic>
        <p:nvPicPr>
          <p:cNvPr id="23" name="Picture 2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65628" y="1904999"/>
            <a:ext cx="2229674" cy="3591943"/>
          </a:xfrm>
          <a:prstGeom prst="rect">
            <a:avLst/>
          </a:prstGeom>
          <a:ln w="88900" cap="sq" cmpd="thickThin">
            <a:solidFill>
              <a:srgbClr val="000000"/>
            </a:solidFill>
            <a:prstDash val="solid"/>
            <a:miter lim="800000"/>
          </a:ln>
          <a:effectLst>
            <a:innerShdw blurRad="76200">
              <a:srgbClr val="000000"/>
            </a:innerShdw>
          </a:effectLst>
        </p:spPr>
      </p:pic>
      <p:pic>
        <p:nvPicPr>
          <p:cNvPr id="24" name="Picture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682659" y="1537926"/>
            <a:ext cx="2273414" cy="3429000"/>
          </a:xfrm>
          <a:prstGeom prst="rect">
            <a:avLst/>
          </a:prstGeom>
          <a:ln w="88900" cap="sq" cmpd="thickThin">
            <a:solidFill>
              <a:srgbClr val="000000"/>
            </a:solidFill>
            <a:prstDash val="solid"/>
            <a:miter lim="800000"/>
          </a:ln>
          <a:effectLst>
            <a:innerShdw blurRad="76200">
              <a:srgbClr val="000000"/>
            </a:innerShdw>
          </a:effectLst>
        </p:spPr>
      </p:pic>
      <p:pic>
        <p:nvPicPr>
          <p:cNvPr id="25" name="Picture 24"/>
          <p:cNvPicPr>
            <a:picLocks noChangeAspect="1"/>
          </p:cNvPicPr>
          <p:nvPr/>
        </p:nvPicPr>
        <p:blipFill>
          <a:blip r:embed="rId6">
            <a:extLst>
              <a:ext uri="{BEBA8EAE-BF5A-486C-A8C5-ECC9F3942E4B}">
                <a14:imgProps xmlns:a14="http://schemas.microsoft.com/office/drawing/2010/main">
                  <a14:imgLayer r:embed="rId7">
                    <a14:imgEffect>
                      <a14:sharpenSoften amount="50000"/>
                    </a14:imgEffect>
                  </a14:imgLayer>
                </a14:imgProps>
              </a:ext>
              <a:ext uri="{28A0092B-C50C-407E-A947-70E740481C1C}">
                <a14:useLocalDpi xmlns:a14="http://schemas.microsoft.com/office/drawing/2010/main" val="0"/>
              </a:ext>
            </a:extLst>
          </a:blip>
          <a:stretch>
            <a:fillRect/>
          </a:stretch>
        </p:blipFill>
        <p:spPr>
          <a:xfrm>
            <a:off x="2557524" y="1910623"/>
            <a:ext cx="2295525" cy="3636752"/>
          </a:xfrm>
          <a:prstGeom prst="rect">
            <a:avLst/>
          </a:prstGeom>
          <a:ln w="88900" cap="sq" cmpd="thickThin">
            <a:solidFill>
              <a:srgbClr val="000000"/>
            </a:solidFill>
            <a:prstDash val="solid"/>
            <a:miter lim="800000"/>
          </a:ln>
          <a:effectLst>
            <a:innerShdw blurRad="76200">
              <a:srgbClr val="000000"/>
            </a:innerShdw>
          </a:effectLst>
        </p:spPr>
      </p:pic>
      <p:pic>
        <p:nvPicPr>
          <p:cNvPr id="26" name="Picture 2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44619" y="1537927"/>
            <a:ext cx="2266258" cy="3429000"/>
          </a:xfrm>
          <a:prstGeom prst="rect">
            <a:avLst/>
          </a:prstGeom>
          <a:ln w="88900" cap="sq" cmpd="thickThin">
            <a:solidFill>
              <a:srgbClr val="000000"/>
            </a:solidFill>
            <a:prstDash val="solid"/>
            <a:miter lim="800000"/>
          </a:ln>
          <a:effectLst>
            <a:innerShdw blurRad="76200">
              <a:srgbClr val="000000"/>
            </a:innerShdw>
          </a:effectLst>
        </p:spPr>
      </p:pic>
      <p:pic>
        <p:nvPicPr>
          <p:cNvPr id="27" name="Picture 2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979736" y="1487606"/>
            <a:ext cx="2194452" cy="3465395"/>
          </a:xfrm>
          <a:prstGeom prst="rect">
            <a:avLst/>
          </a:prstGeom>
          <a:ln w="88900" cap="sq" cmpd="thickThin">
            <a:solidFill>
              <a:srgbClr val="000000"/>
            </a:solidFill>
            <a:prstDash val="solid"/>
            <a:miter lim="800000"/>
          </a:ln>
          <a:effectLst>
            <a:innerShdw blurRad="76200">
              <a:srgbClr val="000000"/>
            </a:innerShdw>
          </a:effectLst>
        </p:spPr>
      </p:pic>
      <p:pic>
        <p:nvPicPr>
          <p:cNvPr id="28" name="Picture 27"/>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2545426" y="1905000"/>
            <a:ext cx="2307623" cy="3642375"/>
          </a:xfrm>
          <a:prstGeom prst="rect">
            <a:avLst/>
          </a:prstGeom>
          <a:ln w="88900" cap="sq" cmpd="thickThin">
            <a:solidFill>
              <a:srgbClr val="000000"/>
            </a:solidFill>
            <a:prstDash val="solid"/>
            <a:miter lim="800000"/>
          </a:ln>
          <a:effectLst>
            <a:innerShdw blurRad="76200">
              <a:srgbClr val="000000"/>
            </a:innerShdw>
          </a:effectLst>
        </p:spPr>
      </p:pic>
      <p:pic>
        <p:nvPicPr>
          <p:cNvPr id="29" name="Picture 28"/>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735208" y="1537925"/>
            <a:ext cx="2220865" cy="3429001"/>
          </a:xfrm>
          <a:prstGeom prst="rect">
            <a:avLst/>
          </a:prstGeom>
          <a:ln w="88900" cap="sq" cmpd="thickThin">
            <a:solidFill>
              <a:srgbClr val="000000"/>
            </a:solidFill>
            <a:prstDash val="solid"/>
            <a:miter lim="800000"/>
          </a:ln>
          <a:effectLst>
            <a:innerShdw blurRad="76200">
              <a:srgbClr val="000000"/>
            </a:innerShdw>
          </a:effectLst>
        </p:spPr>
      </p:pic>
      <p:pic>
        <p:nvPicPr>
          <p:cNvPr id="30" name="Picture 29"/>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30652" y="1537927"/>
            <a:ext cx="2280226" cy="3429000"/>
          </a:xfrm>
          <a:prstGeom prst="rect">
            <a:avLst/>
          </a:prstGeom>
          <a:ln w="88900" cap="sq" cmpd="thickThin">
            <a:solidFill>
              <a:srgbClr val="000000"/>
            </a:solidFill>
            <a:prstDash val="solid"/>
            <a:miter lim="800000"/>
          </a:ln>
          <a:effectLst>
            <a:innerShdw blurRad="76200">
              <a:srgbClr val="000000"/>
            </a:innerShdw>
          </a:effectLst>
        </p:spPr>
      </p:pic>
      <p:pic>
        <p:nvPicPr>
          <p:cNvPr id="31" name="Picture 30"/>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7265628" y="1893045"/>
            <a:ext cx="2273415" cy="3591943"/>
          </a:xfrm>
          <a:prstGeom prst="rect">
            <a:avLst/>
          </a:prstGeom>
          <a:ln w="88900" cap="sq" cmpd="thickThin">
            <a:solidFill>
              <a:srgbClr val="000000"/>
            </a:solidFill>
            <a:prstDash val="solid"/>
            <a:miter lim="800000"/>
          </a:ln>
          <a:effectLst>
            <a:innerShdw blurRad="76200">
              <a:srgbClr val="000000"/>
            </a:innerShdw>
          </a:effectLst>
        </p:spPr>
      </p:pic>
      <p:pic>
        <p:nvPicPr>
          <p:cNvPr id="32" name="Picture 31"/>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7280276" y="1850764"/>
            <a:ext cx="2286834" cy="3646178"/>
          </a:xfrm>
          <a:prstGeom prst="rect">
            <a:avLst/>
          </a:prstGeom>
          <a:ln w="88900" cap="sq" cmpd="thickThin">
            <a:solidFill>
              <a:srgbClr val="000000"/>
            </a:solidFill>
            <a:prstDash val="solid"/>
            <a:miter lim="800000"/>
          </a:ln>
          <a:effectLst>
            <a:innerShdw blurRad="76200">
              <a:srgbClr val="000000"/>
            </a:innerShdw>
          </a:effectLst>
        </p:spPr>
      </p:pic>
      <p:pic>
        <p:nvPicPr>
          <p:cNvPr id="33" name="Picture 32"/>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2486085" y="1893045"/>
            <a:ext cx="2366963" cy="3654330"/>
          </a:xfrm>
          <a:prstGeom prst="rect">
            <a:avLst/>
          </a:prstGeom>
          <a:ln w="88900" cap="sq" cmpd="thickThin">
            <a:solidFill>
              <a:srgbClr val="000000"/>
            </a:solidFill>
            <a:prstDash val="solid"/>
            <a:miter lim="800000"/>
          </a:ln>
          <a:effectLst>
            <a:innerShdw blurRad="76200">
              <a:srgbClr val="000000"/>
            </a:innerShdw>
          </a:effectLst>
        </p:spPr>
      </p:pic>
      <p:pic>
        <p:nvPicPr>
          <p:cNvPr id="34" name="Picture 33"/>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979735" y="1487606"/>
            <a:ext cx="2202459" cy="3690938"/>
          </a:xfrm>
          <a:prstGeom prst="rect">
            <a:avLst/>
          </a:prstGeom>
          <a:ln w="88900" cap="sq" cmpd="thickThin">
            <a:solidFill>
              <a:srgbClr val="000000"/>
            </a:solidFill>
            <a:prstDash val="solid"/>
            <a:miter lim="800000"/>
          </a:ln>
          <a:effectLst>
            <a:innerShdw blurRad="76200">
              <a:srgbClr val="000000"/>
            </a:innerShdw>
          </a:effectLst>
        </p:spPr>
      </p:pic>
      <p:pic>
        <p:nvPicPr>
          <p:cNvPr id="35" name="Picture 34"/>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59514" y="1537925"/>
            <a:ext cx="2371323" cy="3429001"/>
          </a:xfrm>
          <a:prstGeom prst="rect">
            <a:avLst/>
          </a:prstGeom>
          <a:ln w="88900" cap="sq" cmpd="thickThin">
            <a:solidFill>
              <a:srgbClr val="000000"/>
            </a:solidFill>
            <a:prstDash val="solid"/>
            <a:miter lim="800000"/>
          </a:ln>
          <a:effectLst>
            <a:innerShdw blurRad="76200">
              <a:srgbClr val="000000"/>
            </a:innerShdw>
          </a:effectLst>
        </p:spPr>
      </p:pic>
      <p:pic>
        <p:nvPicPr>
          <p:cNvPr id="36" name="Picture 35"/>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9724333" y="1537161"/>
            <a:ext cx="2312331" cy="3415840"/>
          </a:xfrm>
          <a:prstGeom prst="rect">
            <a:avLst/>
          </a:prstGeom>
          <a:ln w="88900" cap="sq" cmpd="thickThin">
            <a:solidFill>
              <a:srgbClr val="000000"/>
            </a:solidFill>
            <a:prstDash val="solid"/>
            <a:miter lim="800000"/>
          </a:ln>
          <a:effectLst>
            <a:innerShdw blurRad="76200">
              <a:srgbClr val="000000"/>
            </a:innerShdw>
          </a:effectLst>
        </p:spPr>
      </p:pic>
      <p:pic>
        <p:nvPicPr>
          <p:cNvPr id="37" name="Picture 3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4979734" y="1485224"/>
            <a:ext cx="2233371" cy="3693319"/>
          </a:xfrm>
          <a:prstGeom prst="rect">
            <a:avLst/>
          </a:prstGeom>
          <a:ln w="88900" cap="sq" cmpd="thickThin">
            <a:solidFill>
              <a:srgbClr val="000000"/>
            </a:solidFill>
            <a:prstDash val="solid"/>
            <a:miter lim="800000"/>
          </a:ln>
          <a:effectLst>
            <a:innerShdw blurRad="76200">
              <a:srgbClr val="000000"/>
            </a:innerShdw>
          </a:effectLst>
        </p:spPr>
      </p:pic>
      <p:pic>
        <p:nvPicPr>
          <p:cNvPr id="38" name="Picture 37"/>
          <p:cNvPicPr>
            <a:picLocks noChangeAspect="1"/>
          </p:cNvPicPr>
          <p:nvPr/>
        </p:nvPicPr>
        <p:blipFill>
          <a:blip r:embed="rId20">
            <a:extLst>
              <a:ext uri="{28A0092B-C50C-407E-A947-70E740481C1C}">
                <a14:useLocalDpi xmlns:a14="http://schemas.microsoft.com/office/drawing/2010/main" val="0"/>
              </a:ext>
            </a:extLst>
          </a:blip>
          <a:stretch>
            <a:fillRect/>
          </a:stretch>
        </p:blipFill>
        <p:spPr>
          <a:xfrm>
            <a:off x="7288013" y="1819378"/>
            <a:ext cx="2278065" cy="3665610"/>
          </a:xfrm>
          <a:prstGeom prst="rect">
            <a:avLst/>
          </a:prstGeom>
          <a:ln w="88900" cap="sq" cmpd="thickThin">
            <a:solidFill>
              <a:srgbClr val="000000"/>
            </a:solidFill>
            <a:prstDash val="solid"/>
            <a:miter lim="800000"/>
          </a:ln>
          <a:effectLst>
            <a:innerShdw blurRad="76200">
              <a:srgbClr val="000000"/>
            </a:innerShdw>
          </a:effectLst>
        </p:spPr>
      </p:pic>
      <p:pic>
        <p:nvPicPr>
          <p:cNvPr id="39" name="Picture 38"/>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2458602" y="1876425"/>
            <a:ext cx="2428712" cy="3665610"/>
          </a:xfrm>
          <a:prstGeom prst="rect">
            <a:avLst/>
          </a:prstGeom>
          <a:ln w="88900" cap="sq" cmpd="thickThin">
            <a:solidFill>
              <a:srgbClr val="000000"/>
            </a:solidFill>
            <a:prstDash val="solid"/>
            <a:miter lim="800000"/>
          </a:ln>
          <a:effectLst>
            <a:innerShdw blurRad="76200">
              <a:srgbClr val="000000"/>
            </a:innerShdw>
          </a:effectLst>
        </p:spPr>
      </p:pic>
    </p:spTree>
    <p:custDataLst>
      <p:tags r:id="rId1"/>
    </p:custDataLst>
    <p:extLst>
      <p:ext uri="{BB962C8B-B14F-4D97-AF65-F5344CB8AC3E}">
        <p14:creationId xmlns:p14="http://schemas.microsoft.com/office/powerpoint/2010/main" val="1665706169"/>
      </p:ext>
    </p:extLst>
  </p:cSld>
  <p:clrMapOvr>
    <a:masterClrMapping/>
  </p:clrMapOvr>
  <mc:AlternateContent xmlns:mc="http://schemas.openxmlformats.org/markup-compatibility/2006" xmlns:p14="http://schemas.microsoft.com/office/powerpoint/2010/main">
    <mc:Choice Requires="p14">
      <p:transition spd="slow" p14:dur="4000" advTm="20616">
        <p14:vortex dir="r"/>
      </p:transition>
    </mc:Choice>
    <mc:Fallback xmlns="">
      <p:transition spd="slow" advTm="20616">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3"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heel(3)">
                                      <p:cBhvr>
                                        <p:cTn id="7" dur="2000"/>
                                        <p:tgtEl>
                                          <p:spTgt spid="26"/>
                                        </p:tgtEl>
                                      </p:cBhvr>
                                    </p:animEffect>
                                  </p:childTnLst>
                                </p:cTn>
                              </p:par>
                              <p:par>
                                <p:cTn id="8" presetID="21" presetClass="entr" presetSubtype="3"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heel(3)">
                                      <p:cBhvr>
                                        <p:cTn id="10" dur="2000"/>
                                        <p:tgtEl>
                                          <p:spTgt spid="25"/>
                                        </p:tgtEl>
                                      </p:cBhvr>
                                    </p:animEffect>
                                  </p:childTnLst>
                                </p:cTn>
                              </p:par>
                              <p:par>
                                <p:cTn id="11" presetID="21" presetClass="entr" presetSubtype="3"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wheel(3)">
                                      <p:cBhvr>
                                        <p:cTn id="13" dur="2000"/>
                                        <p:tgtEl>
                                          <p:spTgt spid="22"/>
                                        </p:tgtEl>
                                      </p:cBhvr>
                                    </p:animEffect>
                                  </p:childTnLst>
                                </p:cTn>
                              </p:par>
                              <p:par>
                                <p:cTn id="14" presetID="21" presetClass="entr" presetSubtype="3" fill="hold" nodeType="with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wheel(3)">
                                      <p:cBhvr>
                                        <p:cTn id="16" dur="2000"/>
                                        <p:tgtEl>
                                          <p:spTgt spid="23"/>
                                        </p:tgtEl>
                                      </p:cBhvr>
                                    </p:animEffect>
                                  </p:childTnLst>
                                </p:cTn>
                              </p:par>
                              <p:par>
                                <p:cTn id="17" presetID="21" presetClass="entr" presetSubtype="3" fill="hold" nodeType="with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heel(3)">
                                      <p:cBhvr>
                                        <p:cTn id="19" dur="2000"/>
                                        <p:tgtEl>
                                          <p:spTgt spid="24"/>
                                        </p:tgtEl>
                                      </p:cBhvr>
                                    </p:animEffect>
                                  </p:childTnLst>
                                </p:cTn>
                              </p:par>
                            </p:childTnLst>
                          </p:cTn>
                        </p:par>
                      </p:childTnLst>
                    </p:cTn>
                  </p:par>
                  <p:par>
                    <p:cTn id="20" fill="hold">
                      <p:stCondLst>
                        <p:cond delay="indefinite"/>
                      </p:stCondLst>
                      <p:childTnLst>
                        <p:par>
                          <p:cTn id="21" fill="hold">
                            <p:stCondLst>
                              <p:cond delay="0"/>
                            </p:stCondLst>
                            <p:childTnLst>
                              <p:par>
                                <p:cTn id="22" presetID="35" presetClass="exit" presetSubtype="0" fill="hold" nodeType="clickEffect">
                                  <p:stCondLst>
                                    <p:cond delay="0"/>
                                  </p:stCondLst>
                                  <p:childTnLst>
                                    <p:animEffect transition="out" filter="fade">
                                      <p:cBhvr>
                                        <p:cTn id="23" dur="2000"/>
                                        <p:tgtEl>
                                          <p:spTgt spid="26"/>
                                        </p:tgtEl>
                                      </p:cBhvr>
                                    </p:animEffect>
                                    <p:anim calcmode="lin" valueType="num">
                                      <p:cBhvr>
                                        <p:cTn id="24" dur="2000"/>
                                        <p:tgtEl>
                                          <p:spTgt spid="26"/>
                                        </p:tgtEl>
                                        <p:attrNameLst>
                                          <p:attrName>style.rotation</p:attrName>
                                        </p:attrNameLst>
                                      </p:cBhvr>
                                      <p:tavLst>
                                        <p:tav tm="0">
                                          <p:val>
                                            <p:fltVal val="0"/>
                                          </p:val>
                                        </p:tav>
                                        <p:tav tm="100000">
                                          <p:val>
                                            <p:fltVal val="720"/>
                                          </p:val>
                                        </p:tav>
                                      </p:tavLst>
                                    </p:anim>
                                    <p:anim calcmode="lin" valueType="num">
                                      <p:cBhvr>
                                        <p:cTn id="25" dur="2000"/>
                                        <p:tgtEl>
                                          <p:spTgt spid="26"/>
                                        </p:tgtEl>
                                        <p:attrNameLst>
                                          <p:attrName>ppt_h</p:attrName>
                                        </p:attrNameLst>
                                      </p:cBhvr>
                                      <p:tavLst>
                                        <p:tav tm="0">
                                          <p:val>
                                            <p:strVal val="ppt_h"/>
                                          </p:val>
                                        </p:tav>
                                        <p:tav tm="100000">
                                          <p:val>
                                            <p:fltVal val="0"/>
                                          </p:val>
                                        </p:tav>
                                      </p:tavLst>
                                    </p:anim>
                                    <p:anim calcmode="lin" valueType="num">
                                      <p:cBhvr>
                                        <p:cTn id="26" dur="2000"/>
                                        <p:tgtEl>
                                          <p:spTgt spid="26"/>
                                        </p:tgtEl>
                                        <p:attrNameLst>
                                          <p:attrName>ppt_w</p:attrName>
                                        </p:attrNameLst>
                                      </p:cBhvr>
                                      <p:tavLst>
                                        <p:tav tm="0">
                                          <p:val>
                                            <p:strVal val="ppt_w"/>
                                          </p:val>
                                        </p:tav>
                                        <p:tav tm="100000">
                                          <p:val>
                                            <p:fltVal val="0"/>
                                          </p:val>
                                        </p:tav>
                                      </p:tavLst>
                                    </p:anim>
                                    <p:set>
                                      <p:cBhvr>
                                        <p:cTn id="27" dur="1" fill="hold">
                                          <p:stCondLst>
                                            <p:cond delay="1999"/>
                                          </p:stCondLst>
                                        </p:cTn>
                                        <p:tgtEl>
                                          <p:spTgt spid="26"/>
                                        </p:tgtEl>
                                        <p:attrNameLst>
                                          <p:attrName>style.visibility</p:attrName>
                                        </p:attrNameLst>
                                      </p:cBhvr>
                                      <p:to>
                                        <p:strVal val="hidden"/>
                                      </p:to>
                                    </p:set>
                                  </p:childTnLst>
                                </p:cTn>
                              </p:par>
                              <p:par>
                                <p:cTn id="28" presetID="35" presetClass="exit" presetSubtype="0" fill="hold" nodeType="withEffect">
                                  <p:stCondLst>
                                    <p:cond delay="0"/>
                                  </p:stCondLst>
                                  <p:childTnLst>
                                    <p:animEffect transition="out" filter="fade">
                                      <p:cBhvr>
                                        <p:cTn id="29" dur="2000"/>
                                        <p:tgtEl>
                                          <p:spTgt spid="25"/>
                                        </p:tgtEl>
                                      </p:cBhvr>
                                    </p:animEffect>
                                    <p:anim calcmode="lin" valueType="num">
                                      <p:cBhvr>
                                        <p:cTn id="30" dur="2000"/>
                                        <p:tgtEl>
                                          <p:spTgt spid="25"/>
                                        </p:tgtEl>
                                        <p:attrNameLst>
                                          <p:attrName>style.rotation</p:attrName>
                                        </p:attrNameLst>
                                      </p:cBhvr>
                                      <p:tavLst>
                                        <p:tav tm="0">
                                          <p:val>
                                            <p:fltVal val="0"/>
                                          </p:val>
                                        </p:tav>
                                        <p:tav tm="100000">
                                          <p:val>
                                            <p:fltVal val="720"/>
                                          </p:val>
                                        </p:tav>
                                      </p:tavLst>
                                    </p:anim>
                                    <p:anim calcmode="lin" valueType="num">
                                      <p:cBhvr>
                                        <p:cTn id="31" dur="2000"/>
                                        <p:tgtEl>
                                          <p:spTgt spid="25"/>
                                        </p:tgtEl>
                                        <p:attrNameLst>
                                          <p:attrName>ppt_h</p:attrName>
                                        </p:attrNameLst>
                                      </p:cBhvr>
                                      <p:tavLst>
                                        <p:tav tm="0">
                                          <p:val>
                                            <p:strVal val="ppt_h"/>
                                          </p:val>
                                        </p:tav>
                                        <p:tav tm="100000">
                                          <p:val>
                                            <p:fltVal val="0"/>
                                          </p:val>
                                        </p:tav>
                                      </p:tavLst>
                                    </p:anim>
                                    <p:anim calcmode="lin" valueType="num">
                                      <p:cBhvr>
                                        <p:cTn id="32" dur="2000"/>
                                        <p:tgtEl>
                                          <p:spTgt spid="25"/>
                                        </p:tgtEl>
                                        <p:attrNameLst>
                                          <p:attrName>ppt_w</p:attrName>
                                        </p:attrNameLst>
                                      </p:cBhvr>
                                      <p:tavLst>
                                        <p:tav tm="0">
                                          <p:val>
                                            <p:strVal val="ppt_w"/>
                                          </p:val>
                                        </p:tav>
                                        <p:tav tm="100000">
                                          <p:val>
                                            <p:fltVal val="0"/>
                                          </p:val>
                                        </p:tav>
                                      </p:tavLst>
                                    </p:anim>
                                    <p:set>
                                      <p:cBhvr>
                                        <p:cTn id="33" dur="1" fill="hold">
                                          <p:stCondLst>
                                            <p:cond delay="1999"/>
                                          </p:stCondLst>
                                        </p:cTn>
                                        <p:tgtEl>
                                          <p:spTgt spid="25"/>
                                        </p:tgtEl>
                                        <p:attrNameLst>
                                          <p:attrName>style.visibility</p:attrName>
                                        </p:attrNameLst>
                                      </p:cBhvr>
                                      <p:to>
                                        <p:strVal val="hidden"/>
                                      </p:to>
                                    </p:set>
                                  </p:childTnLst>
                                </p:cTn>
                              </p:par>
                              <p:par>
                                <p:cTn id="34" presetID="35" presetClass="exit" presetSubtype="0" fill="hold" nodeType="withEffect">
                                  <p:stCondLst>
                                    <p:cond delay="0"/>
                                  </p:stCondLst>
                                  <p:childTnLst>
                                    <p:animEffect transition="out" filter="fade">
                                      <p:cBhvr>
                                        <p:cTn id="35" dur="2000"/>
                                        <p:tgtEl>
                                          <p:spTgt spid="22"/>
                                        </p:tgtEl>
                                      </p:cBhvr>
                                    </p:animEffect>
                                    <p:anim calcmode="lin" valueType="num">
                                      <p:cBhvr>
                                        <p:cTn id="36" dur="2000"/>
                                        <p:tgtEl>
                                          <p:spTgt spid="22"/>
                                        </p:tgtEl>
                                        <p:attrNameLst>
                                          <p:attrName>style.rotation</p:attrName>
                                        </p:attrNameLst>
                                      </p:cBhvr>
                                      <p:tavLst>
                                        <p:tav tm="0">
                                          <p:val>
                                            <p:fltVal val="0"/>
                                          </p:val>
                                        </p:tav>
                                        <p:tav tm="100000">
                                          <p:val>
                                            <p:fltVal val="720"/>
                                          </p:val>
                                        </p:tav>
                                      </p:tavLst>
                                    </p:anim>
                                    <p:anim calcmode="lin" valueType="num">
                                      <p:cBhvr>
                                        <p:cTn id="37" dur="2000"/>
                                        <p:tgtEl>
                                          <p:spTgt spid="22"/>
                                        </p:tgtEl>
                                        <p:attrNameLst>
                                          <p:attrName>ppt_h</p:attrName>
                                        </p:attrNameLst>
                                      </p:cBhvr>
                                      <p:tavLst>
                                        <p:tav tm="0">
                                          <p:val>
                                            <p:strVal val="ppt_h"/>
                                          </p:val>
                                        </p:tav>
                                        <p:tav tm="100000">
                                          <p:val>
                                            <p:fltVal val="0"/>
                                          </p:val>
                                        </p:tav>
                                      </p:tavLst>
                                    </p:anim>
                                    <p:anim calcmode="lin" valueType="num">
                                      <p:cBhvr>
                                        <p:cTn id="38" dur="2000"/>
                                        <p:tgtEl>
                                          <p:spTgt spid="22"/>
                                        </p:tgtEl>
                                        <p:attrNameLst>
                                          <p:attrName>ppt_w</p:attrName>
                                        </p:attrNameLst>
                                      </p:cBhvr>
                                      <p:tavLst>
                                        <p:tav tm="0">
                                          <p:val>
                                            <p:strVal val="ppt_w"/>
                                          </p:val>
                                        </p:tav>
                                        <p:tav tm="100000">
                                          <p:val>
                                            <p:fltVal val="0"/>
                                          </p:val>
                                        </p:tav>
                                      </p:tavLst>
                                    </p:anim>
                                    <p:set>
                                      <p:cBhvr>
                                        <p:cTn id="39" dur="1" fill="hold">
                                          <p:stCondLst>
                                            <p:cond delay="1999"/>
                                          </p:stCondLst>
                                        </p:cTn>
                                        <p:tgtEl>
                                          <p:spTgt spid="22"/>
                                        </p:tgtEl>
                                        <p:attrNameLst>
                                          <p:attrName>style.visibility</p:attrName>
                                        </p:attrNameLst>
                                      </p:cBhvr>
                                      <p:to>
                                        <p:strVal val="hidden"/>
                                      </p:to>
                                    </p:set>
                                  </p:childTnLst>
                                </p:cTn>
                              </p:par>
                              <p:par>
                                <p:cTn id="40" presetID="35" presetClass="exit" presetSubtype="0" fill="hold" nodeType="withEffect">
                                  <p:stCondLst>
                                    <p:cond delay="0"/>
                                  </p:stCondLst>
                                  <p:childTnLst>
                                    <p:animEffect transition="out" filter="fade">
                                      <p:cBhvr>
                                        <p:cTn id="41" dur="2000"/>
                                        <p:tgtEl>
                                          <p:spTgt spid="23"/>
                                        </p:tgtEl>
                                      </p:cBhvr>
                                    </p:animEffect>
                                    <p:anim calcmode="lin" valueType="num">
                                      <p:cBhvr>
                                        <p:cTn id="42" dur="2000"/>
                                        <p:tgtEl>
                                          <p:spTgt spid="23"/>
                                        </p:tgtEl>
                                        <p:attrNameLst>
                                          <p:attrName>style.rotation</p:attrName>
                                        </p:attrNameLst>
                                      </p:cBhvr>
                                      <p:tavLst>
                                        <p:tav tm="0">
                                          <p:val>
                                            <p:fltVal val="0"/>
                                          </p:val>
                                        </p:tav>
                                        <p:tav tm="100000">
                                          <p:val>
                                            <p:fltVal val="720"/>
                                          </p:val>
                                        </p:tav>
                                      </p:tavLst>
                                    </p:anim>
                                    <p:anim calcmode="lin" valueType="num">
                                      <p:cBhvr>
                                        <p:cTn id="43" dur="2000"/>
                                        <p:tgtEl>
                                          <p:spTgt spid="23"/>
                                        </p:tgtEl>
                                        <p:attrNameLst>
                                          <p:attrName>ppt_h</p:attrName>
                                        </p:attrNameLst>
                                      </p:cBhvr>
                                      <p:tavLst>
                                        <p:tav tm="0">
                                          <p:val>
                                            <p:strVal val="ppt_h"/>
                                          </p:val>
                                        </p:tav>
                                        <p:tav tm="100000">
                                          <p:val>
                                            <p:fltVal val="0"/>
                                          </p:val>
                                        </p:tav>
                                      </p:tavLst>
                                    </p:anim>
                                    <p:anim calcmode="lin" valueType="num">
                                      <p:cBhvr>
                                        <p:cTn id="44" dur="2000"/>
                                        <p:tgtEl>
                                          <p:spTgt spid="23"/>
                                        </p:tgtEl>
                                        <p:attrNameLst>
                                          <p:attrName>ppt_w</p:attrName>
                                        </p:attrNameLst>
                                      </p:cBhvr>
                                      <p:tavLst>
                                        <p:tav tm="0">
                                          <p:val>
                                            <p:strVal val="ppt_w"/>
                                          </p:val>
                                        </p:tav>
                                        <p:tav tm="100000">
                                          <p:val>
                                            <p:fltVal val="0"/>
                                          </p:val>
                                        </p:tav>
                                      </p:tavLst>
                                    </p:anim>
                                    <p:set>
                                      <p:cBhvr>
                                        <p:cTn id="45" dur="1" fill="hold">
                                          <p:stCondLst>
                                            <p:cond delay="1999"/>
                                          </p:stCondLst>
                                        </p:cTn>
                                        <p:tgtEl>
                                          <p:spTgt spid="23"/>
                                        </p:tgtEl>
                                        <p:attrNameLst>
                                          <p:attrName>style.visibility</p:attrName>
                                        </p:attrNameLst>
                                      </p:cBhvr>
                                      <p:to>
                                        <p:strVal val="hidden"/>
                                      </p:to>
                                    </p:set>
                                  </p:childTnLst>
                                </p:cTn>
                              </p:par>
                              <p:par>
                                <p:cTn id="46" presetID="35" presetClass="exit" presetSubtype="0" fill="hold" nodeType="withEffect">
                                  <p:stCondLst>
                                    <p:cond delay="0"/>
                                  </p:stCondLst>
                                  <p:childTnLst>
                                    <p:animEffect transition="out" filter="fade">
                                      <p:cBhvr>
                                        <p:cTn id="47" dur="2000"/>
                                        <p:tgtEl>
                                          <p:spTgt spid="24"/>
                                        </p:tgtEl>
                                      </p:cBhvr>
                                    </p:animEffect>
                                    <p:anim calcmode="lin" valueType="num">
                                      <p:cBhvr>
                                        <p:cTn id="48" dur="2000"/>
                                        <p:tgtEl>
                                          <p:spTgt spid="24"/>
                                        </p:tgtEl>
                                        <p:attrNameLst>
                                          <p:attrName>style.rotation</p:attrName>
                                        </p:attrNameLst>
                                      </p:cBhvr>
                                      <p:tavLst>
                                        <p:tav tm="0">
                                          <p:val>
                                            <p:fltVal val="0"/>
                                          </p:val>
                                        </p:tav>
                                        <p:tav tm="100000">
                                          <p:val>
                                            <p:fltVal val="720"/>
                                          </p:val>
                                        </p:tav>
                                      </p:tavLst>
                                    </p:anim>
                                    <p:anim calcmode="lin" valueType="num">
                                      <p:cBhvr>
                                        <p:cTn id="49" dur="2000"/>
                                        <p:tgtEl>
                                          <p:spTgt spid="24"/>
                                        </p:tgtEl>
                                        <p:attrNameLst>
                                          <p:attrName>ppt_h</p:attrName>
                                        </p:attrNameLst>
                                      </p:cBhvr>
                                      <p:tavLst>
                                        <p:tav tm="0">
                                          <p:val>
                                            <p:strVal val="ppt_h"/>
                                          </p:val>
                                        </p:tav>
                                        <p:tav tm="100000">
                                          <p:val>
                                            <p:fltVal val="0"/>
                                          </p:val>
                                        </p:tav>
                                      </p:tavLst>
                                    </p:anim>
                                    <p:anim calcmode="lin" valueType="num">
                                      <p:cBhvr>
                                        <p:cTn id="50" dur="2000"/>
                                        <p:tgtEl>
                                          <p:spTgt spid="24"/>
                                        </p:tgtEl>
                                        <p:attrNameLst>
                                          <p:attrName>ppt_w</p:attrName>
                                        </p:attrNameLst>
                                      </p:cBhvr>
                                      <p:tavLst>
                                        <p:tav tm="0">
                                          <p:val>
                                            <p:strVal val="ppt_w"/>
                                          </p:val>
                                        </p:tav>
                                        <p:tav tm="100000">
                                          <p:val>
                                            <p:fltVal val="0"/>
                                          </p:val>
                                        </p:tav>
                                      </p:tavLst>
                                    </p:anim>
                                    <p:set>
                                      <p:cBhvr>
                                        <p:cTn id="51" dur="1" fill="hold">
                                          <p:stCondLst>
                                            <p:cond delay="1999"/>
                                          </p:stCondLst>
                                        </p:cTn>
                                        <p:tgtEl>
                                          <p:spTgt spid="24"/>
                                        </p:tgtEl>
                                        <p:attrNameLst>
                                          <p:attrName>style.visibility</p:attrName>
                                        </p:attrNameLst>
                                      </p:cBhvr>
                                      <p:to>
                                        <p:strVal val="hidden"/>
                                      </p:to>
                                    </p:set>
                                  </p:childTnLst>
                                </p:cTn>
                              </p:par>
                            </p:childTnLst>
                          </p:cTn>
                        </p:par>
                      </p:childTnLst>
                    </p:cTn>
                  </p:par>
                  <p:par>
                    <p:cTn id="52" fill="hold">
                      <p:stCondLst>
                        <p:cond delay="indefinite"/>
                      </p:stCondLst>
                      <p:childTnLst>
                        <p:par>
                          <p:cTn id="53" fill="hold">
                            <p:stCondLst>
                              <p:cond delay="0"/>
                            </p:stCondLst>
                            <p:childTnLst>
                              <p:par>
                                <p:cTn id="54" presetID="21" presetClass="entr" presetSubtype="3" fill="hold" nodeType="click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wheel(3)">
                                      <p:cBhvr>
                                        <p:cTn id="56" dur="2000"/>
                                        <p:tgtEl>
                                          <p:spTgt spid="30"/>
                                        </p:tgtEl>
                                      </p:cBhvr>
                                    </p:animEffect>
                                  </p:childTnLst>
                                </p:cTn>
                              </p:par>
                              <p:par>
                                <p:cTn id="57" presetID="21" presetClass="entr" presetSubtype="3" fill="hold" nodeType="withEffect">
                                  <p:stCondLst>
                                    <p:cond delay="0"/>
                                  </p:stCondLst>
                                  <p:childTnLst>
                                    <p:set>
                                      <p:cBhvr>
                                        <p:cTn id="58" dur="1" fill="hold">
                                          <p:stCondLst>
                                            <p:cond delay="0"/>
                                          </p:stCondLst>
                                        </p:cTn>
                                        <p:tgtEl>
                                          <p:spTgt spid="28"/>
                                        </p:tgtEl>
                                        <p:attrNameLst>
                                          <p:attrName>style.visibility</p:attrName>
                                        </p:attrNameLst>
                                      </p:cBhvr>
                                      <p:to>
                                        <p:strVal val="visible"/>
                                      </p:to>
                                    </p:set>
                                    <p:animEffect transition="in" filter="wheel(3)">
                                      <p:cBhvr>
                                        <p:cTn id="59" dur="2000"/>
                                        <p:tgtEl>
                                          <p:spTgt spid="28"/>
                                        </p:tgtEl>
                                      </p:cBhvr>
                                    </p:animEffect>
                                  </p:childTnLst>
                                </p:cTn>
                              </p:par>
                              <p:par>
                                <p:cTn id="60" presetID="21" presetClass="entr" presetSubtype="3" fill="hold" nodeType="withEffect">
                                  <p:stCondLst>
                                    <p:cond delay="0"/>
                                  </p:stCondLst>
                                  <p:childTnLst>
                                    <p:set>
                                      <p:cBhvr>
                                        <p:cTn id="61" dur="1" fill="hold">
                                          <p:stCondLst>
                                            <p:cond delay="0"/>
                                          </p:stCondLst>
                                        </p:cTn>
                                        <p:tgtEl>
                                          <p:spTgt spid="27"/>
                                        </p:tgtEl>
                                        <p:attrNameLst>
                                          <p:attrName>style.visibility</p:attrName>
                                        </p:attrNameLst>
                                      </p:cBhvr>
                                      <p:to>
                                        <p:strVal val="visible"/>
                                      </p:to>
                                    </p:set>
                                    <p:animEffect transition="in" filter="wheel(3)">
                                      <p:cBhvr>
                                        <p:cTn id="62" dur="2000"/>
                                        <p:tgtEl>
                                          <p:spTgt spid="27"/>
                                        </p:tgtEl>
                                      </p:cBhvr>
                                    </p:animEffect>
                                  </p:childTnLst>
                                </p:cTn>
                              </p:par>
                              <p:par>
                                <p:cTn id="63" presetID="21" presetClass="entr" presetSubtype="3" fill="hold" nodeType="withEffect">
                                  <p:stCondLst>
                                    <p:cond delay="0"/>
                                  </p:stCondLst>
                                  <p:childTnLst>
                                    <p:set>
                                      <p:cBhvr>
                                        <p:cTn id="64" dur="1" fill="hold">
                                          <p:stCondLst>
                                            <p:cond delay="0"/>
                                          </p:stCondLst>
                                        </p:cTn>
                                        <p:tgtEl>
                                          <p:spTgt spid="29"/>
                                        </p:tgtEl>
                                        <p:attrNameLst>
                                          <p:attrName>style.visibility</p:attrName>
                                        </p:attrNameLst>
                                      </p:cBhvr>
                                      <p:to>
                                        <p:strVal val="visible"/>
                                      </p:to>
                                    </p:set>
                                    <p:animEffect transition="in" filter="wheel(3)">
                                      <p:cBhvr>
                                        <p:cTn id="65" dur="2000"/>
                                        <p:tgtEl>
                                          <p:spTgt spid="29"/>
                                        </p:tgtEl>
                                      </p:cBhvr>
                                    </p:animEffect>
                                  </p:childTnLst>
                                </p:cTn>
                              </p:par>
                              <p:par>
                                <p:cTn id="66" presetID="21" presetClass="entr" presetSubtype="3" fill="hold" nodeType="with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wheel(3)">
                                      <p:cBhvr>
                                        <p:cTn id="68" dur="2000"/>
                                        <p:tgtEl>
                                          <p:spTgt spid="31"/>
                                        </p:tgtEl>
                                      </p:cBhvr>
                                    </p:animEffect>
                                  </p:childTnLst>
                                </p:cTn>
                              </p:par>
                            </p:childTnLst>
                          </p:cTn>
                        </p:par>
                      </p:childTnLst>
                    </p:cTn>
                  </p:par>
                  <p:par>
                    <p:cTn id="69" fill="hold">
                      <p:stCondLst>
                        <p:cond delay="indefinite"/>
                      </p:stCondLst>
                      <p:childTnLst>
                        <p:par>
                          <p:cTn id="70" fill="hold">
                            <p:stCondLst>
                              <p:cond delay="0"/>
                            </p:stCondLst>
                            <p:childTnLst>
                              <p:par>
                                <p:cTn id="71" presetID="35" presetClass="exit" presetSubtype="0" fill="hold" nodeType="clickEffect">
                                  <p:stCondLst>
                                    <p:cond delay="0"/>
                                  </p:stCondLst>
                                  <p:childTnLst>
                                    <p:animEffect transition="out" filter="fade">
                                      <p:cBhvr>
                                        <p:cTn id="72" dur="2000"/>
                                        <p:tgtEl>
                                          <p:spTgt spid="30"/>
                                        </p:tgtEl>
                                      </p:cBhvr>
                                    </p:animEffect>
                                    <p:anim calcmode="lin" valueType="num">
                                      <p:cBhvr>
                                        <p:cTn id="73" dur="2000"/>
                                        <p:tgtEl>
                                          <p:spTgt spid="30"/>
                                        </p:tgtEl>
                                        <p:attrNameLst>
                                          <p:attrName>style.rotation</p:attrName>
                                        </p:attrNameLst>
                                      </p:cBhvr>
                                      <p:tavLst>
                                        <p:tav tm="0">
                                          <p:val>
                                            <p:fltVal val="0"/>
                                          </p:val>
                                        </p:tav>
                                        <p:tav tm="100000">
                                          <p:val>
                                            <p:fltVal val="720"/>
                                          </p:val>
                                        </p:tav>
                                      </p:tavLst>
                                    </p:anim>
                                    <p:anim calcmode="lin" valueType="num">
                                      <p:cBhvr>
                                        <p:cTn id="74" dur="2000"/>
                                        <p:tgtEl>
                                          <p:spTgt spid="30"/>
                                        </p:tgtEl>
                                        <p:attrNameLst>
                                          <p:attrName>ppt_h</p:attrName>
                                        </p:attrNameLst>
                                      </p:cBhvr>
                                      <p:tavLst>
                                        <p:tav tm="0">
                                          <p:val>
                                            <p:strVal val="ppt_h"/>
                                          </p:val>
                                        </p:tav>
                                        <p:tav tm="100000">
                                          <p:val>
                                            <p:fltVal val="0"/>
                                          </p:val>
                                        </p:tav>
                                      </p:tavLst>
                                    </p:anim>
                                    <p:anim calcmode="lin" valueType="num">
                                      <p:cBhvr>
                                        <p:cTn id="75" dur="2000"/>
                                        <p:tgtEl>
                                          <p:spTgt spid="30"/>
                                        </p:tgtEl>
                                        <p:attrNameLst>
                                          <p:attrName>ppt_w</p:attrName>
                                        </p:attrNameLst>
                                      </p:cBhvr>
                                      <p:tavLst>
                                        <p:tav tm="0">
                                          <p:val>
                                            <p:strVal val="ppt_w"/>
                                          </p:val>
                                        </p:tav>
                                        <p:tav tm="100000">
                                          <p:val>
                                            <p:fltVal val="0"/>
                                          </p:val>
                                        </p:tav>
                                      </p:tavLst>
                                    </p:anim>
                                    <p:set>
                                      <p:cBhvr>
                                        <p:cTn id="76" dur="1" fill="hold">
                                          <p:stCondLst>
                                            <p:cond delay="1999"/>
                                          </p:stCondLst>
                                        </p:cTn>
                                        <p:tgtEl>
                                          <p:spTgt spid="30"/>
                                        </p:tgtEl>
                                        <p:attrNameLst>
                                          <p:attrName>style.visibility</p:attrName>
                                        </p:attrNameLst>
                                      </p:cBhvr>
                                      <p:to>
                                        <p:strVal val="hidden"/>
                                      </p:to>
                                    </p:set>
                                  </p:childTnLst>
                                </p:cTn>
                              </p:par>
                              <p:par>
                                <p:cTn id="77" presetID="35" presetClass="exit" presetSubtype="0" fill="hold" nodeType="withEffect">
                                  <p:stCondLst>
                                    <p:cond delay="0"/>
                                  </p:stCondLst>
                                  <p:childTnLst>
                                    <p:animEffect transition="out" filter="fade">
                                      <p:cBhvr>
                                        <p:cTn id="78" dur="2000"/>
                                        <p:tgtEl>
                                          <p:spTgt spid="28"/>
                                        </p:tgtEl>
                                      </p:cBhvr>
                                    </p:animEffect>
                                    <p:anim calcmode="lin" valueType="num">
                                      <p:cBhvr>
                                        <p:cTn id="79" dur="2000"/>
                                        <p:tgtEl>
                                          <p:spTgt spid="28"/>
                                        </p:tgtEl>
                                        <p:attrNameLst>
                                          <p:attrName>style.rotation</p:attrName>
                                        </p:attrNameLst>
                                      </p:cBhvr>
                                      <p:tavLst>
                                        <p:tav tm="0">
                                          <p:val>
                                            <p:fltVal val="0"/>
                                          </p:val>
                                        </p:tav>
                                        <p:tav tm="100000">
                                          <p:val>
                                            <p:fltVal val="720"/>
                                          </p:val>
                                        </p:tav>
                                      </p:tavLst>
                                    </p:anim>
                                    <p:anim calcmode="lin" valueType="num">
                                      <p:cBhvr>
                                        <p:cTn id="80" dur="2000"/>
                                        <p:tgtEl>
                                          <p:spTgt spid="28"/>
                                        </p:tgtEl>
                                        <p:attrNameLst>
                                          <p:attrName>ppt_h</p:attrName>
                                        </p:attrNameLst>
                                      </p:cBhvr>
                                      <p:tavLst>
                                        <p:tav tm="0">
                                          <p:val>
                                            <p:strVal val="ppt_h"/>
                                          </p:val>
                                        </p:tav>
                                        <p:tav tm="100000">
                                          <p:val>
                                            <p:fltVal val="0"/>
                                          </p:val>
                                        </p:tav>
                                      </p:tavLst>
                                    </p:anim>
                                    <p:anim calcmode="lin" valueType="num">
                                      <p:cBhvr>
                                        <p:cTn id="81" dur="2000"/>
                                        <p:tgtEl>
                                          <p:spTgt spid="28"/>
                                        </p:tgtEl>
                                        <p:attrNameLst>
                                          <p:attrName>ppt_w</p:attrName>
                                        </p:attrNameLst>
                                      </p:cBhvr>
                                      <p:tavLst>
                                        <p:tav tm="0">
                                          <p:val>
                                            <p:strVal val="ppt_w"/>
                                          </p:val>
                                        </p:tav>
                                        <p:tav tm="100000">
                                          <p:val>
                                            <p:fltVal val="0"/>
                                          </p:val>
                                        </p:tav>
                                      </p:tavLst>
                                    </p:anim>
                                    <p:set>
                                      <p:cBhvr>
                                        <p:cTn id="82" dur="1" fill="hold">
                                          <p:stCondLst>
                                            <p:cond delay="1999"/>
                                          </p:stCondLst>
                                        </p:cTn>
                                        <p:tgtEl>
                                          <p:spTgt spid="28"/>
                                        </p:tgtEl>
                                        <p:attrNameLst>
                                          <p:attrName>style.visibility</p:attrName>
                                        </p:attrNameLst>
                                      </p:cBhvr>
                                      <p:to>
                                        <p:strVal val="hidden"/>
                                      </p:to>
                                    </p:set>
                                  </p:childTnLst>
                                </p:cTn>
                              </p:par>
                              <p:par>
                                <p:cTn id="83" presetID="35" presetClass="exit" presetSubtype="0" fill="hold" nodeType="withEffect">
                                  <p:stCondLst>
                                    <p:cond delay="0"/>
                                  </p:stCondLst>
                                  <p:childTnLst>
                                    <p:animEffect transition="out" filter="fade">
                                      <p:cBhvr>
                                        <p:cTn id="84" dur="2000"/>
                                        <p:tgtEl>
                                          <p:spTgt spid="27"/>
                                        </p:tgtEl>
                                      </p:cBhvr>
                                    </p:animEffect>
                                    <p:anim calcmode="lin" valueType="num">
                                      <p:cBhvr>
                                        <p:cTn id="85" dur="2000"/>
                                        <p:tgtEl>
                                          <p:spTgt spid="27"/>
                                        </p:tgtEl>
                                        <p:attrNameLst>
                                          <p:attrName>style.rotation</p:attrName>
                                        </p:attrNameLst>
                                      </p:cBhvr>
                                      <p:tavLst>
                                        <p:tav tm="0">
                                          <p:val>
                                            <p:fltVal val="0"/>
                                          </p:val>
                                        </p:tav>
                                        <p:tav tm="100000">
                                          <p:val>
                                            <p:fltVal val="720"/>
                                          </p:val>
                                        </p:tav>
                                      </p:tavLst>
                                    </p:anim>
                                    <p:anim calcmode="lin" valueType="num">
                                      <p:cBhvr>
                                        <p:cTn id="86" dur="2000"/>
                                        <p:tgtEl>
                                          <p:spTgt spid="27"/>
                                        </p:tgtEl>
                                        <p:attrNameLst>
                                          <p:attrName>ppt_h</p:attrName>
                                        </p:attrNameLst>
                                      </p:cBhvr>
                                      <p:tavLst>
                                        <p:tav tm="0">
                                          <p:val>
                                            <p:strVal val="ppt_h"/>
                                          </p:val>
                                        </p:tav>
                                        <p:tav tm="100000">
                                          <p:val>
                                            <p:fltVal val="0"/>
                                          </p:val>
                                        </p:tav>
                                      </p:tavLst>
                                    </p:anim>
                                    <p:anim calcmode="lin" valueType="num">
                                      <p:cBhvr>
                                        <p:cTn id="87" dur="2000"/>
                                        <p:tgtEl>
                                          <p:spTgt spid="27"/>
                                        </p:tgtEl>
                                        <p:attrNameLst>
                                          <p:attrName>ppt_w</p:attrName>
                                        </p:attrNameLst>
                                      </p:cBhvr>
                                      <p:tavLst>
                                        <p:tav tm="0">
                                          <p:val>
                                            <p:strVal val="ppt_w"/>
                                          </p:val>
                                        </p:tav>
                                        <p:tav tm="100000">
                                          <p:val>
                                            <p:fltVal val="0"/>
                                          </p:val>
                                        </p:tav>
                                      </p:tavLst>
                                    </p:anim>
                                    <p:set>
                                      <p:cBhvr>
                                        <p:cTn id="88" dur="1" fill="hold">
                                          <p:stCondLst>
                                            <p:cond delay="1999"/>
                                          </p:stCondLst>
                                        </p:cTn>
                                        <p:tgtEl>
                                          <p:spTgt spid="27"/>
                                        </p:tgtEl>
                                        <p:attrNameLst>
                                          <p:attrName>style.visibility</p:attrName>
                                        </p:attrNameLst>
                                      </p:cBhvr>
                                      <p:to>
                                        <p:strVal val="hidden"/>
                                      </p:to>
                                    </p:set>
                                  </p:childTnLst>
                                </p:cTn>
                              </p:par>
                              <p:par>
                                <p:cTn id="89" presetID="35" presetClass="exit" presetSubtype="0" fill="hold" nodeType="withEffect">
                                  <p:stCondLst>
                                    <p:cond delay="0"/>
                                  </p:stCondLst>
                                  <p:childTnLst>
                                    <p:animEffect transition="out" filter="fade">
                                      <p:cBhvr>
                                        <p:cTn id="90" dur="2000"/>
                                        <p:tgtEl>
                                          <p:spTgt spid="29"/>
                                        </p:tgtEl>
                                      </p:cBhvr>
                                    </p:animEffect>
                                    <p:anim calcmode="lin" valueType="num">
                                      <p:cBhvr>
                                        <p:cTn id="91" dur="2000"/>
                                        <p:tgtEl>
                                          <p:spTgt spid="29"/>
                                        </p:tgtEl>
                                        <p:attrNameLst>
                                          <p:attrName>style.rotation</p:attrName>
                                        </p:attrNameLst>
                                      </p:cBhvr>
                                      <p:tavLst>
                                        <p:tav tm="0">
                                          <p:val>
                                            <p:fltVal val="0"/>
                                          </p:val>
                                        </p:tav>
                                        <p:tav tm="100000">
                                          <p:val>
                                            <p:fltVal val="720"/>
                                          </p:val>
                                        </p:tav>
                                      </p:tavLst>
                                    </p:anim>
                                    <p:anim calcmode="lin" valueType="num">
                                      <p:cBhvr>
                                        <p:cTn id="92" dur="2000"/>
                                        <p:tgtEl>
                                          <p:spTgt spid="29"/>
                                        </p:tgtEl>
                                        <p:attrNameLst>
                                          <p:attrName>ppt_h</p:attrName>
                                        </p:attrNameLst>
                                      </p:cBhvr>
                                      <p:tavLst>
                                        <p:tav tm="0">
                                          <p:val>
                                            <p:strVal val="ppt_h"/>
                                          </p:val>
                                        </p:tav>
                                        <p:tav tm="100000">
                                          <p:val>
                                            <p:fltVal val="0"/>
                                          </p:val>
                                        </p:tav>
                                      </p:tavLst>
                                    </p:anim>
                                    <p:anim calcmode="lin" valueType="num">
                                      <p:cBhvr>
                                        <p:cTn id="93" dur="2000"/>
                                        <p:tgtEl>
                                          <p:spTgt spid="29"/>
                                        </p:tgtEl>
                                        <p:attrNameLst>
                                          <p:attrName>ppt_w</p:attrName>
                                        </p:attrNameLst>
                                      </p:cBhvr>
                                      <p:tavLst>
                                        <p:tav tm="0">
                                          <p:val>
                                            <p:strVal val="ppt_w"/>
                                          </p:val>
                                        </p:tav>
                                        <p:tav tm="100000">
                                          <p:val>
                                            <p:fltVal val="0"/>
                                          </p:val>
                                        </p:tav>
                                      </p:tavLst>
                                    </p:anim>
                                    <p:set>
                                      <p:cBhvr>
                                        <p:cTn id="94" dur="1" fill="hold">
                                          <p:stCondLst>
                                            <p:cond delay="1999"/>
                                          </p:stCondLst>
                                        </p:cTn>
                                        <p:tgtEl>
                                          <p:spTgt spid="29"/>
                                        </p:tgtEl>
                                        <p:attrNameLst>
                                          <p:attrName>style.visibility</p:attrName>
                                        </p:attrNameLst>
                                      </p:cBhvr>
                                      <p:to>
                                        <p:strVal val="hidden"/>
                                      </p:to>
                                    </p:set>
                                  </p:childTnLst>
                                </p:cTn>
                              </p:par>
                              <p:par>
                                <p:cTn id="95" presetID="35" presetClass="exit" presetSubtype="0" fill="hold" nodeType="withEffect">
                                  <p:stCondLst>
                                    <p:cond delay="0"/>
                                  </p:stCondLst>
                                  <p:childTnLst>
                                    <p:animEffect transition="out" filter="fade">
                                      <p:cBhvr>
                                        <p:cTn id="96" dur="2000"/>
                                        <p:tgtEl>
                                          <p:spTgt spid="31"/>
                                        </p:tgtEl>
                                      </p:cBhvr>
                                    </p:animEffect>
                                    <p:anim calcmode="lin" valueType="num">
                                      <p:cBhvr>
                                        <p:cTn id="97" dur="2000"/>
                                        <p:tgtEl>
                                          <p:spTgt spid="31"/>
                                        </p:tgtEl>
                                        <p:attrNameLst>
                                          <p:attrName>style.rotation</p:attrName>
                                        </p:attrNameLst>
                                      </p:cBhvr>
                                      <p:tavLst>
                                        <p:tav tm="0">
                                          <p:val>
                                            <p:fltVal val="0"/>
                                          </p:val>
                                        </p:tav>
                                        <p:tav tm="100000">
                                          <p:val>
                                            <p:fltVal val="720"/>
                                          </p:val>
                                        </p:tav>
                                      </p:tavLst>
                                    </p:anim>
                                    <p:anim calcmode="lin" valueType="num">
                                      <p:cBhvr>
                                        <p:cTn id="98" dur="2000"/>
                                        <p:tgtEl>
                                          <p:spTgt spid="31"/>
                                        </p:tgtEl>
                                        <p:attrNameLst>
                                          <p:attrName>ppt_h</p:attrName>
                                        </p:attrNameLst>
                                      </p:cBhvr>
                                      <p:tavLst>
                                        <p:tav tm="0">
                                          <p:val>
                                            <p:strVal val="ppt_h"/>
                                          </p:val>
                                        </p:tav>
                                        <p:tav tm="100000">
                                          <p:val>
                                            <p:fltVal val="0"/>
                                          </p:val>
                                        </p:tav>
                                      </p:tavLst>
                                    </p:anim>
                                    <p:anim calcmode="lin" valueType="num">
                                      <p:cBhvr>
                                        <p:cTn id="99" dur="2000"/>
                                        <p:tgtEl>
                                          <p:spTgt spid="31"/>
                                        </p:tgtEl>
                                        <p:attrNameLst>
                                          <p:attrName>ppt_w</p:attrName>
                                        </p:attrNameLst>
                                      </p:cBhvr>
                                      <p:tavLst>
                                        <p:tav tm="0">
                                          <p:val>
                                            <p:strVal val="ppt_w"/>
                                          </p:val>
                                        </p:tav>
                                        <p:tav tm="100000">
                                          <p:val>
                                            <p:fltVal val="0"/>
                                          </p:val>
                                        </p:tav>
                                      </p:tavLst>
                                    </p:anim>
                                    <p:set>
                                      <p:cBhvr>
                                        <p:cTn id="100" dur="1" fill="hold">
                                          <p:stCondLst>
                                            <p:cond delay="1999"/>
                                          </p:stCondLst>
                                        </p:cTn>
                                        <p:tgtEl>
                                          <p:spTgt spid="31"/>
                                        </p:tgtEl>
                                        <p:attrNameLst>
                                          <p:attrName>style.visibility</p:attrName>
                                        </p:attrNameLst>
                                      </p:cBhvr>
                                      <p:to>
                                        <p:strVal val="hidden"/>
                                      </p:to>
                                    </p:set>
                                  </p:childTnLst>
                                </p:cTn>
                              </p:par>
                            </p:childTnLst>
                          </p:cTn>
                        </p:par>
                      </p:childTnLst>
                    </p:cTn>
                  </p:par>
                  <p:par>
                    <p:cTn id="101" fill="hold">
                      <p:stCondLst>
                        <p:cond delay="indefinite"/>
                      </p:stCondLst>
                      <p:childTnLst>
                        <p:par>
                          <p:cTn id="102" fill="hold">
                            <p:stCondLst>
                              <p:cond delay="0"/>
                            </p:stCondLst>
                            <p:childTnLst>
                              <p:par>
                                <p:cTn id="103" presetID="21" presetClass="entr" presetSubtype="3" fill="hold" nodeType="clickEffect">
                                  <p:stCondLst>
                                    <p:cond delay="0"/>
                                  </p:stCondLst>
                                  <p:childTnLst>
                                    <p:set>
                                      <p:cBhvr>
                                        <p:cTn id="104" dur="1" fill="hold">
                                          <p:stCondLst>
                                            <p:cond delay="0"/>
                                          </p:stCondLst>
                                        </p:cTn>
                                        <p:tgtEl>
                                          <p:spTgt spid="35"/>
                                        </p:tgtEl>
                                        <p:attrNameLst>
                                          <p:attrName>style.visibility</p:attrName>
                                        </p:attrNameLst>
                                      </p:cBhvr>
                                      <p:to>
                                        <p:strVal val="visible"/>
                                      </p:to>
                                    </p:set>
                                    <p:animEffect transition="in" filter="wheel(3)">
                                      <p:cBhvr>
                                        <p:cTn id="105" dur="2000"/>
                                        <p:tgtEl>
                                          <p:spTgt spid="35"/>
                                        </p:tgtEl>
                                      </p:cBhvr>
                                    </p:animEffect>
                                  </p:childTnLst>
                                </p:cTn>
                              </p:par>
                              <p:par>
                                <p:cTn id="106" presetID="21" presetClass="entr" presetSubtype="3" fill="hold" nodeType="withEffect">
                                  <p:stCondLst>
                                    <p:cond delay="0"/>
                                  </p:stCondLst>
                                  <p:childTnLst>
                                    <p:set>
                                      <p:cBhvr>
                                        <p:cTn id="107" dur="1" fill="hold">
                                          <p:stCondLst>
                                            <p:cond delay="0"/>
                                          </p:stCondLst>
                                        </p:cTn>
                                        <p:tgtEl>
                                          <p:spTgt spid="33"/>
                                        </p:tgtEl>
                                        <p:attrNameLst>
                                          <p:attrName>style.visibility</p:attrName>
                                        </p:attrNameLst>
                                      </p:cBhvr>
                                      <p:to>
                                        <p:strVal val="visible"/>
                                      </p:to>
                                    </p:set>
                                    <p:animEffect transition="in" filter="wheel(3)">
                                      <p:cBhvr>
                                        <p:cTn id="108" dur="2000"/>
                                        <p:tgtEl>
                                          <p:spTgt spid="33"/>
                                        </p:tgtEl>
                                      </p:cBhvr>
                                    </p:animEffect>
                                  </p:childTnLst>
                                </p:cTn>
                              </p:par>
                              <p:par>
                                <p:cTn id="109" presetID="21" presetClass="entr" presetSubtype="3" fill="hold" nodeType="with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heel(3)">
                                      <p:cBhvr>
                                        <p:cTn id="111" dur="2000"/>
                                        <p:tgtEl>
                                          <p:spTgt spid="34"/>
                                        </p:tgtEl>
                                      </p:cBhvr>
                                    </p:animEffect>
                                  </p:childTnLst>
                                </p:cTn>
                              </p:par>
                              <p:par>
                                <p:cTn id="112" presetID="21" presetClass="entr" presetSubtype="3" fill="hold" nodeType="withEffect">
                                  <p:stCondLst>
                                    <p:cond delay="0"/>
                                  </p:stCondLst>
                                  <p:childTnLst>
                                    <p:set>
                                      <p:cBhvr>
                                        <p:cTn id="113" dur="1" fill="hold">
                                          <p:stCondLst>
                                            <p:cond delay="0"/>
                                          </p:stCondLst>
                                        </p:cTn>
                                        <p:tgtEl>
                                          <p:spTgt spid="32"/>
                                        </p:tgtEl>
                                        <p:attrNameLst>
                                          <p:attrName>style.visibility</p:attrName>
                                        </p:attrNameLst>
                                      </p:cBhvr>
                                      <p:to>
                                        <p:strVal val="visible"/>
                                      </p:to>
                                    </p:set>
                                    <p:animEffect transition="in" filter="wheel(3)">
                                      <p:cBhvr>
                                        <p:cTn id="114" dur="2000"/>
                                        <p:tgtEl>
                                          <p:spTgt spid="32"/>
                                        </p:tgtEl>
                                      </p:cBhvr>
                                    </p:animEffect>
                                  </p:childTnLst>
                                </p:cTn>
                              </p:par>
                              <p:par>
                                <p:cTn id="115" presetID="21" presetClass="entr" presetSubtype="3" fill="hold" nodeType="withEffect">
                                  <p:stCondLst>
                                    <p:cond delay="0"/>
                                  </p:stCondLst>
                                  <p:childTnLst>
                                    <p:set>
                                      <p:cBhvr>
                                        <p:cTn id="116" dur="1" fill="hold">
                                          <p:stCondLst>
                                            <p:cond delay="0"/>
                                          </p:stCondLst>
                                        </p:cTn>
                                        <p:tgtEl>
                                          <p:spTgt spid="36"/>
                                        </p:tgtEl>
                                        <p:attrNameLst>
                                          <p:attrName>style.visibility</p:attrName>
                                        </p:attrNameLst>
                                      </p:cBhvr>
                                      <p:to>
                                        <p:strVal val="visible"/>
                                      </p:to>
                                    </p:set>
                                    <p:animEffect transition="in" filter="wheel(3)">
                                      <p:cBhvr>
                                        <p:cTn id="117" dur="2000"/>
                                        <p:tgtEl>
                                          <p:spTgt spid="36"/>
                                        </p:tgtEl>
                                      </p:cBhvr>
                                    </p:animEffect>
                                  </p:childTnLst>
                                </p:cTn>
                              </p:par>
                            </p:childTnLst>
                          </p:cTn>
                        </p:par>
                      </p:childTnLst>
                    </p:cTn>
                  </p:par>
                  <p:par>
                    <p:cTn id="118" fill="hold">
                      <p:stCondLst>
                        <p:cond delay="indefinite"/>
                      </p:stCondLst>
                      <p:childTnLst>
                        <p:par>
                          <p:cTn id="119" fill="hold">
                            <p:stCondLst>
                              <p:cond delay="0"/>
                            </p:stCondLst>
                            <p:childTnLst>
                              <p:par>
                                <p:cTn id="120" presetID="35" presetClass="exit" presetSubtype="0" fill="hold" nodeType="clickEffect">
                                  <p:stCondLst>
                                    <p:cond delay="0"/>
                                  </p:stCondLst>
                                  <p:childTnLst>
                                    <p:animEffect transition="out" filter="fade">
                                      <p:cBhvr>
                                        <p:cTn id="121" dur="2000"/>
                                        <p:tgtEl>
                                          <p:spTgt spid="35"/>
                                        </p:tgtEl>
                                      </p:cBhvr>
                                    </p:animEffect>
                                    <p:anim calcmode="lin" valueType="num">
                                      <p:cBhvr>
                                        <p:cTn id="122" dur="2000"/>
                                        <p:tgtEl>
                                          <p:spTgt spid="35"/>
                                        </p:tgtEl>
                                        <p:attrNameLst>
                                          <p:attrName>style.rotation</p:attrName>
                                        </p:attrNameLst>
                                      </p:cBhvr>
                                      <p:tavLst>
                                        <p:tav tm="0">
                                          <p:val>
                                            <p:fltVal val="0"/>
                                          </p:val>
                                        </p:tav>
                                        <p:tav tm="100000">
                                          <p:val>
                                            <p:fltVal val="720"/>
                                          </p:val>
                                        </p:tav>
                                      </p:tavLst>
                                    </p:anim>
                                    <p:anim calcmode="lin" valueType="num">
                                      <p:cBhvr>
                                        <p:cTn id="123" dur="2000"/>
                                        <p:tgtEl>
                                          <p:spTgt spid="35"/>
                                        </p:tgtEl>
                                        <p:attrNameLst>
                                          <p:attrName>ppt_h</p:attrName>
                                        </p:attrNameLst>
                                      </p:cBhvr>
                                      <p:tavLst>
                                        <p:tav tm="0">
                                          <p:val>
                                            <p:strVal val="ppt_h"/>
                                          </p:val>
                                        </p:tav>
                                        <p:tav tm="100000">
                                          <p:val>
                                            <p:fltVal val="0"/>
                                          </p:val>
                                        </p:tav>
                                      </p:tavLst>
                                    </p:anim>
                                    <p:anim calcmode="lin" valueType="num">
                                      <p:cBhvr>
                                        <p:cTn id="124" dur="2000"/>
                                        <p:tgtEl>
                                          <p:spTgt spid="35"/>
                                        </p:tgtEl>
                                        <p:attrNameLst>
                                          <p:attrName>ppt_w</p:attrName>
                                        </p:attrNameLst>
                                      </p:cBhvr>
                                      <p:tavLst>
                                        <p:tav tm="0">
                                          <p:val>
                                            <p:strVal val="ppt_w"/>
                                          </p:val>
                                        </p:tav>
                                        <p:tav tm="100000">
                                          <p:val>
                                            <p:fltVal val="0"/>
                                          </p:val>
                                        </p:tav>
                                      </p:tavLst>
                                    </p:anim>
                                    <p:set>
                                      <p:cBhvr>
                                        <p:cTn id="125" dur="1" fill="hold">
                                          <p:stCondLst>
                                            <p:cond delay="1999"/>
                                          </p:stCondLst>
                                        </p:cTn>
                                        <p:tgtEl>
                                          <p:spTgt spid="35"/>
                                        </p:tgtEl>
                                        <p:attrNameLst>
                                          <p:attrName>style.visibility</p:attrName>
                                        </p:attrNameLst>
                                      </p:cBhvr>
                                      <p:to>
                                        <p:strVal val="hidden"/>
                                      </p:to>
                                    </p:set>
                                  </p:childTnLst>
                                </p:cTn>
                              </p:par>
                              <p:par>
                                <p:cTn id="126" presetID="35" presetClass="exit" presetSubtype="0" fill="hold" nodeType="withEffect">
                                  <p:stCondLst>
                                    <p:cond delay="0"/>
                                  </p:stCondLst>
                                  <p:childTnLst>
                                    <p:animEffect transition="out" filter="fade">
                                      <p:cBhvr>
                                        <p:cTn id="127" dur="2000"/>
                                        <p:tgtEl>
                                          <p:spTgt spid="33"/>
                                        </p:tgtEl>
                                      </p:cBhvr>
                                    </p:animEffect>
                                    <p:anim calcmode="lin" valueType="num">
                                      <p:cBhvr>
                                        <p:cTn id="128" dur="2000"/>
                                        <p:tgtEl>
                                          <p:spTgt spid="33"/>
                                        </p:tgtEl>
                                        <p:attrNameLst>
                                          <p:attrName>style.rotation</p:attrName>
                                        </p:attrNameLst>
                                      </p:cBhvr>
                                      <p:tavLst>
                                        <p:tav tm="0">
                                          <p:val>
                                            <p:fltVal val="0"/>
                                          </p:val>
                                        </p:tav>
                                        <p:tav tm="100000">
                                          <p:val>
                                            <p:fltVal val="720"/>
                                          </p:val>
                                        </p:tav>
                                      </p:tavLst>
                                    </p:anim>
                                    <p:anim calcmode="lin" valueType="num">
                                      <p:cBhvr>
                                        <p:cTn id="129" dur="2000"/>
                                        <p:tgtEl>
                                          <p:spTgt spid="33"/>
                                        </p:tgtEl>
                                        <p:attrNameLst>
                                          <p:attrName>ppt_h</p:attrName>
                                        </p:attrNameLst>
                                      </p:cBhvr>
                                      <p:tavLst>
                                        <p:tav tm="0">
                                          <p:val>
                                            <p:strVal val="ppt_h"/>
                                          </p:val>
                                        </p:tav>
                                        <p:tav tm="100000">
                                          <p:val>
                                            <p:fltVal val="0"/>
                                          </p:val>
                                        </p:tav>
                                      </p:tavLst>
                                    </p:anim>
                                    <p:anim calcmode="lin" valueType="num">
                                      <p:cBhvr>
                                        <p:cTn id="130" dur="2000"/>
                                        <p:tgtEl>
                                          <p:spTgt spid="33"/>
                                        </p:tgtEl>
                                        <p:attrNameLst>
                                          <p:attrName>ppt_w</p:attrName>
                                        </p:attrNameLst>
                                      </p:cBhvr>
                                      <p:tavLst>
                                        <p:tav tm="0">
                                          <p:val>
                                            <p:strVal val="ppt_w"/>
                                          </p:val>
                                        </p:tav>
                                        <p:tav tm="100000">
                                          <p:val>
                                            <p:fltVal val="0"/>
                                          </p:val>
                                        </p:tav>
                                      </p:tavLst>
                                    </p:anim>
                                    <p:set>
                                      <p:cBhvr>
                                        <p:cTn id="131" dur="1" fill="hold">
                                          <p:stCondLst>
                                            <p:cond delay="1999"/>
                                          </p:stCondLst>
                                        </p:cTn>
                                        <p:tgtEl>
                                          <p:spTgt spid="33"/>
                                        </p:tgtEl>
                                        <p:attrNameLst>
                                          <p:attrName>style.visibility</p:attrName>
                                        </p:attrNameLst>
                                      </p:cBhvr>
                                      <p:to>
                                        <p:strVal val="hidden"/>
                                      </p:to>
                                    </p:set>
                                  </p:childTnLst>
                                </p:cTn>
                              </p:par>
                              <p:par>
                                <p:cTn id="132" presetID="35" presetClass="exit" presetSubtype="0" fill="hold" nodeType="withEffect">
                                  <p:stCondLst>
                                    <p:cond delay="0"/>
                                  </p:stCondLst>
                                  <p:childTnLst>
                                    <p:animEffect transition="out" filter="fade">
                                      <p:cBhvr>
                                        <p:cTn id="133" dur="2000"/>
                                        <p:tgtEl>
                                          <p:spTgt spid="34"/>
                                        </p:tgtEl>
                                      </p:cBhvr>
                                    </p:animEffect>
                                    <p:anim calcmode="lin" valueType="num">
                                      <p:cBhvr>
                                        <p:cTn id="134" dur="2000"/>
                                        <p:tgtEl>
                                          <p:spTgt spid="34"/>
                                        </p:tgtEl>
                                        <p:attrNameLst>
                                          <p:attrName>style.rotation</p:attrName>
                                        </p:attrNameLst>
                                      </p:cBhvr>
                                      <p:tavLst>
                                        <p:tav tm="0">
                                          <p:val>
                                            <p:fltVal val="0"/>
                                          </p:val>
                                        </p:tav>
                                        <p:tav tm="100000">
                                          <p:val>
                                            <p:fltVal val="720"/>
                                          </p:val>
                                        </p:tav>
                                      </p:tavLst>
                                    </p:anim>
                                    <p:anim calcmode="lin" valueType="num">
                                      <p:cBhvr>
                                        <p:cTn id="135" dur="2000"/>
                                        <p:tgtEl>
                                          <p:spTgt spid="34"/>
                                        </p:tgtEl>
                                        <p:attrNameLst>
                                          <p:attrName>ppt_h</p:attrName>
                                        </p:attrNameLst>
                                      </p:cBhvr>
                                      <p:tavLst>
                                        <p:tav tm="0">
                                          <p:val>
                                            <p:strVal val="ppt_h"/>
                                          </p:val>
                                        </p:tav>
                                        <p:tav tm="100000">
                                          <p:val>
                                            <p:fltVal val="0"/>
                                          </p:val>
                                        </p:tav>
                                      </p:tavLst>
                                    </p:anim>
                                    <p:anim calcmode="lin" valueType="num">
                                      <p:cBhvr>
                                        <p:cTn id="136" dur="2000"/>
                                        <p:tgtEl>
                                          <p:spTgt spid="34"/>
                                        </p:tgtEl>
                                        <p:attrNameLst>
                                          <p:attrName>ppt_w</p:attrName>
                                        </p:attrNameLst>
                                      </p:cBhvr>
                                      <p:tavLst>
                                        <p:tav tm="0">
                                          <p:val>
                                            <p:strVal val="ppt_w"/>
                                          </p:val>
                                        </p:tav>
                                        <p:tav tm="100000">
                                          <p:val>
                                            <p:fltVal val="0"/>
                                          </p:val>
                                        </p:tav>
                                      </p:tavLst>
                                    </p:anim>
                                    <p:set>
                                      <p:cBhvr>
                                        <p:cTn id="137" dur="1" fill="hold">
                                          <p:stCondLst>
                                            <p:cond delay="1999"/>
                                          </p:stCondLst>
                                        </p:cTn>
                                        <p:tgtEl>
                                          <p:spTgt spid="34"/>
                                        </p:tgtEl>
                                        <p:attrNameLst>
                                          <p:attrName>style.visibility</p:attrName>
                                        </p:attrNameLst>
                                      </p:cBhvr>
                                      <p:to>
                                        <p:strVal val="hidden"/>
                                      </p:to>
                                    </p:set>
                                  </p:childTnLst>
                                </p:cTn>
                              </p:par>
                              <p:par>
                                <p:cTn id="138" presetID="35" presetClass="exit" presetSubtype="0" fill="hold" nodeType="withEffect">
                                  <p:stCondLst>
                                    <p:cond delay="0"/>
                                  </p:stCondLst>
                                  <p:childTnLst>
                                    <p:animEffect transition="out" filter="fade">
                                      <p:cBhvr>
                                        <p:cTn id="139" dur="2000"/>
                                        <p:tgtEl>
                                          <p:spTgt spid="32"/>
                                        </p:tgtEl>
                                      </p:cBhvr>
                                    </p:animEffect>
                                    <p:anim calcmode="lin" valueType="num">
                                      <p:cBhvr>
                                        <p:cTn id="140" dur="2000"/>
                                        <p:tgtEl>
                                          <p:spTgt spid="32"/>
                                        </p:tgtEl>
                                        <p:attrNameLst>
                                          <p:attrName>style.rotation</p:attrName>
                                        </p:attrNameLst>
                                      </p:cBhvr>
                                      <p:tavLst>
                                        <p:tav tm="0">
                                          <p:val>
                                            <p:fltVal val="0"/>
                                          </p:val>
                                        </p:tav>
                                        <p:tav tm="100000">
                                          <p:val>
                                            <p:fltVal val="720"/>
                                          </p:val>
                                        </p:tav>
                                      </p:tavLst>
                                    </p:anim>
                                    <p:anim calcmode="lin" valueType="num">
                                      <p:cBhvr>
                                        <p:cTn id="141" dur="2000"/>
                                        <p:tgtEl>
                                          <p:spTgt spid="32"/>
                                        </p:tgtEl>
                                        <p:attrNameLst>
                                          <p:attrName>ppt_h</p:attrName>
                                        </p:attrNameLst>
                                      </p:cBhvr>
                                      <p:tavLst>
                                        <p:tav tm="0">
                                          <p:val>
                                            <p:strVal val="ppt_h"/>
                                          </p:val>
                                        </p:tav>
                                        <p:tav tm="100000">
                                          <p:val>
                                            <p:fltVal val="0"/>
                                          </p:val>
                                        </p:tav>
                                      </p:tavLst>
                                    </p:anim>
                                    <p:anim calcmode="lin" valueType="num">
                                      <p:cBhvr>
                                        <p:cTn id="142" dur="2000"/>
                                        <p:tgtEl>
                                          <p:spTgt spid="32"/>
                                        </p:tgtEl>
                                        <p:attrNameLst>
                                          <p:attrName>ppt_w</p:attrName>
                                        </p:attrNameLst>
                                      </p:cBhvr>
                                      <p:tavLst>
                                        <p:tav tm="0">
                                          <p:val>
                                            <p:strVal val="ppt_w"/>
                                          </p:val>
                                        </p:tav>
                                        <p:tav tm="100000">
                                          <p:val>
                                            <p:fltVal val="0"/>
                                          </p:val>
                                        </p:tav>
                                      </p:tavLst>
                                    </p:anim>
                                    <p:set>
                                      <p:cBhvr>
                                        <p:cTn id="143" dur="1" fill="hold">
                                          <p:stCondLst>
                                            <p:cond delay="1999"/>
                                          </p:stCondLst>
                                        </p:cTn>
                                        <p:tgtEl>
                                          <p:spTgt spid="32"/>
                                        </p:tgtEl>
                                        <p:attrNameLst>
                                          <p:attrName>style.visibility</p:attrName>
                                        </p:attrNameLst>
                                      </p:cBhvr>
                                      <p:to>
                                        <p:strVal val="hidden"/>
                                      </p:to>
                                    </p:set>
                                  </p:childTnLst>
                                </p:cTn>
                              </p:par>
                              <p:par>
                                <p:cTn id="144" presetID="35" presetClass="exit" presetSubtype="0" fill="hold" nodeType="withEffect">
                                  <p:stCondLst>
                                    <p:cond delay="0"/>
                                  </p:stCondLst>
                                  <p:childTnLst>
                                    <p:animEffect transition="out" filter="fade">
                                      <p:cBhvr>
                                        <p:cTn id="145" dur="2000"/>
                                        <p:tgtEl>
                                          <p:spTgt spid="36"/>
                                        </p:tgtEl>
                                      </p:cBhvr>
                                    </p:animEffect>
                                    <p:anim calcmode="lin" valueType="num">
                                      <p:cBhvr>
                                        <p:cTn id="146" dur="2000"/>
                                        <p:tgtEl>
                                          <p:spTgt spid="36"/>
                                        </p:tgtEl>
                                        <p:attrNameLst>
                                          <p:attrName>style.rotation</p:attrName>
                                        </p:attrNameLst>
                                      </p:cBhvr>
                                      <p:tavLst>
                                        <p:tav tm="0">
                                          <p:val>
                                            <p:fltVal val="0"/>
                                          </p:val>
                                        </p:tav>
                                        <p:tav tm="100000">
                                          <p:val>
                                            <p:fltVal val="720"/>
                                          </p:val>
                                        </p:tav>
                                      </p:tavLst>
                                    </p:anim>
                                    <p:anim calcmode="lin" valueType="num">
                                      <p:cBhvr>
                                        <p:cTn id="147" dur="2000"/>
                                        <p:tgtEl>
                                          <p:spTgt spid="36"/>
                                        </p:tgtEl>
                                        <p:attrNameLst>
                                          <p:attrName>ppt_h</p:attrName>
                                        </p:attrNameLst>
                                      </p:cBhvr>
                                      <p:tavLst>
                                        <p:tav tm="0">
                                          <p:val>
                                            <p:strVal val="ppt_h"/>
                                          </p:val>
                                        </p:tav>
                                        <p:tav tm="100000">
                                          <p:val>
                                            <p:fltVal val="0"/>
                                          </p:val>
                                        </p:tav>
                                      </p:tavLst>
                                    </p:anim>
                                    <p:anim calcmode="lin" valueType="num">
                                      <p:cBhvr>
                                        <p:cTn id="148" dur="2000"/>
                                        <p:tgtEl>
                                          <p:spTgt spid="36"/>
                                        </p:tgtEl>
                                        <p:attrNameLst>
                                          <p:attrName>ppt_w</p:attrName>
                                        </p:attrNameLst>
                                      </p:cBhvr>
                                      <p:tavLst>
                                        <p:tav tm="0">
                                          <p:val>
                                            <p:strVal val="ppt_w"/>
                                          </p:val>
                                        </p:tav>
                                        <p:tav tm="100000">
                                          <p:val>
                                            <p:fltVal val="0"/>
                                          </p:val>
                                        </p:tav>
                                      </p:tavLst>
                                    </p:anim>
                                    <p:set>
                                      <p:cBhvr>
                                        <p:cTn id="149" dur="1" fill="hold">
                                          <p:stCondLst>
                                            <p:cond delay="1999"/>
                                          </p:stCondLst>
                                        </p:cTn>
                                        <p:tgtEl>
                                          <p:spTgt spid="36"/>
                                        </p:tgtEl>
                                        <p:attrNameLst>
                                          <p:attrName>style.visibility</p:attrName>
                                        </p:attrNameLst>
                                      </p:cBhvr>
                                      <p:to>
                                        <p:strVal val="hidden"/>
                                      </p:to>
                                    </p:set>
                                  </p:childTnLst>
                                </p:cTn>
                              </p:par>
                            </p:childTnLst>
                          </p:cTn>
                        </p:par>
                      </p:childTnLst>
                    </p:cTn>
                  </p:par>
                  <p:par>
                    <p:cTn id="150" fill="hold">
                      <p:stCondLst>
                        <p:cond delay="indefinite"/>
                      </p:stCondLst>
                      <p:childTnLst>
                        <p:par>
                          <p:cTn id="151" fill="hold">
                            <p:stCondLst>
                              <p:cond delay="0"/>
                            </p:stCondLst>
                            <p:childTnLst>
                              <p:par>
                                <p:cTn id="152" presetID="21" presetClass="entr" presetSubtype="3" fill="hold" nodeType="clickEffect">
                                  <p:stCondLst>
                                    <p:cond delay="0"/>
                                  </p:stCondLst>
                                  <p:childTnLst>
                                    <p:set>
                                      <p:cBhvr>
                                        <p:cTn id="153" dur="1" fill="hold">
                                          <p:stCondLst>
                                            <p:cond delay="0"/>
                                          </p:stCondLst>
                                        </p:cTn>
                                        <p:tgtEl>
                                          <p:spTgt spid="39"/>
                                        </p:tgtEl>
                                        <p:attrNameLst>
                                          <p:attrName>style.visibility</p:attrName>
                                        </p:attrNameLst>
                                      </p:cBhvr>
                                      <p:to>
                                        <p:strVal val="visible"/>
                                      </p:to>
                                    </p:set>
                                    <p:animEffect transition="in" filter="wheel(3)">
                                      <p:cBhvr>
                                        <p:cTn id="154" dur="2000"/>
                                        <p:tgtEl>
                                          <p:spTgt spid="39"/>
                                        </p:tgtEl>
                                      </p:cBhvr>
                                    </p:animEffect>
                                  </p:childTnLst>
                                </p:cTn>
                              </p:par>
                              <p:par>
                                <p:cTn id="155" presetID="21" presetClass="entr" presetSubtype="3" fill="hold" nodeType="with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wheel(3)">
                                      <p:cBhvr>
                                        <p:cTn id="157" dur="2000"/>
                                        <p:tgtEl>
                                          <p:spTgt spid="37"/>
                                        </p:tgtEl>
                                      </p:cBhvr>
                                    </p:animEffect>
                                  </p:childTnLst>
                                </p:cTn>
                              </p:par>
                              <p:par>
                                <p:cTn id="158" presetID="21" presetClass="entr" presetSubtype="3" fill="hold" nodeType="withEffect">
                                  <p:stCondLst>
                                    <p:cond delay="0"/>
                                  </p:stCondLst>
                                  <p:childTnLst>
                                    <p:set>
                                      <p:cBhvr>
                                        <p:cTn id="159" dur="1" fill="hold">
                                          <p:stCondLst>
                                            <p:cond delay="0"/>
                                          </p:stCondLst>
                                        </p:cTn>
                                        <p:tgtEl>
                                          <p:spTgt spid="38"/>
                                        </p:tgtEl>
                                        <p:attrNameLst>
                                          <p:attrName>style.visibility</p:attrName>
                                        </p:attrNameLst>
                                      </p:cBhvr>
                                      <p:to>
                                        <p:strVal val="visible"/>
                                      </p:to>
                                    </p:set>
                                    <p:animEffect transition="in" filter="wheel(3)">
                                      <p:cBhvr>
                                        <p:cTn id="160" dur="2000"/>
                                        <p:tgtEl>
                                          <p:spTgt spid="38"/>
                                        </p:tgtEl>
                                      </p:cBhvr>
                                    </p:animEffect>
                                  </p:childTnLst>
                                </p:cTn>
                              </p:par>
                            </p:childTnLst>
                          </p:cTn>
                        </p:par>
                      </p:childTnLst>
                    </p:cTn>
                  </p:par>
                  <p:par>
                    <p:cTn id="161" fill="hold">
                      <p:stCondLst>
                        <p:cond delay="indefinite"/>
                      </p:stCondLst>
                      <p:childTnLst>
                        <p:par>
                          <p:cTn id="162" fill="hold">
                            <p:stCondLst>
                              <p:cond delay="0"/>
                            </p:stCondLst>
                            <p:childTnLst>
                              <p:par>
                                <p:cTn id="163" presetID="35" presetClass="exit" presetSubtype="0" fill="hold" nodeType="clickEffect">
                                  <p:stCondLst>
                                    <p:cond delay="0"/>
                                  </p:stCondLst>
                                  <p:childTnLst>
                                    <p:animEffect transition="out" filter="fade">
                                      <p:cBhvr>
                                        <p:cTn id="164" dur="2000"/>
                                        <p:tgtEl>
                                          <p:spTgt spid="39"/>
                                        </p:tgtEl>
                                      </p:cBhvr>
                                    </p:animEffect>
                                    <p:anim calcmode="lin" valueType="num">
                                      <p:cBhvr>
                                        <p:cTn id="165" dur="2000"/>
                                        <p:tgtEl>
                                          <p:spTgt spid="39"/>
                                        </p:tgtEl>
                                        <p:attrNameLst>
                                          <p:attrName>style.rotation</p:attrName>
                                        </p:attrNameLst>
                                      </p:cBhvr>
                                      <p:tavLst>
                                        <p:tav tm="0">
                                          <p:val>
                                            <p:fltVal val="0"/>
                                          </p:val>
                                        </p:tav>
                                        <p:tav tm="100000">
                                          <p:val>
                                            <p:fltVal val="720"/>
                                          </p:val>
                                        </p:tav>
                                      </p:tavLst>
                                    </p:anim>
                                    <p:anim calcmode="lin" valueType="num">
                                      <p:cBhvr>
                                        <p:cTn id="166" dur="2000"/>
                                        <p:tgtEl>
                                          <p:spTgt spid="39"/>
                                        </p:tgtEl>
                                        <p:attrNameLst>
                                          <p:attrName>ppt_h</p:attrName>
                                        </p:attrNameLst>
                                      </p:cBhvr>
                                      <p:tavLst>
                                        <p:tav tm="0">
                                          <p:val>
                                            <p:strVal val="ppt_h"/>
                                          </p:val>
                                        </p:tav>
                                        <p:tav tm="100000">
                                          <p:val>
                                            <p:fltVal val="0"/>
                                          </p:val>
                                        </p:tav>
                                      </p:tavLst>
                                    </p:anim>
                                    <p:anim calcmode="lin" valueType="num">
                                      <p:cBhvr>
                                        <p:cTn id="167" dur="2000"/>
                                        <p:tgtEl>
                                          <p:spTgt spid="39"/>
                                        </p:tgtEl>
                                        <p:attrNameLst>
                                          <p:attrName>ppt_w</p:attrName>
                                        </p:attrNameLst>
                                      </p:cBhvr>
                                      <p:tavLst>
                                        <p:tav tm="0">
                                          <p:val>
                                            <p:strVal val="ppt_w"/>
                                          </p:val>
                                        </p:tav>
                                        <p:tav tm="100000">
                                          <p:val>
                                            <p:fltVal val="0"/>
                                          </p:val>
                                        </p:tav>
                                      </p:tavLst>
                                    </p:anim>
                                    <p:set>
                                      <p:cBhvr>
                                        <p:cTn id="168" dur="1" fill="hold">
                                          <p:stCondLst>
                                            <p:cond delay="1999"/>
                                          </p:stCondLst>
                                        </p:cTn>
                                        <p:tgtEl>
                                          <p:spTgt spid="39"/>
                                        </p:tgtEl>
                                        <p:attrNameLst>
                                          <p:attrName>style.visibility</p:attrName>
                                        </p:attrNameLst>
                                      </p:cBhvr>
                                      <p:to>
                                        <p:strVal val="hidden"/>
                                      </p:to>
                                    </p:set>
                                  </p:childTnLst>
                                </p:cTn>
                              </p:par>
                              <p:par>
                                <p:cTn id="169" presetID="35" presetClass="exit" presetSubtype="0" fill="hold" nodeType="withEffect">
                                  <p:stCondLst>
                                    <p:cond delay="0"/>
                                  </p:stCondLst>
                                  <p:childTnLst>
                                    <p:animEffect transition="out" filter="fade">
                                      <p:cBhvr>
                                        <p:cTn id="170" dur="2000"/>
                                        <p:tgtEl>
                                          <p:spTgt spid="37"/>
                                        </p:tgtEl>
                                      </p:cBhvr>
                                    </p:animEffect>
                                    <p:anim calcmode="lin" valueType="num">
                                      <p:cBhvr>
                                        <p:cTn id="171" dur="2000"/>
                                        <p:tgtEl>
                                          <p:spTgt spid="37"/>
                                        </p:tgtEl>
                                        <p:attrNameLst>
                                          <p:attrName>style.rotation</p:attrName>
                                        </p:attrNameLst>
                                      </p:cBhvr>
                                      <p:tavLst>
                                        <p:tav tm="0">
                                          <p:val>
                                            <p:fltVal val="0"/>
                                          </p:val>
                                        </p:tav>
                                        <p:tav tm="100000">
                                          <p:val>
                                            <p:fltVal val="720"/>
                                          </p:val>
                                        </p:tav>
                                      </p:tavLst>
                                    </p:anim>
                                    <p:anim calcmode="lin" valueType="num">
                                      <p:cBhvr>
                                        <p:cTn id="172" dur="2000"/>
                                        <p:tgtEl>
                                          <p:spTgt spid="37"/>
                                        </p:tgtEl>
                                        <p:attrNameLst>
                                          <p:attrName>ppt_h</p:attrName>
                                        </p:attrNameLst>
                                      </p:cBhvr>
                                      <p:tavLst>
                                        <p:tav tm="0">
                                          <p:val>
                                            <p:strVal val="ppt_h"/>
                                          </p:val>
                                        </p:tav>
                                        <p:tav tm="100000">
                                          <p:val>
                                            <p:fltVal val="0"/>
                                          </p:val>
                                        </p:tav>
                                      </p:tavLst>
                                    </p:anim>
                                    <p:anim calcmode="lin" valueType="num">
                                      <p:cBhvr>
                                        <p:cTn id="173" dur="2000"/>
                                        <p:tgtEl>
                                          <p:spTgt spid="37"/>
                                        </p:tgtEl>
                                        <p:attrNameLst>
                                          <p:attrName>ppt_w</p:attrName>
                                        </p:attrNameLst>
                                      </p:cBhvr>
                                      <p:tavLst>
                                        <p:tav tm="0">
                                          <p:val>
                                            <p:strVal val="ppt_w"/>
                                          </p:val>
                                        </p:tav>
                                        <p:tav tm="100000">
                                          <p:val>
                                            <p:fltVal val="0"/>
                                          </p:val>
                                        </p:tav>
                                      </p:tavLst>
                                    </p:anim>
                                    <p:set>
                                      <p:cBhvr>
                                        <p:cTn id="174" dur="1" fill="hold">
                                          <p:stCondLst>
                                            <p:cond delay="1999"/>
                                          </p:stCondLst>
                                        </p:cTn>
                                        <p:tgtEl>
                                          <p:spTgt spid="37"/>
                                        </p:tgtEl>
                                        <p:attrNameLst>
                                          <p:attrName>style.visibility</p:attrName>
                                        </p:attrNameLst>
                                      </p:cBhvr>
                                      <p:to>
                                        <p:strVal val="hidden"/>
                                      </p:to>
                                    </p:set>
                                  </p:childTnLst>
                                </p:cTn>
                              </p:par>
                              <p:par>
                                <p:cTn id="175" presetID="35" presetClass="exit" presetSubtype="0" fill="hold" nodeType="withEffect">
                                  <p:stCondLst>
                                    <p:cond delay="0"/>
                                  </p:stCondLst>
                                  <p:childTnLst>
                                    <p:animEffect transition="out" filter="fade">
                                      <p:cBhvr>
                                        <p:cTn id="176" dur="2000"/>
                                        <p:tgtEl>
                                          <p:spTgt spid="38"/>
                                        </p:tgtEl>
                                      </p:cBhvr>
                                    </p:animEffect>
                                    <p:anim calcmode="lin" valueType="num">
                                      <p:cBhvr>
                                        <p:cTn id="177" dur="2000"/>
                                        <p:tgtEl>
                                          <p:spTgt spid="38"/>
                                        </p:tgtEl>
                                        <p:attrNameLst>
                                          <p:attrName>style.rotation</p:attrName>
                                        </p:attrNameLst>
                                      </p:cBhvr>
                                      <p:tavLst>
                                        <p:tav tm="0">
                                          <p:val>
                                            <p:fltVal val="0"/>
                                          </p:val>
                                        </p:tav>
                                        <p:tav tm="100000">
                                          <p:val>
                                            <p:fltVal val="720"/>
                                          </p:val>
                                        </p:tav>
                                      </p:tavLst>
                                    </p:anim>
                                    <p:anim calcmode="lin" valueType="num">
                                      <p:cBhvr>
                                        <p:cTn id="178" dur="2000"/>
                                        <p:tgtEl>
                                          <p:spTgt spid="38"/>
                                        </p:tgtEl>
                                        <p:attrNameLst>
                                          <p:attrName>ppt_h</p:attrName>
                                        </p:attrNameLst>
                                      </p:cBhvr>
                                      <p:tavLst>
                                        <p:tav tm="0">
                                          <p:val>
                                            <p:strVal val="ppt_h"/>
                                          </p:val>
                                        </p:tav>
                                        <p:tav tm="100000">
                                          <p:val>
                                            <p:fltVal val="0"/>
                                          </p:val>
                                        </p:tav>
                                      </p:tavLst>
                                    </p:anim>
                                    <p:anim calcmode="lin" valueType="num">
                                      <p:cBhvr>
                                        <p:cTn id="179" dur="2000"/>
                                        <p:tgtEl>
                                          <p:spTgt spid="38"/>
                                        </p:tgtEl>
                                        <p:attrNameLst>
                                          <p:attrName>ppt_w</p:attrName>
                                        </p:attrNameLst>
                                      </p:cBhvr>
                                      <p:tavLst>
                                        <p:tav tm="0">
                                          <p:val>
                                            <p:strVal val="ppt_w"/>
                                          </p:val>
                                        </p:tav>
                                        <p:tav tm="100000">
                                          <p:val>
                                            <p:fltVal val="0"/>
                                          </p:val>
                                        </p:tav>
                                      </p:tavLst>
                                    </p:anim>
                                    <p:set>
                                      <p:cBhvr>
                                        <p:cTn id="180" dur="1" fill="hold">
                                          <p:stCondLst>
                                            <p:cond delay="1999"/>
                                          </p:stCondLst>
                                        </p:cTn>
                                        <p:tgtEl>
                                          <p:spTgt spid="3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35714" y1="87556" x2="35714" y2="87556"/>
                        <a14:foregroundMark x1="93750" y1="88444" x2="93750" y2="88444"/>
                        <a14:foregroundMark x1="86161" y1="84444" x2="86161" y2="84444"/>
                      </a14:backgroundRemoval>
                    </a14:imgEffect>
                  </a14:imgLayer>
                </a14:imgProps>
              </a:ext>
              <a:ext uri="{28A0092B-C50C-407E-A947-70E740481C1C}">
                <a14:useLocalDpi xmlns:a14="http://schemas.microsoft.com/office/drawing/2010/main" val="0"/>
              </a:ext>
            </a:extLst>
          </a:blip>
          <a:stretch>
            <a:fillRect/>
          </a:stretch>
        </p:blipFill>
        <p:spPr>
          <a:xfrm>
            <a:off x="2652600" y="105355"/>
            <a:ext cx="893299" cy="897287"/>
          </a:xfrm>
          <a:prstGeom prst="rect">
            <a:avLst/>
          </a:prstGeom>
        </p:spPr>
      </p:pic>
      <p:sp>
        <p:nvSpPr>
          <p:cNvPr id="6" name="Rectangle 5"/>
          <p:cNvSpPr/>
          <p:nvPr/>
        </p:nvSpPr>
        <p:spPr>
          <a:xfrm>
            <a:off x="4924067" y="200055"/>
            <a:ext cx="1970411" cy="830997"/>
          </a:xfrm>
          <a:prstGeom prst="rect">
            <a:avLst/>
          </a:prstGeom>
          <a:noFill/>
        </p:spPr>
        <p:txBody>
          <a:bodyPr wrap="none" lIns="91440" tIns="45720" rIns="91440" bIns="45720">
            <a:spAutoFit/>
          </a:bodyPr>
          <a:lstStyle/>
          <a:p>
            <a:pPr algn="ctr"/>
            <a:r>
              <a:rPr lang="en-US" sz="4800" dirty="0" err="1">
                <a:latin typeface="NikoshBAN" panose="02000000000000000000" pitchFamily="2" charset="0"/>
                <a:cs typeface="NikoshBAN" panose="02000000000000000000" pitchFamily="2" charset="0"/>
              </a:rPr>
              <a:t>এ</a:t>
            </a:r>
            <a:r>
              <a:rPr lang="en-US" sz="4000" dirty="0" err="1">
                <a:latin typeface="NikoshBAN" panose="02000000000000000000" pitchFamily="2" charset="0"/>
                <a:cs typeface="NikoshBAN" panose="02000000000000000000" pitchFamily="2" charset="0"/>
              </a:rPr>
              <a:t>কক</a:t>
            </a:r>
            <a:r>
              <a:rPr lang="en-US" sz="4000" dirty="0">
                <a:latin typeface="NikoshBAN" panose="02000000000000000000" pitchFamily="2" charset="0"/>
                <a:cs typeface="NikoshBAN" panose="02000000000000000000" pitchFamily="2" charset="0"/>
              </a:rPr>
              <a:t> কাজ</a:t>
            </a:r>
          </a:p>
        </p:txBody>
      </p:sp>
      <p:sp>
        <p:nvSpPr>
          <p:cNvPr id="7" name="Rounded Rectangle 6"/>
          <p:cNvSpPr/>
          <p:nvPr/>
        </p:nvSpPr>
        <p:spPr>
          <a:xfrm>
            <a:off x="830836" y="1070035"/>
            <a:ext cx="10156872" cy="536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NikoshBAN" panose="02000000000000000000" pitchFamily="2" charset="0"/>
                <a:cs typeface="NikoshBAN" panose="02000000000000000000" pitchFamily="2" charset="0"/>
              </a:rPr>
              <a:t> ১ . </a:t>
            </a:r>
            <a:r>
              <a:rPr lang="en-US" sz="2800" dirty="0" err="1">
                <a:solidFill>
                  <a:schemeClr val="tx1"/>
                </a:solidFill>
                <a:latin typeface="NikoshBAN" panose="02000000000000000000" pitchFamily="2" charset="0"/>
                <a:cs typeface="NikoshBAN" panose="02000000000000000000" pitchFamily="2" charset="0"/>
              </a:rPr>
              <a:t>শামসুর</a:t>
            </a:r>
            <a:r>
              <a:rPr lang="en-US"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রা</a:t>
            </a:r>
            <a:r>
              <a:rPr lang="en-US" sz="2800" dirty="0" err="1" smtClean="0">
                <a:solidFill>
                  <a:schemeClr val="tx1"/>
                </a:solidFill>
                <a:latin typeface="NikoshBAN" panose="02000000000000000000" pitchFamily="2" charset="0"/>
                <a:cs typeface="NikoshBAN" panose="02000000000000000000" pitchFamily="2" charset="0"/>
              </a:rPr>
              <a:t>হমানের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পৈত্রিক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নিবাস</a:t>
            </a:r>
            <a:r>
              <a:rPr lang="en-US" sz="2800" dirty="0">
                <a:solidFill>
                  <a:schemeClr val="tx1"/>
                </a:solidFill>
                <a:latin typeface="NikoshBAN" panose="02000000000000000000" pitchFamily="2" charset="0"/>
                <a:cs typeface="NikoshBAN" panose="02000000000000000000" pitchFamily="2" charset="0"/>
              </a:rPr>
              <a:t> কোথায় ?</a:t>
            </a:r>
          </a:p>
        </p:txBody>
      </p:sp>
      <p:sp>
        <p:nvSpPr>
          <p:cNvPr id="8" name="Rounded Rectangle 7"/>
          <p:cNvSpPr/>
          <p:nvPr/>
        </p:nvSpPr>
        <p:spPr>
          <a:xfrm>
            <a:off x="830836" y="1701953"/>
            <a:ext cx="10156872" cy="53609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উত্তর</a:t>
            </a:r>
            <a:r>
              <a:rPr lang="en-US" sz="2800" dirty="0">
                <a:solidFill>
                  <a:schemeClr val="tx1"/>
                </a:solidFill>
                <a:latin typeface="NikoshBAN" panose="02000000000000000000" pitchFamily="2" charset="0"/>
                <a:cs typeface="NikoshBAN" panose="02000000000000000000" pitchFamily="2" charset="0"/>
              </a:rPr>
              <a:t> – </a:t>
            </a:r>
            <a:r>
              <a:rPr lang="en-US" sz="2800" dirty="0" err="1">
                <a:solidFill>
                  <a:schemeClr val="tx1"/>
                </a:solidFill>
                <a:latin typeface="NikoshBAN" panose="02000000000000000000" pitchFamily="2" charset="0"/>
                <a:cs typeface="NikoshBAN" panose="02000000000000000000" pitchFamily="2" charset="0"/>
              </a:rPr>
              <a:t>নরসিংদী</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জেলার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রায়পুরা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গ্রামের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পাড়াতলী</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গ্রামে</a:t>
            </a:r>
            <a:r>
              <a:rPr lang="en-US" sz="2800" dirty="0">
                <a:solidFill>
                  <a:schemeClr val="tx1"/>
                </a:solidFill>
                <a:latin typeface="NikoshBAN" panose="02000000000000000000" pitchFamily="2" charset="0"/>
                <a:cs typeface="NikoshBAN" panose="02000000000000000000" pitchFamily="2" charset="0"/>
              </a:rPr>
              <a:t> ।</a:t>
            </a:r>
          </a:p>
        </p:txBody>
      </p:sp>
      <p:sp>
        <p:nvSpPr>
          <p:cNvPr id="9" name="Rounded Rectangle 8"/>
          <p:cNvSpPr/>
          <p:nvPr/>
        </p:nvSpPr>
        <p:spPr>
          <a:xfrm>
            <a:off x="830836" y="2316128"/>
            <a:ext cx="10156872" cy="536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NikoshBAN" panose="02000000000000000000" pitchFamily="2" charset="0"/>
                <a:cs typeface="NikoshBAN" panose="02000000000000000000" pitchFamily="2" charset="0"/>
              </a:rPr>
              <a:t> ২ . </a:t>
            </a:r>
            <a:r>
              <a:rPr lang="en-US" sz="2800" dirty="0" err="1">
                <a:solidFill>
                  <a:schemeClr val="tx1"/>
                </a:solidFill>
                <a:latin typeface="NikoshBAN" panose="02000000000000000000" pitchFamily="2" charset="0"/>
                <a:cs typeface="NikoshBAN" panose="02000000000000000000" pitchFamily="2" charset="0"/>
              </a:rPr>
              <a:t>শামসুর</a:t>
            </a:r>
            <a:r>
              <a:rPr lang="en-US"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রা</a:t>
            </a:r>
            <a:r>
              <a:rPr lang="en-US" sz="2800" dirty="0" err="1" smtClean="0">
                <a:solidFill>
                  <a:schemeClr val="tx1"/>
                </a:solidFill>
                <a:latin typeface="NikoshBAN" panose="02000000000000000000" pitchFamily="2" charset="0"/>
                <a:cs typeface="NikoshBAN" panose="02000000000000000000" pitchFamily="2" charset="0"/>
              </a:rPr>
              <a:t>হমানের</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পেশা</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ছিল</a:t>
            </a:r>
            <a:r>
              <a:rPr lang="en-US" sz="2800" dirty="0">
                <a:solidFill>
                  <a:schemeClr val="tx1"/>
                </a:solidFill>
                <a:latin typeface="NikoshBAN" panose="02000000000000000000" pitchFamily="2" charset="0"/>
                <a:cs typeface="NikoshBAN" panose="02000000000000000000" pitchFamily="2" charset="0"/>
              </a:rPr>
              <a:t> ?</a:t>
            </a:r>
          </a:p>
        </p:txBody>
      </p:sp>
      <p:sp>
        <p:nvSpPr>
          <p:cNvPr id="10" name="Rounded Rectangle 9"/>
          <p:cNvSpPr/>
          <p:nvPr/>
        </p:nvSpPr>
        <p:spPr>
          <a:xfrm>
            <a:off x="844700" y="4741508"/>
            <a:ext cx="10156872" cy="536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NikoshBAN" panose="02000000000000000000" pitchFamily="2" charset="0"/>
                <a:cs typeface="NikoshBAN" panose="02000000000000000000" pitchFamily="2" charset="0"/>
              </a:rPr>
              <a:t> ৪ . </a:t>
            </a:r>
            <a:r>
              <a:rPr lang="en-US" sz="2800" dirty="0" err="1">
                <a:solidFill>
                  <a:schemeClr val="tx1"/>
                </a:solidFill>
                <a:latin typeface="NikoshBAN" panose="02000000000000000000" pitchFamily="2" charset="0"/>
                <a:cs typeface="NikoshBAN" panose="02000000000000000000" pitchFamily="2" charset="0"/>
              </a:rPr>
              <a:t>শামসুর</a:t>
            </a:r>
            <a:r>
              <a:rPr lang="en-US" sz="2800" dirty="0">
                <a:solidFill>
                  <a:schemeClr val="tx1"/>
                </a:solidFill>
                <a:latin typeface="NikoshBAN" panose="02000000000000000000" pitchFamily="2" charset="0"/>
                <a:cs typeface="NikoshBAN" panose="02000000000000000000" pitchFamily="2" charset="0"/>
              </a:rPr>
              <a:t> </a:t>
            </a:r>
            <a:r>
              <a:rPr lang="bn-IN" sz="2800" dirty="0" smtClean="0">
                <a:solidFill>
                  <a:schemeClr val="tx1"/>
                </a:solidFill>
                <a:latin typeface="NikoshBAN" panose="02000000000000000000" pitchFamily="2" charset="0"/>
                <a:cs typeface="NikoshBAN" panose="02000000000000000000" pitchFamily="2" charset="0"/>
              </a:rPr>
              <a:t>রা</a:t>
            </a:r>
            <a:r>
              <a:rPr lang="en-US" sz="2800" dirty="0" err="1" smtClean="0">
                <a:solidFill>
                  <a:schemeClr val="tx1"/>
                </a:solidFill>
                <a:latin typeface="NikoshBAN" panose="02000000000000000000" pitchFamily="2" charset="0"/>
                <a:cs typeface="NikoshBAN" panose="02000000000000000000" pitchFamily="2" charset="0"/>
              </a:rPr>
              <a:t>হমান</a:t>
            </a:r>
            <a:r>
              <a:rPr lang="en-US" sz="2800" dirty="0" smtClean="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কত</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সালের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কত</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তারিখে</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মৃত্যুবরণ</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করেন</a:t>
            </a:r>
            <a:r>
              <a:rPr lang="en-US" sz="2800" dirty="0">
                <a:solidFill>
                  <a:schemeClr val="tx1"/>
                </a:solidFill>
                <a:latin typeface="NikoshBAN" panose="02000000000000000000" pitchFamily="2" charset="0"/>
                <a:cs typeface="NikoshBAN" panose="02000000000000000000" pitchFamily="2" charset="0"/>
              </a:rPr>
              <a:t> ?</a:t>
            </a:r>
          </a:p>
        </p:txBody>
      </p:sp>
      <p:sp>
        <p:nvSpPr>
          <p:cNvPr id="11" name="Rounded Rectangle 10"/>
          <p:cNvSpPr/>
          <p:nvPr/>
        </p:nvSpPr>
        <p:spPr>
          <a:xfrm>
            <a:off x="844700" y="3523598"/>
            <a:ext cx="10156872" cy="536094"/>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NikoshBAN" panose="02000000000000000000" pitchFamily="2" charset="0"/>
                <a:cs typeface="NikoshBAN" panose="02000000000000000000" pitchFamily="2" charset="0"/>
              </a:rPr>
              <a:t> ৩ . </a:t>
            </a:r>
            <a:r>
              <a:rPr lang="en-US" sz="2800" dirty="0" err="1">
                <a:solidFill>
                  <a:schemeClr val="tx1"/>
                </a:solidFill>
                <a:latin typeface="NikoshBAN" panose="02000000000000000000" pitchFamily="2" charset="0"/>
                <a:cs typeface="NikoshBAN" panose="02000000000000000000" pitchFamily="2" charset="0"/>
              </a:rPr>
              <a:t>উপমা</a:t>
            </a:r>
            <a:r>
              <a:rPr lang="en-US" sz="2800" dirty="0">
                <a:solidFill>
                  <a:schemeClr val="tx1"/>
                </a:solidFill>
                <a:latin typeface="NikoshBAN" panose="02000000000000000000" pitchFamily="2" charset="0"/>
                <a:cs typeface="NikoshBAN" panose="02000000000000000000" pitchFamily="2" charset="0"/>
              </a:rPr>
              <a:t> ও </a:t>
            </a:r>
            <a:r>
              <a:rPr lang="en-US" sz="2800" dirty="0" err="1">
                <a:solidFill>
                  <a:schemeClr val="tx1"/>
                </a:solidFill>
                <a:latin typeface="NikoshBAN" panose="02000000000000000000" pitchFamily="2" charset="0"/>
                <a:cs typeface="NikoshBAN" panose="02000000000000000000" pitchFamily="2" charset="0"/>
              </a:rPr>
              <a:t>চিত্রকল্প</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নির্মাণে</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কবি</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কী</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নির্ভর</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ছিলেন</a:t>
            </a:r>
            <a:r>
              <a:rPr lang="en-US" sz="2800" dirty="0">
                <a:solidFill>
                  <a:schemeClr val="tx1"/>
                </a:solidFill>
                <a:latin typeface="NikoshBAN" panose="02000000000000000000" pitchFamily="2" charset="0"/>
                <a:cs typeface="NikoshBAN" panose="02000000000000000000" pitchFamily="2" charset="0"/>
              </a:rPr>
              <a:t> ?</a:t>
            </a:r>
          </a:p>
        </p:txBody>
      </p:sp>
      <p:sp>
        <p:nvSpPr>
          <p:cNvPr id="12" name="Rounded Rectangle 11"/>
          <p:cNvSpPr/>
          <p:nvPr/>
        </p:nvSpPr>
        <p:spPr>
          <a:xfrm>
            <a:off x="830836" y="2919863"/>
            <a:ext cx="10156872" cy="53609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উত্তর</a:t>
            </a:r>
            <a:r>
              <a:rPr lang="en-US" sz="2800" dirty="0">
                <a:solidFill>
                  <a:schemeClr val="tx1"/>
                </a:solidFill>
                <a:latin typeface="NikoshBAN" panose="02000000000000000000" pitchFamily="2" charset="0"/>
                <a:cs typeface="NikoshBAN" panose="02000000000000000000" pitchFamily="2" charset="0"/>
              </a:rPr>
              <a:t> – </a:t>
            </a:r>
            <a:r>
              <a:rPr lang="en-US" sz="2800" dirty="0" err="1">
                <a:solidFill>
                  <a:schemeClr val="tx1"/>
                </a:solidFill>
                <a:latin typeface="NikoshBAN" panose="02000000000000000000" pitchFamily="2" charset="0"/>
                <a:cs typeface="NikoshBAN" panose="02000000000000000000" pitchFamily="2" charset="0"/>
              </a:rPr>
              <a:t>সাংবাদিকতা</a:t>
            </a:r>
            <a:r>
              <a:rPr lang="en-US" sz="2800" dirty="0">
                <a:solidFill>
                  <a:schemeClr val="tx1"/>
                </a:solidFill>
                <a:latin typeface="NikoshBAN" panose="02000000000000000000" pitchFamily="2" charset="0"/>
                <a:cs typeface="NikoshBAN" panose="02000000000000000000" pitchFamily="2" charset="0"/>
              </a:rPr>
              <a:t> ।</a:t>
            </a:r>
          </a:p>
        </p:txBody>
      </p:sp>
      <p:sp>
        <p:nvSpPr>
          <p:cNvPr id="13" name="Rounded Rectangle 12"/>
          <p:cNvSpPr/>
          <p:nvPr/>
        </p:nvSpPr>
        <p:spPr>
          <a:xfrm>
            <a:off x="844700" y="4127333"/>
            <a:ext cx="10156872" cy="53609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উত্তর</a:t>
            </a:r>
            <a:r>
              <a:rPr lang="en-US" sz="2800" dirty="0">
                <a:solidFill>
                  <a:schemeClr val="tx1"/>
                </a:solidFill>
                <a:latin typeface="NikoshBAN" panose="02000000000000000000" pitchFamily="2" charset="0"/>
                <a:cs typeface="NikoshBAN" panose="02000000000000000000" pitchFamily="2" charset="0"/>
              </a:rPr>
              <a:t> – </a:t>
            </a:r>
            <a:r>
              <a:rPr lang="en-US" sz="2800" dirty="0" err="1">
                <a:solidFill>
                  <a:schemeClr val="tx1"/>
                </a:solidFill>
                <a:latin typeface="NikoshBAN" panose="02000000000000000000" pitchFamily="2" charset="0"/>
                <a:cs typeface="NikoshBAN" panose="02000000000000000000" pitchFamily="2" charset="0"/>
              </a:rPr>
              <a:t>প্রকৃতি</a:t>
            </a:r>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নির্ভর</a:t>
            </a:r>
            <a:r>
              <a:rPr lang="en-US" sz="2800" dirty="0">
                <a:solidFill>
                  <a:schemeClr val="tx1"/>
                </a:solidFill>
                <a:latin typeface="NikoshBAN" panose="02000000000000000000" pitchFamily="2" charset="0"/>
                <a:cs typeface="NikoshBAN" panose="02000000000000000000" pitchFamily="2" charset="0"/>
              </a:rPr>
              <a:t> ।</a:t>
            </a:r>
          </a:p>
        </p:txBody>
      </p:sp>
      <p:sp>
        <p:nvSpPr>
          <p:cNvPr id="14" name="Rounded Rectangle 13"/>
          <p:cNvSpPr/>
          <p:nvPr/>
        </p:nvSpPr>
        <p:spPr>
          <a:xfrm>
            <a:off x="844700" y="5373426"/>
            <a:ext cx="10156872" cy="536094"/>
          </a:xfrm>
          <a:prstGeom prst="round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tx1"/>
                </a:solidFill>
                <a:latin typeface="NikoshBAN" panose="02000000000000000000" pitchFamily="2" charset="0"/>
                <a:cs typeface="NikoshBAN" panose="02000000000000000000" pitchFamily="2" charset="0"/>
              </a:rPr>
              <a:t> </a:t>
            </a:r>
            <a:r>
              <a:rPr lang="en-US" sz="2800" dirty="0" err="1">
                <a:solidFill>
                  <a:schemeClr val="tx1"/>
                </a:solidFill>
                <a:latin typeface="NikoshBAN" panose="02000000000000000000" pitchFamily="2" charset="0"/>
                <a:cs typeface="NikoshBAN" panose="02000000000000000000" pitchFamily="2" charset="0"/>
              </a:rPr>
              <a:t>উত্তর</a:t>
            </a:r>
            <a:r>
              <a:rPr lang="en-US" sz="2800" dirty="0">
                <a:solidFill>
                  <a:schemeClr val="tx1"/>
                </a:solidFill>
                <a:latin typeface="NikoshBAN" panose="02000000000000000000" pitchFamily="2" charset="0"/>
                <a:cs typeface="NikoshBAN" panose="02000000000000000000" pitchFamily="2" charset="0"/>
              </a:rPr>
              <a:t> – ২০০৬ </a:t>
            </a:r>
            <a:r>
              <a:rPr lang="en-US" sz="2800" dirty="0" err="1">
                <a:solidFill>
                  <a:schemeClr val="tx1"/>
                </a:solidFill>
                <a:latin typeface="NikoshBAN" panose="02000000000000000000" pitchFamily="2" charset="0"/>
                <a:cs typeface="NikoshBAN" panose="02000000000000000000" pitchFamily="2" charset="0"/>
              </a:rPr>
              <a:t>সালের</a:t>
            </a:r>
            <a:r>
              <a:rPr lang="en-US" sz="2800" dirty="0">
                <a:solidFill>
                  <a:schemeClr val="tx1"/>
                </a:solidFill>
                <a:latin typeface="NikoshBAN" panose="02000000000000000000" pitchFamily="2" charset="0"/>
                <a:cs typeface="NikoshBAN" panose="02000000000000000000" pitchFamily="2" charset="0"/>
              </a:rPr>
              <a:t> ১৭ </a:t>
            </a:r>
            <a:r>
              <a:rPr lang="en-US" sz="2800" dirty="0" err="1">
                <a:solidFill>
                  <a:schemeClr val="tx1"/>
                </a:solidFill>
                <a:latin typeface="NikoshBAN" panose="02000000000000000000" pitchFamily="2" charset="0"/>
                <a:cs typeface="NikoshBAN" panose="02000000000000000000" pitchFamily="2" charset="0"/>
              </a:rPr>
              <a:t>আগস্ট</a:t>
            </a:r>
            <a:r>
              <a:rPr lang="en-US" sz="2800" dirty="0">
                <a:solidFill>
                  <a:schemeClr val="tx1"/>
                </a:solidFill>
                <a:latin typeface="NikoshBAN" panose="02000000000000000000" pitchFamily="2" charset="0"/>
                <a:cs typeface="NikoshBAN" panose="02000000000000000000" pitchFamily="2" charset="0"/>
              </a:rPr>
              <a:t> ।</a:t>
            </a:r>
          </a:p>
        </p:txBody>
      </p:sp>
    </p:spTree>
    <p:custDataLst>
      <p:tags r:id="rId1"/>
    </p:custDataLst>
    <p:extLst>
      <p:ext uri="{BB962C8B-B14F-4D97-AF65-F5344CB8AC3E}">
        <p14:creationId xmlns:p14="http://schemas.microsoft.com/office/powerpoint/2010/main" val="24188864"/>
      </p:ext>
    </p:extLst>
  </p:cSld>
  <p:clrMapOvr>
    <a:masterClrMapping/>
  </p:clrMapOvr>
  <mc:AlternateContent xmlns:mc="http://schemas.openxmlformats.org/markup-compatibility/2006" xmlns:p14="http://schemas.microsoft.com/office/powerpoint/2010/main">
    <mc:Choice Requires="p14">
      <p:transition spd="slow" p14:dur="3000" advTm="30717">
        <p14:shred/>
      </p:transition>
    </mc:Choice>
    <mc:Fallback xmlns="">
      <p:transition spd="slow" advTm="30717">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iterate type="lt">
                                    <p:tmPct val="10000"/>
                                  </p:iterate>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iterate type="lt">
                                    <p:tmPct val="10000"/>
                                  </p:iterate>
                                  <p:childTnLst>
                                    <p:set>
                                      <p:cBhvr>
                                        <p:cTn id="12" dur="1" fill="hold">
                                          <p:stCondLst>
                                            <p:cond delay="0"/>
                                          </p:stCondLst>
                                        </p:cTn>
                                        <p:tgtEl>
                                          <p:spTgt spid="8"/>
                                        </p:tgtEl>
                                        <p:attrNameLst>
                                          <p:attrName>style.visibility</p:attrName>
                                        </p:attrNameLst>
                                      </p:cBhvr>
                                      <p:to>
                                        <p:strVal val="visible"/>
                                      </p:to>
                                    </p:set>
                                    <p:anim calcmode="lin" valueType="num">
                                      <p:cBhvr additive="base">
                                        <p:cTn id="13" dur="1000" fill="hold"/>
                                        <p:tgtEl>
                                          <p:spTgt spid="8"/>
                                        </p:tgtEl>
                                        <p:attrNameLst>
                                          <p:attrName>ppt_x</p:attrName>
                                        </p:attrNameLst>
                                      </p:cBhvr>
                                      <p:tavLst>
                                        <p:tav tm="0">
                                          <p:val>
                                            <p:strVal val="1+#ppt_w/2"/>
                                          </p:val>
                                        </p:tav>
                                        <p:tav tm="100000">
                                          <p:val>
                                            <p:strVal val="#ppt_x"/>
                                          </p:val>
                                        </p:tav>
                                      </p:tavLst>
                                    </p:anim>
                                    <p:anim calcmode="lin" valueType="num">
                                      <p:cBhvr additive="base">
                                        <p:cTn id="14" dur="10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iterate type="lt">
                                    <p:tmPct val="10000"/>
                                  </p:iterate>
                                  <p:childTnLst>
                                    <p:set>
                                      <p:cBhvr>
                                        <p:cTn id="18" dur="1" fill="hold">
                                          <p:stCondLst>
                                            <p:cond delay="0"/>
                                          </p:stCondLst>
                                        </p:cTn>
                                        <p:tgtEl>
                                          <p:spTgt spid="9"/>
                                        </p:tgtEl>
                                        <p:attrNameLst>
                                          <p:attrName>style.visibility</p:attrName>
                                        </p:attrNameLst>
                                      </p:cBhvr>
                                      <p:to>
                                        <p:strVal val="visible"/>
                                      </p:to>
                                    </p:set>
                                    <p:anim calcmode="lin" valueType="num">
                                      <p:cBhvr additive="base">
                                        <p:cTn id="19" dur="1000" fill="hold"/>
                                        <p:tgtEl>
                                          <p:spTgt spid="9"/>
                                        </p:tgtEl>
                                        <p:attrNameLst>
                                          <p:attrName>ppt_x</p:attrName>
                                        </p:attrNameLst>
                                      </p:cBhvr>
                                      <p:tavLst>
                                        <p:tav tm="0">
                                          <p:val>
                                            <p:strVal val="1+#ppt_w/2"/>
                                          </p:val>
                                        </p:tav>
                                        <p:tav tm="100000">
                                          <p:val>
                                            <p:strVal val="#ppt_x"/>
                                          </p:val>
                                        </p:tav>
                                      </p:tavLst>
                                    </p:anim>
                                    <p:anim calcmode="lin" valueType="num">
                                      <p:cBhvr additive="base">
                                        <p:cTn id="20" dur="10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iterate type="lt">
                                    <p:tmPct val="10000"/>
                                  </p:iterate>
                                  <p:childTnLst>
                                    <p:set>
                                      <p:cBhvr>
                                        <p:cTn id="24" dur="1" fill="hold">
                                          <p:stCondLst>
                                            <p:cond delay="0"/>
                                          </p:stCondLst>
                                        </p:cTn>
                                        <p:tgtEl>
                                          <p:spTgt spid="12"/>
                                        </p:tgtEl>
                                        <p:attrNameLst>
                                          <p:attrName>style.visibility</p:attrName>
                                        </p:attrNameLst>
                                      </p:cBhvr>
                                      <p:to>
                                        <p:strVal val="visible"/>
                                      </p:to>
                                    </p:set>
                                    <p:anim calcmode="lin" valueType="num">
                                      <p:cBhvr additive="base">
                                        <p:cTn id="25" dur="1000" fill="hold"/>
                                        <p:tgtEl>
                                          <p:spTgt spid="12"/>
                                        </p:tgtEl>
                                        <p:attrNameLst>
                                          <p:attrName>ppt_x</p:attrName>
                                        </p:attrNameLst>
                                      </p:cBhvr>
                                      <p:tavLst>
                                        <p:tav tm="0">
                                          <p:val>
                                            <p:strVal val="1+#ppt_w/2"/>
                                          </p:val>
                                        </p:tav>
                                        <p:tav tm="100000">
                                          <p:val>
                                            <p:strVal val="#ppt_x"/>
                                          </p:val>
                                        </p:tav>
                                      </p:tavLst>
                                    </p:anim>
                                    <p:anim calcmode="lin" valueType="num">
                                      <p:cBhvr additive="base">
                                        <p:cTn id="26"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iterate type="lt">
                                    <p:tmPct val="10000"/>
                                  </p:iterate>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000" fill="hold"/>
                                        <p:tgtEl>
                                          <p:spTgt spid="11"/>
                                        </p:tgtEl>
                                        <p:attrNameLst>
                                          <p:attrName>ppt_x</p:attrName>
                                        </p:attrNameLst>
                                      </p:cBhvr>
                                      <p:tavLst>
                                        <p:tav tm="0">
                                          <p:val>
                                            <p:strVal val="1+#ppt_w/2"/>
                                          </p:val>
                                        </p:tav>
                                        <p:tav tm="100000">
                                          <p:val>
                                            <p:strVal val="#ppt_x"/>
                                          </p:val>
                                        </p:tav>
                                      </p:tavLst>
                                    </p:anim>
                                    <p:anim calcmode="lin" valueType="num">
                                      <p:cBhvr additive="base">
                                        <p:cTn id="32" dur="1000" fill="hold"/>
                                        <p:tgtEl>
                                          <p:spTgt spid="11"/>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iterate type="lt">
                                    <p:tmPct val="10000"/>
                                  </p:iterate>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1000" fill="hold"/>
                                        <p:tgtEl>
                                          <p:spTgt spid="13"/>
                                        </p:tgtEl>
                                        <p:attrNameLst>
                                          <p:attrName>ppt_x</p:attrName>
                                        </p:attrNameLst>
                                      </p:cBhvr>
                                      <p:tavLst>
                                        <p:tav tm="0">
                                          <p:val>
                                            <p:strVal val="1+#ppt_w/2"/>
                                          </p:val>
                                        </p:tav>
                                        <p:tav tm="100000">
                                          <p:val>
                                            <p:strVal val="#ppt_x"/>
                                          </p:val>
                                        </p:tav>
                                      </p:tavLst>
                                    </p:anim>
                                    <p:anim calcmode="lin" valueType="num">
                                      <p:cBhvr additive="base">
                                        <p:cTn id="38" dur="10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000" fill="hold"/>
                                        <p:tgtEl>
                                          <p:spTgt spid="10"/>
                                        </p:tgtEl>
                                        <p:attrNameLst>
                                          <p:attrName>ppt_x</p:attrName>
                                        </p:attrNameLst>
                                      </p:cBhvr>
                                      <p:tavLst>
                                        <p:tav tm="0">
                                          <p:val>
                                            <p:strVal val="1+#ppt_w/2"/>
                                          </p:val>
                                        </p:tav>
                                        <p:tav tm="100000">
                                          <p:val>
                                            <p:strVal val="#ppt_x"/>
                                          </p:val>
                                        </p:tav>
                                      </p:tavLst>
                                    </p:anim>
                                    <p:anim calcmode="lin" valueType="num">
                                      <p:cBhvr additive="base">
                                        <p:cTn id="44" dur="10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2" fill="hold" grpId="0" nodeType="clickEffect">
                                  <p:stCondLst>
                                    <p:cond delay="0"/>
                                  </p:stCondLst>
                                  <p:iterate type="lt">
                                    <p:tmPct val="10000"/>
                                  </p:iterate>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1000" fill="hold"/>
                                        <p:tgtEl>
                                          <p:spTgt spid="14"/>
                                        </p:tgtEl>
                                        <p:attrNameLst>
                                          <p:attrName>ppt_x</p:attrName>
                                        </p:attrNameLst>
                                      </p:cBhvr>
                                      <p:tavLst>
                                        <p:tav tm="0">
                                          <p:val>
                                            <p:strVal val="1+#ppt_w/2"/>
                                          </p:val>
                                        </p:tav>
                                        <p:tav tm="100000">
                                          <p:val>
                                            <p:strVal val="#ppt_x"/>
                                          </p:val>
                                        </p:tav>
                                      </p:tavLst>
                                    </p:anim>
                                    <p:anim calcmode="lin" valueType="num">
                                      <p:cBhvr additive="base">
                                        <p:cTn id="50" dur="10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13" grpId="0" animBg="1"/>
      <p:bldP spid="14"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ags/tag10.xml><?xml version="1.0" encoding="utf-8"?>
<p:tagLst xmlns:a="http://schemas.openxmlformats.org/drawingml/2006/main" xmlns:r="http://schemas.openxmlformats.org/officeDocument/2006/relationships" xmlns:p="http://schemas.openxmlformats.org/presentationml/2006/main">
  <p:tag name="TIMING" val="|0.9|1.4|2.4|1|1.5|1.6|1.3|1.6|1.6|1.5|1.7|1.6|1.5|1.5|1.5|0.9"/>
</p:tagLst>
</file>

<file path=ppt/tags/tag11.xml><?xml version="1.0" encoding="utf-8"?>
<p:tagLst xmlns:a="http://schemas.openxmlformats.org/drawingml/2006/main" xmlns:r="http://schemas.openxmlformats.org/officeDocument/2006/relationships" xmlns:p="http://schemas.openxmlformats.org/presentationml/2006/main">
  <p:tag name="TIMING" val="|0.4|1.1|1.5|1.4|1.4|1.6|1.5|1.2|1.4|1.4|1.5|1.4|1.6|1.4|1.5|1.2"/>
</p:tagLst>
</file>

<file path=ppt/tags/tag12.xml><?xml version="1.0" encoding="utf-8"?>
<p:tagLst xmlns:a="http://schemas.openxmlformats.org/drawingml/2006/main" xmlns:r="http://schemas.openxmlformats.org/officeDocument/2006/relationships" xmlns:p="http://schemas.openxmlformats.org/presentationml/2006/main">
  <p:tag name="TIMING" val="|0.5|2.3|1.5"/>
</p:tagLst>
</file>

<file path=ppt/tags/tag13.xml><?xml version="1.0" encoding="utf-8"?>
<p:tagLst xmlns:a="http://schemas.openxmlformats.org/drawingml/2006/main" xmlns:r="http://schemas.openxmlformats.org/officeDocument/2006/relationships" xmlns:p="http://schemas.openxmlformats.org/presentationml/2006/main">
  <p:tag name="TIMING" val="|0.4|1.5|2|2|2.2|0.9|1.3|2.1"/>
</p:tagLst>
</file>

<file path=ppt/tags/tag14.xml><?xml version="1.0" encoding="utf-8"?>
<p:tagLst xmlns:a="http://schemas.openxmlformats.org/drawingml/2006/main" xmlns:r="http://schemas.openxmlformats.org/officeDocument/2006/relationships" xmlns:p="http://schemas.openxmlformats.org/presentationml/2006/main">
  <p:tag name="TIMING" val="|0.5|3.2|2.2"/>
</p:tagLst>
</file>

<file path=ppt/tags/tag15.xml><?xml version="1.0" encoding="utf-8"?>
<p:tagLst xmlns:a="http://schemas.openxmlformats.org/drawingml/2006/main" xmlns:r="http://schemas.openxmlformats.org/officeDocument/2006/relationships" xmlns:p="http://schemas.openxmlformats.org/presentationml/2006/main">
  <p:tag name="TIMING" val="|0.5|4.1|3"/>
</p:tagLst>
</file>

<file path=ppt/tags/tag16.xml><?xml version="1.0" encoding="utf-8"?>
<p:tagLst xmlns:a="http://schemas.openxmlformats.org/drawingml/2006/main" xmlns:r="http://schemas.openxmlformats.org/officeDocument/2006/relationships" xmlns:p="http://schemas.openxmlformats.org/presentationml/2006/main">
  <p:tag name="TIMING" val="|1.2|4.5|2.7"/>
</p:tagLst>
</file>

<file path=ppt/tags/tag17.xml><?xml version="1.0" encoding="utf-8"?>
<p:tagLst xmlns:a="http://schemas.openxmlformats.org/drawingml/2006/main" xmlns:r="http://schemas.openxmlformats.org/officeDocument/2006/relationships" xmlns:p="http://schemas.openxmlformats.org/presentationml/2006/main">
  <p:tag name="TIMING" val="|0.6|4.3|2.6"/>
</p:tagLst>
</file>

<file path=ppt/tags/tag18.xml><?xml version="1.0" encoding="utf-8"?>
<p:tagLst xmlns:a="http://schemas.openxmlformats.org/drawingml/2006/main" xmlns:r="http://schemas.openxmlformats.org/officeDocument/2006/relationships" xmlns:p="http://schemas.openxmlformats.org/presentationml/2006/main">
  <p:tag name="TIMING" val="|0.9|3.8|2.4"/>
</p:tagLst>
</file>

<file path=ppt/tags/tag19.xml><?xml version="1.0" encoding="utf-8"?>
<p:tagLst xmlns:a="http://schemas.openxmlformats.org/drawingml/2006/main" xmlns:r="http://schemas.openxmlformats.org/officeDocument/2006/relationships" xmlns:p="http://schemas.openxmlformats.org/presentationml/2006/main">
  <p:tag name="TIMING" val="|1.4|2.4|2.9|2.6"/>
</p:tagLst>
</file>

<file path=ppt/tags/tag2.xml><?xml version="1.0" encoding="utf-8"?>
<p:tagLst xmlns:a="http://schemas.openxmlformats.org/drawingml/2006/main" xmlns:r="http://schemas.openxmlformats.org/officeDocument/2006/relationships" xmlns:p="http://schemas.openxmlformats.org/presentationml/2006/main">
  <p:tag name="TIMING" val="|1.3"/>
</p:tagLst>
</file>

<file path=ppt/tags/tag20.xml><?xml version="1.0" encoding="utf-8"?>
<p:tagLst xmlns:a="http://schemas.openxmlformats.org/drawingml/2006/main" xmlns:r="http://schemas.openxmlformats.org/officeDocument/2006/relationships" xmlns:p="http://schemas.openxmlformats.org/presentationml/2006/main">
  <p:tag name="TIMING" val="|0.6|2.4|2.3|2.2|2.3|2.1|2.1|2.2|2.4|2.1|2.3"/>
</p:tagLst>
</file>

<file path=ppt/tags/tag21.xml><?xml version="1.0" encoding="utf-8"?>
<p:tagLst xmlns:a="http://schemas.openxmlformats.org/drawingml/2006/main" xmlns:r="http://schemas.openxmlformats.org/officeDocument/2006/relationships" xmlns:p="http://schemas.openxmlformats.org/presentationml/2006/main">
  <p:tag name="TIMING" val="|1|2.4"/>
</p:tagLst>
</file>

<file path=ppt/tags/tag22.xml><?xml version="1.0" encoding="utf-8"?>
<p:tagLst xmlns:a="http://schemas.openxmlformats.org/drawingml/2006/main" xmlns:r="http://schemas.openxmlformats.org/officeDocument/2006/relationships" xmlns:p="http://schemas.openxmlformats.org/presentationml/2006/main">
  <p:tag name="TIMING" val="|0.4|2.4"/>
</p:tagLst>
</file>

<file path=ppt/tags/tag3.xml><?xml version="1.0" encoding="utf-8"?>
<p:tagLst xmlns:a="http://schemas.openxmlformats.org/drawingml/2006/main" xmlns:r="http://schemas.openxmlformats.org/officeDocument/2006/relationships" xmlns:p="http://schemas.openxmlformats.org/presentationml/2006/main">
  <p:tag name="TIMING" val="|1|3.2|2.2|2.4|2.5|2.5|2.8|3.5|2.5|2.2|2.7|2.6|2.3|2.2|2.6"/>
</p:tagLst>
</file>

<file path=ppt/tags/tag4.xml><?xml version="1.0" encoding="utf-8"?>
<p:tagLst xmlns:a="http://schemas.openxmlformats.org/drawingml/2006/main" xmlns:r="http://schemas.openxmlformats.org/officeDocument/2006/relationships" xmlns:p="http://schemas.openxmlformats.org/presentationml/2006/main">
  <p:tag name="TIMING" val="|0.4|2.7|6.4"/>
</p:tagLst>
</file>

<file path=ppt/tags/tag5.xml><?xml version="1.0" encoding="utf-8"?>
<p:tagLst xmlns:a="http://schemas.openxmlformats.org/drawingml/2006/main" xmlns:r="http://schemas.openxmlformats.org/officeDocument/2006/relationships" xmlns:p="http://schemas.openxmlformats.org/presentationml/2006/main">
  <p:tag name="TIMING" val="|1.5|4.3"/>
</p:tagLst>
</file>

<file path=ppt/tags/tag6.xml><?xml version="1.0" encoding="utf-8"?>
<p:tagLst xmlns:a="http://schemas.openxmlformats.org/drawingml/2006/main" xmlns:r="http://schemas.openxmlformats.org/officeDocument/2006/relationships" xmlns:p="http://schemas.openxmlformats.org/presentationml/2006/main">
  <p:tag name="TIMING" val="|1.4|4.4|4.1|3.3|6.1|4.4|2.4|2.7|3.7|4.7"/>
</p:tagLst>
</file>

<file path=ppt/tags/tag7.xml><?xml version="1.0" encoding="utf-8"?>
<p:tagLst xmlns:a="http://schemas.openxmlformats.org/drawingml/2006/main" xmlns:r="http://schemas.openxmlformats.org/officeDocument/2006/relationships" xmlns:p="http://schemas.openxmlformats.org/presentationml/2006/main">
  <p:tag name="TIMING" val="|1.1|2.4|1.9|3.8|2.1|2.6|2.1|2.4"/>
</p:tagLst>
</file>

<file path=ppt/tags/tag8.xml><?xml version="1.0" encoding="utf-8"?>
<p:tagLst xmlns:a="http://schemas.openxmlformats.org/drawingml/2006/main" xmlns:r="http://schemas.openxmlformats.org/officeDocument/2006/relationships" xmlns:p="http://schemas.openxmlformats.org/presentationml/2006/main">
  <p:tag name="TIMING" val="|0.4|3.7|4.7|4|3.4|4.8|3.6|2.3"/>
</p:tagLst>
</file>

<file path=ppt/tags/tag9.xml><?xml version="1.0" encoding="utf-8"?>
<p:tagLst xmlns:a="http://schemas.openxmlformats.org/drawingml/2006/main" xmlns:r="http://schemas.openxmlformats.org/officeDocument/2006/relationships" xmlns:p="http://schemas.openxmlformats.org/presentationml/2006/main">
  <p:tag name="TIMING" val="|0.5|2.9"/>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1592</TotalTime>
  <Words>781</Words>
  <Application>Microsoft Office PowerPoint</Application>
  <PresentationFormat>Widescreen</PresentationFormat>
  <Paragraphs>119</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NikoshBAN</vt:lpstr>
      <vt:lpstr>Vrinda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মূল্যায়ন</vt:lpstr>
      <vt:lpstr>PowerPoint Presentation</vt:lpstr>
      <vt:lpstr>সবাইকে ধন্যবাদ</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account</dc:creator>
  <cp:lastModifiedBy>Microsoft account</cp:lastModifiedBy>
  <cp:revision>96</cp:revision>
  <dcterms:created xsi:type="dcterms:W3CDTF">2020-12-05T03:16:08Z</dcterms:created>
  <dcterms:modified xsi:type="dcterms:W3CDTF">2021-08-16T01:24:57Z</dcterms:modified>
</cp:coreProperties>
</file>