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sldIdLst>
    <p:sldId id="256" r:id="rId2"/>
    <p:sldId id="257" r:id="rId3"/>
    <p:sldId id="266" r:id="rId4"/>
    <p:sldId id="288" r:id="rId5"/>
    <p:sldId id="280" r:id="rId6"/>
    <p:sldId id="285" r:id="rId7"/>
    <p:sldId id="268" r:id="rId8"/>
    <p:sldId id="258" r:id="rId9"/>
    <p:sldId id="267" r:id="rId10"/>
    <p:sldId id="269" r:id="rId11"/>
    <p:sldId id="270" r:id="rId12"/>
    <p:sldId id="271" r:id="rId13"/>
    <p:sldId id="281" r:id="rId14"/>
    <p:sldId id="286" r:id="rId15"/>
    <p:sldId id="275" r:id="rId16"/>
    <p:sldId id="284" r:id="rId17"/>
    <p:sldId id="277" r:id="rId18"/>
    <p:sldId id="287" r:id="rId19"/>
    <p:sldId id="279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1" autoAdjust="0"/>
  </p:normalViewPr>
  <p:slideViewPr>
    <p:cSldViewPr>
      <p:cViewPr varScale="1">
        <p:scale>
          <a:sx n="76" d="100"/>
          <a:sy n="76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5D3A-2309-4A74-948D-7D1C9E1D47D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A4A6-E2DE-4D47-BA2A-654125FD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10" Type="http://schemas.openxmlformats.org/officeDocument/2006/relationships/image" Target="../media/image12.jp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2.bin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2286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1430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     ও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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4953000"/>
            <a:ext cx="1165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ডটগুণফল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990600" y="1143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2" imgW="152280" imgH="203040" progId="Equation.3">
                  <p:embed/>
                </p:oleObj>
              </mc:Choice>
              <mc:Fallback>
                <p:oleObj name="Equation" r:id="rId2" imgW="1522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1676400" y="1143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8886" y="2082225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71600" y="1981200"/>
          <a:ext cx="335177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6" imgW="1180800" imgH="939600" progId="Equation.3">
                  <p:embed/>
                </p:oleObj>
              </mc:Choice>
              <mc:Fallback>
                <p:oleObj name="Equation" r:id="rId6" imgW="1180800" imgH="939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335177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373082"/>
            <a:ext cx="1158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ক্রমগুণন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sine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ও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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609600" y="36576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Equation" r:id="rId2" imgW="152280" imgH="203040" progId="Equation.3">
                  <p:embed/>
                </p:oleObj>
              </mc:Choice>
              <mc:Fallback>
                <p:oleObj name="Equation" r:id="rId2" imgW="15228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8"/>
          <p:cNvGraphicFramePr>
            <a:graphicFrameLocks noChangeAspect="1"/>
          </p:cNvGraphicFramePr>
          <p:nvPr/>
        </p:nvGraphicFramePr>
        <p:xfrm>
          <a:off x="1752600" y="36576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61746"/>
              </p:ext>
            </p:extLst>
          </p:nvPr>
        </p:nvGraphicFramePr>
        <p:xfrm>
          <a:off x="1219200" y="4381500"/>
          <a:ext cx="329738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6" imgW="863280" imgH="558720" progId="Equation.3">
                  <p:embed/>
                </p:oleObj>
              </mc:Choice>
              <mc:Fallback>
                <p:oleObj name="Equation" r:id="rId6" imgW="863280" imgH="5587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81500"/>
                        <a:ext cx="329738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6096000" y="5105400"/>
          <a:ext cx="2667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8" imgW="698400" imgH="215640" progId="Equation.3">
                  <p:embed/>
                </p:oleObj>
              </mc:Choice>
              <mc:Fallback>
                <p:oleObj name="Equation" r:id="rId8" imgW="6984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105400"/>
                        <a:ext cx="26670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5181600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AF0E6-06E8-482F-85A8-259B930AB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95600"/>
            <a:ext cx="3353053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421073"/>
            <a:ext cx="11982768" cy="681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ikosh" pitchFamily="2" charset="0"/>
                <a:cs typeface="Nikosh" pitchFamily="2" charset="0"/>
                <a:sym typeface="Symbol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ও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ভেক্টরকে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সন্নিহিত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বাহু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OPQR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সামন্তরিকটি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Bsin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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সামন্তরিকের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7364"/>
              </p:ext>
            </p:extLst>
          </p:nvPr>
        </p:nvGraphicFramePr>
        <p:xfrm>
          <a:off x="609600" y="990600"/>
          <a:ext cx="42672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2" imgW="1218960" imgH="1346040" progId="Equation.3">
                  <p:embed/>
                </p:oleObj>
              </mc:Choice>
              <mc:Fallback>
                <p:oleObj name="Equation" r:id="rId2" imgW="1218960" imgH="1346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42672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5257800"/>
            <a:ext cx="903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96900" y="533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334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1130300" y="533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334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12054" y="3393266"/>
            <a:ext cx="3102131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81000"/>
            <a:ext cx="589776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আয়ত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ভেক্টরগুলোর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গুণফল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11"/>
              <p:cNvSpPr txBox="1"/>
              <p:nvPr/>
            </p:nvSpPr>
            <p:spPr bwMode="auto">
              <a:xfrm>
                <a:off x="1181100" y="1905000"/>
                <a:ext cx="4953000" cy="38862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1100" y="1905000"/>
                <a:ext cx="4953000" cy="3886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4D02C9B-F674-4EDF-B3AB-FC788E85CCA9}"/>
              </a:ext>
            </a:extLst>
          </p:cNvPr>
          <p:cNvSpPr/>
          <p:nvPr/>
        </p:nvSpPr>
        <p:spPr>
          <a:xfrm>
            <a:off x="6781800" y="1435100"/>
            <a:ext cx="2362200" cy="2819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CE74CDC-F6C3-4B93-A61F-49A0AC9B5384}"/>
              </a:ext>
            </a:extLst>
          </p:cNvPr>
          <p:cNvSpPr/>
          <p:nvPr/>
        </p:nvSpPr>
        <p:spPr>
          <a:xfrm rot="3390877">
            <a:off x="8535118" y="1857559"/>
            <a:ext cx="609600" cy="32592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2140B8-5932-48EB-AE3C-E0F97A492571}"/>
              </a:ext>
            </a:extLst>
          </p:cNvPr>
          <p:cNvSpPr/>
          <p:nvPr/>
        </p:nvSpPr>
        <p:spPr>
          <a:xfrm rot="11679693">
            <a:off x="7379420" y="4091538"/>
            <a:ext cx="609600" cy="32592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17BDDD-163B-497B-B929-BBE5D65BFD89}"/>
              </a:ext>
            </a:extLst>
          </p:cNvPr>
          <p:cNvSpPr/>
          <p:nvPr/>
        </p:nvSpPr>
        <p:spPr>
          <a:xfrm rot="17602521">
            <a:off x="6504077" y="2351923"/>
            <a:ext cx="555444" cy="340718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7A3F1B-B91B-4EC1-95D9-F7D5B3BF8F4A}"/>
                  </a:ext>
                </a:extLst>
              </p:cNvPr>
              <p:cNvSpPr txBox="1"/>
              <p:nvPr/>
            </p:nvSpPr>
            <p:spPr>
              <a:xfrm>
                <a:off x="7380138" y="950352"/>
                <a:ext cx="392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7A3F1B-B91B-4EC1-95D9-F7D5B3B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138" y="950352"/>
                <a:ext cx="3922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958E36-B220-4E5F-B6B1-18AEFDD231DD}"/>
                  </a:ext>
                </a:extLst>
              </p:cNvPr>
              <p:cNvSpPr txBox="1"/>
              <p:nvPr/>
            </p:nvSpPr>
            <p:spPr>
              <a:xfrm>
                <a:off x="9144000" y="3004046"/>
                <a:ext cx="392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958E36-B220-4E5F-B6B1-18AEFDD23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004046"/>
                <a:ext cx="39226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CCCCDD-FA38-4DEA-9FD5-DE2BD9BCD4DD}"/>
                  </a:ext>
                </a:extLst>
              </p:cNvPr>
              <p:cNvSpPr txBox="1"/>
              <p:nvPr/>
            </p:nvSpPr>
            <p:spPr>
              <a:xfrm>
                <a:off x="6284454" y="3136612"/>
                <a:ext cx="392262" cy="6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CCCCDD-FA38-4DEA-9FD5-DE2BD9BCD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54" y="3136612"/>
                <a:ext cx="392262" cy="611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5B4B00E7-021A-423C-8F14-4005085ECBD4}"/>
              </a:ext>
            </a:extLst>
          </p:cNvPr>
          <p:cNvSpPr/>
          <p:nvPr/>
        </p:nvSpPr>
        <p:spPr>
          <a:xfrm>
            <a:off x="8839918" y="3747805"/>
            <a:ext cx="2362200" cy="2819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B9B962-D0BF-4274-A67E-F16632040081}"/>
                  </a:ext>
                </a:extLst>
              </p:cNvPr>
              <p:cNvSpPr txBox="1"/>
              <p:nvPr/>
            </p:nvSpPr>
            <p:spPr>
              <a:xfrm>
                <a:off x="9767444" y="3188430"/>
                <a:ext cx="392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B9B962-D0BF-4274-A67E-F16632040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444" y="3188430"/>
                <a:ext cx="39226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96607F-F1DE-4FC5-934E-8CB1DCA4DFFF}"/>
                  </a:ext>
                </a:extLst>
              </p:cNvPr>
              <p:cNvSpPr txBox="1"/>
              <p:nvPr/>
            </p:nvSpPr>
            <p:spPr>
              <a:xfrm>
                <a:off x="11221593" y="4800600"/>
                <a:ext cx="392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96607F-F1DE-4FC5-934E-8CB1DCA4D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1593" y="4800600"/>
                <a:ext cx="39226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31E89-F54A-48F9-ADA5-086BE01DE51F}"/>
                  </a:ext>
                </a:extLst>
              </p:cNvPr>
              <p:cNvSpPr txBox="1"/>
              <p:nvPr/>
            </p:nvSpPr>
            <p:spPr>
              <a:xfrm>
                <a:off x="8339705" y="4889212"/>
                <a:ext cx="392262" cy="6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31E89-F54A-48F9-ADA5-086BE01DE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705" y="4889212"/>
                <a:ext cx="392262" cy="6111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ction Button: Go Forward or Nex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0E1A3A-0B1F-4156-99EF-9FEB71C711AB}"/>
              </a:ext>
            </a:extLst>
          </p:cNvPr>
          <p:cNvSpPr/>
          <p:nvPr/>
        </p:nvSpPr>
        <p:spPr>
          <a:xfrm rot="1805120">
            <a:off x="9272792" y="6289602"/>
            <a:ext cx="609600" cy="32592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ction Button: Go Forward or Next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AC827D-46A9-4A78-8ECE-E2EBC5746C3C}"/>
              </a:ext>
            </a:extLst>
          </p:cNvPr>
          <p:cNvSpPr/>
          <p:nvPr/>
        </p:nvSpPr>
        <p:spPr>
          <a:xfrm rot="6855174">
            <a:off x="8678153" y="4545511"/>
            <a:ext cx="609600" cy="32592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Action Button: Go Forward or Next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7547EB9-24C2-431D-9F06-B0B5EBE285F6}"/>
              </a:ext>
            </a:extLst>
          </p:cNvPr>
          <p:cNvSpPr/>
          <p:nvPr/>
        </p:nvSpPr>
        <p:spPr>
          <a:xfrm rot="13812923">
            <a:off x="10631594" y="4149477"/>
            <a:ext cx="609600" cy="32592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81000"/>
            <a:ext cx="7588937" cy="850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ধরি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dirty="0">
                <a:latin typeface="Nikosh" pitchFamily="2" charset="0"/>
                <a:cs typeface="Nikosh" pitchFamily="2" charset="0"/>
                <a:sym typeface="Symbol"/>
              </a:rPr>
              <a:t>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ও</a:t>
            </a:r>
            <a:r>
              <a:rPr lang="en-US" sz="3200" dirty="0">
                <a:latin typeface="Nikosh" pitchFamily="2" charset="0"/>
                <a:cs typeface="Nikosh" pitchFamily="2" charset="0"/>
                <a:sym typeface="Symbol"/>
              </a:rPr>
              <a:t>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অন্তর্ভূক্ত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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কোনটিই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শূন্য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নয়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Symbol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10494"/>
              </p:ext>
            </p:extLst>
          </p:nvPr>
        </p:nvGraphicFramePr>
        <p:xfrm>
          <a:off x="1104900" y="527631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2" imgW="152280" imgH="203040" progId="Equation.3">
                  <p:embed/>
                </p:oleObj>
              </mc:Choice>
              <mc:Fallback>
                <p:oleObj name="Equation" r:id="rId2" imgW="1522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27631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691026"/>
              </p:ext>
            </p:extLst>
          </p:nvPr>
        </p:nvGraphicFramePr>
        <p:xfrm>
          <a:off x="2247900" y="577516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77516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3400" y="1524000"/>
          <a:ext cx="2971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6" imgW="990360" imgH="1002960" progId="Equation.3">
                  <p:embed/>
                </p:oleObj>
              </mc:Choice>
              <mc:Fallback>
                <p:oleObj name="Equation" r:id="rId6" imgW="990360" imgH="1002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2971800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82" y="4495800"/>
            <a:ext cx="11729493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ভেক্টরের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গুণফল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নাল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সমান্তরাল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হবে।কোনটিই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শূন্য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ভেক্টরদ্বয়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পরস্পর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Symbo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2F9D8-D27D-400E-81AE-0677E42168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46" y="1366516"/>
            <a:ext cx="4811931" cy="28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572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724400" y="83366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2325469"/>
            <a:ext cx="11049000" cy="646331"/>
            <a:chOff x="838200" y="1739151"/>
            <a:chExt cx="11049000" cy="646331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F3641C4-115A-43A6-AB35-0F8368911B0C}"/>
                </a:ext>
              </a:extLst>
            </p:cNvPr>
            <p:cNvSpPr/>
            <p:nvPr/>
          </p:nvSpPr>
          <p:spPr>
            <a:xfrm>
              <a:off x="838200" y="1905000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2D902A-3D83-4C37-B8DE-164F6E6F2E0E}"/>
                </a:ext>
              </a:extLst>
            </p:cNvPr>
            <p:cNvSpPr txBox="1"/>
            <p:nvPr/>
          </p:nvSpPr>
          <p:spPr>
            <a:xfrm>
              <a:off x="1143000" y="1739151"/>
              <a:ext cx="1074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সমান্তরাল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কি?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3239869"/>
            <a:ext cx="11277600" cy="646331"/>
            <a:chOff x="304800" y="3048000"/>
            <a:chExt cx="11277600" cy="646331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304800" y="3256865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609600" y="3048000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ডানহাত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স্ক্র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4154269"/>
            <a:ext cx="11277600" cy="646331"/>
            <a:chOff x="304800" y="3048000"/>
            <a:chExt cx="11277600" cy="646331"/>
          </a:xfrm>
        </p:grpSpPr>
        <p:sp>
          <p:nvSpPr>
            <p:cNvPr id="15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304800" y="3256865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609600" y="3048000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কি?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5105400"/>
            <a:ext cx="11277600" cy="646331"/>
            <a:chOff x="304800" y="3048000"/>
            <a:chExt cx="11277600" cy="646331"/>
          </a:xfrm>
        </p:grpSpPr>
        <p:sp>
          <p:nvSpPr>
            <p:cNvPr id="18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304800" y="3256865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609600" y="3048000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স্কেলার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কি?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572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724400" y="83366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819400"/>
            <a:ext cx="1087188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95600" y="1981200"/>
          <a:ext cx="5638800" cy="62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2" imgW="2184120" imgH="241200" progId="Equation.3">
                  <p:embed/>
                </p:oleObj>
              </mc:Choice>
              <mc:Fallback>
                <p:oleObj name="Equation" r:id="rId2" imgW="218412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5638800" cy="6228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76800" y="228600"/>
            <a:ext cx="1905000" cy="707887"/>
            <a:chOff x="4876800" y="380999"/>
            <a:chExt cx="1905000" cy="707887"/>
          </a:xfrm>
        </p:grpSpPr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F63397AC-C673-4730-8EE0-A573783674F7}"/>
                </a:ext>
              </a:extLst>
            </p:cNvPr>
            <p:cNvSpPr/>
            <p:nvPr/>
          </p:nvSpPr>
          <p:spPr>
            <a:xfrm rot="16200000">
              <a:off x="5486399" y="-228600"/>
              <a:ext cx="685801" cy="1905000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306FC2-D2B7-48F0-B26B-083E418FC634}"/>
                </a:ext>
              </a:extLst>
            </p:cNvPr>
            <p:cNvSpPr txBox="1"/>
            <p:nvPr/>
          </p:nvSpPr>
          <p:spPr>
            <a:xfrm>
              <a:off x="5181600" y="381000"/>
              <a:ext cx="1447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 err="1">
                  <a:latin typeface="NikoshBAN" panose="02000000000000000000" pitchFamily="2" charset="0"/>
                  <a:ea typeface="Microsoft YaHei UI" pitchFamily="34" charset="-122"/>
                  <a:cs typeface="NikoshBAN" panose="02000000000000000000" pitchFamily="2" charset="0"/>
                </a:rPr>
                <a:t>মূল্যায়ন</a:t>
              </a:r>
              <a:r>
                <a:rPr lang="en-US" sz="4000" b="1" dirty="0">
                  <a:latin typeface="NikoshBAN" panose="02000000000000000000" pitchFamily="2" charset="0"/>
                  <a:ea typeface="Microsoft YaHei UI" pitchFamily="34" charset="-122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1009471"/>
            <a:ext cx="11582400" cy="1754326"/>
            <a:chOff x="457200" y="1066800"/>
            <a:chExt cx="11582400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9C40CC-A180-47EA-999D-C7D8BFEF9AD3}"/>
                </a:ext>
              </a:extLst>
            </p:cNvPr>
            <p:cNvSpPr/>
            <p:nvPr/>
          </p:nvSpPr>
          <p:spPr>
            <a:xfrm>
              <a:off x="457200" y="1416602"/>
              <a:ext cx="228600" cy="3048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E16591-7140-4558-B428-E16130236646}"/>
                </a:ext>
              </a:extLst>
            </p:cNvPr>
            <p:cNvSpPr txBox="1"/>
            <p:nvPr/>
          </p:nvSpPr>
          <p:spPr>
            <a:xfrm>
              <a:off x="685800" y="1066800"/>
              <a:ext cx="11353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স্কেলার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18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ং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ভেক্টরদ্বয়ের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মধ্যবর্ত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ক)         খ)         গ)         ঘ)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1613" y="3200400"/>
            <a:ext cx="11547987" cy="1754326"/>
            <a:chOff x="491613" y="2667000"/>
            <a:chExt cx="10404987" cy="17543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D677D9-F3FB-410C-8650-CE0739B0E4A6}"/>
                </a:ext>
              </a:extLst>
            </p:cNvPr>
            <p:cNvSpPr/>
            <p:nvPr/>
          </p:nvSpPr>
          <p:spPr>
            <a:xfrm>
              <a:off x="491613" y="2747603"/>
              <a:ext cx="228600" cy="3048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4D105B-C595-4387-BA2D-5D72F2EFFE96}"/>
                </a:ext>
              </a:extLst>
            </p:cNvPr>
            <p:cNvSpPr txBox="1"/>
            <p:nvPr/>
          </p:nvSpPr>
          <p:spPr>
            <a:xfrm>
              <a:off x="801328" y="2667000"/>
              <a:ext cx="100952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যথাক্রম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8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ং 6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তাদের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মধ্যবর্ত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ে,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এদের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ক) 16            খ) 20                     গ) 24               ঘ) 48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144000" y="1092200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2" imgW="304560" imgH="228600" progId="Equation.3">
                  <p:embed/>
                </p:oleObj>
              </mc:Choice>
              <mc:Fallback>
                <p:oleObj name="Equation" r:id="rId2" imgW="30456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1092200"/>
                        <a:ext cx="5334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289049" y="2197100"/>
          <a:ext cx="543719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49" y="2197100"/>
                        <a:ext cx="543719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90800" y="2197100"/>
          <a:ext cx="543719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6" imgW="253800" imgH="203040" progId="Equation.3">
                  <p:embed/>
                </p:oleObj>
              </mc:Choice>
              <mc:Fallback>
                <p:oleObj name="Equation" r:id="rId6" imgW="25380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97100"/>
                        <a:ext cx="543719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975100" y="2197100"/>
          <a:ext cx="517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8" imgW="241200" imgH="203040" progId="Equation.3">
                  <p:embed/>
                </p:oleObj>
              </mc:Choice>
              <mc:Fallback>
                <p:oleObj name="Equation" r:id="rId8" imgW="24120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197100"/>
                        <a:ext cx="5175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346700" y="2197100"/>
          <a:ext cx="517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10" imgW="241200" imgH="203040" progId="Equation.3">
                  <p:embed/>
                </p:oleObj>
              </mc:Choice>
              <mc:Fallback>
                <p:oleObj name="Equation" r:id="rId10" imgW="24120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2197100"/>
                        <a:ext cx="5175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0337800" y="3276600"/>
          <a:ext cx="517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12" imgW="241200" imgH="203040" progId="Equation.3">
                  <p:embed/>
                </p:oleObj>
              </mc:Choice>
              <mc:Fallback>
                <p:oleObj name="Equation" r:id="rId12" imgW="24120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7800" y="3276600"/>
                        <a:ext cx="5175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4876800" y="228600"/>
            <a:ext cx="2971800" cy="707887"/>
            <a:chOff x="4876800" y="380999"/>
            <a:chExt cx="1905000" cy="707887"/>
          </a:xfrm>
        </p:grpSpPr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F63397AC-C673-4730-8EE0-A573783674F7}"/>
                </a:ext>
              </a:extLst>
            </p:cNvPr>
            <p:cNvSpPr/>
            <p:nvPr/>
          </p:nvSpPr>
          <p:spPr>
            <a:xfrm rot="16200000">
              <a:off x="5486399" y="-228600"/>
              <a:ext cx="685801" cy="1905000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306FC2-D2B7-48F0-B26B-083E418FC634}"/>
                </a:ext>
              </a:extLst>
            </p:cNvPr>
            <p:cNvSpPr txBox="1"/>
            <p:nvPr/>
          </p:nvSpPr>
          <p:spPr>
            <a:xfrm>
              <a:off x="5181600" y="381000"/>
              <a:ext cx="1447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 err="1">
                  <a:latin typeface="NikoshBAN" panose="02000000000000000000" pitchFamily="2" charset="0"/>
                  <a:ea typeface="Microsoft YaHei UI" pitchFamily="34" charset="-122"/>
                  <a:cs typeface="NikoshBAN" panose="02000000000000000000" pitchFamily="2" charset="0"/>
                </a:rPr>
                <a:t>বাড়ীর</a:t>
              </a:r>
              <a:r>
                <a:rPr lang="en-US" sz="4000" b="1" dirty="0">
                  <a:latin typeface="NikoshBAN" panose="02000000000000000000" pitchFamily="2" charset="0"/>
                  <a:ea typeface="Microsoft YaHei UI" pitchFamily="34" charset="-122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ea typeface="Microsoft YaHei UI" pitchFamily="34" charset="-122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atin typeface="NikoshBAN" panose="02000000000000000000" pitchFamily="2" charset="0"/>
                <a:ea typeface="Microsoft YaHei UI" pitchFamily="34" charset="-122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685799" y="974587"/>
            <a:ext cx="113538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অভিক্ষেপ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অভিক্ষেপ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00200" y="1257300"/>
          <a:ext cx="1959976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2" imgW="939600" imgH="241200" progId="Equation.3">
                  <p:embed/>
                </p:oleObj>
              </mc:Choice>
              <mc:Fallback>
                <p:oleObj name="Equation" r:id="rId2" imgW="939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57300"/>
                        <a:ext cx="1959976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416425" y="1282700"/>
          <a:ext cx="21193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4" imgW="1015920" imgH="241200" progId="Equation.3">
                  <p:embed/>
                </p:oleObj>
              </mc:Choice>
              <mc:Fallback>
                <p:oleObj name="Equation" r:id="rId4" imgW="10159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1282700"/>
                        <a:ext cx="2119313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001000" y="1295400"/>
          <a:ext cx="317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295400"/>
                        <a:ext cx="3175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9829800" y="1295400"/>
          <a:ext cx="317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800" y="1295400"/>
                        <a:ext cx="3175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971800" y="2133600"/>
          <a:ext cx="317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3175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876800" y="2133600"/>
          <a:ext cx="317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33600"/>
                        <a:ext cx="3175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048000" cy="990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4610100" y="7817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2362201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15036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1972235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h83@gmail.com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32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4644714" y="51503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2743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3314700" y="182770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2667000" y="36987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2743200" y="292065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447800" y="4401762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২য়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25DA4-628E-4412-91C8-9CA0FE5C5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6" y="1485900"/>
            <a:ext cx="2807724" cy="2583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2A11DE-0B97-4266-8871-4E1D978A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96378"/>
            <a:ext cx="4876800" cy="2562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F3401-5CF5-4203-A160-AC9288475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981200"/>
            <a:ext cx="3557023" cy="2087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596D9-CD68-4848-BA05-153C2BF809FA}"/>
              </a:ext>
            </a:extLst>
          </p:cNvPr>
          <p:cNvSpPr txBox="1"/>
          <p:nvPr/>
        </p:nvSpPr>
        <p:spPr>
          <a:xfrm>
            <a:off x="1981200" y="56293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4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5D2A02-D067-41FE-AFEA-D7B35E216C11}"/>
              </a:ext>
            </a:extLst>
          </p:cNvPr>
          <p:cNvSpPr/>
          <p:nvPr/>
        </p:nvSpPr>
        <p:spPr>
          <a:xfrm>
            <a:off x="4648200" y="5257800"/>
            <a:ext cx="3352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DBC88-CCE3-41BD-9FE2-6EEB7DB4AE9A}"/>
              </a:ext>
            </a:extLst>
          </p:cNvPr>
          <p:cNvSpPr txBox="1"/>
          <p:nvPr/>
        </p:nvSpPr>
        <p:spPr>
          <a:xfrm>
            <a:off x="723900" y="53340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5C3B0-B72D-474B-B6E1-A56ABDAE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090360"/>
            <a:ext cx="5105400" cy="28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5D2A02-D067-41FE-AFEA-D7B35E216C11}"/>
              </a:ext>
            </a:extLst>
          </p:cNvPr>
          <p:cNvSpPr/>
          <p:nvPr/>
        </p:nvSpPr>
        <p:spPr>
          <a:xfrm>
            <a:off x="4495800" y="457200"/>
            <a:ext cx="33528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DBC88-CCE3-41BD-9FE2-6EEB7DB4AE9A}"/>
              </a:ext>
            </a:extLst>
          </p:cNvPr>
          <p:cNvSpPr txBox="1"/>
          <p:nvPr/>
        </p:nvSpPr>
        <p:spPr>
          <a:xfrm>
            <a:off x="685800" y="1981200"/>
            <a:ext cx="1074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207357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828800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22" y="334248"/>
            <a:ext cx="1165575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গুণন: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Cosine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819400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   ও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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103386"/>
              </p:ext>
            </p:extLst>
          </p:nvPr>
        </p:nvGraphicFramePr>
        <p:xfrm>
          <a:off x="609600" y="2719358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2" imgW="152280" imgH="203040" progId="Equation.3">
                  <p:embed/>
                </p:oleObj>
              </mc:Choice>
              <mc:Fallback>
                <p:oleObj name="Equation" r:id="rId2" imgW="1522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19358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55215"/>
              </p:ext>
            </p:extLst>
          </p:nvPr>
        </p:nvGraphicFramePr>
        <p:xfrm>
          <a:off x="1143000" y="2743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09600" y="3352800"/>
            <a:ext cx="4408713" cy="1143000"/>
            <a:chOff x="609600" y="3124200"/>
            <a:chExt cx="4408713" cy="11430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609600" y="3124200"/>
            <a:ext cx="4408713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6" imgW="2057400" imgH="533160" progId="Equation.3">
                    <p:embed/>
                  </p:oleObj>
                </mc:Choice>
                <mc:Fallback>
                  <p:oleObj name="Equation" r:id="rId6" imgW="2057400" imgH="53316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124200"/>
                          <a:ext cx="4408713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857500" y="3848100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যখন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4572000"/>
            <a:ext cx="7782900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ে, 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 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739900" y="4778375"/>
          <a:ext cx="14097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8" imgW="469800" imgH="177480" progId="Equation.3">
                  <p:embed/>
                </p:oleObj>
              </mc:Choice>
              <mc:Fallback>
                <p:oleObj name="Equation" r:id="rId8" imgW="46980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4778375"/>
                        <a:ext cx="14097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86200" y="4724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7244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715000" y="4724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35100" y="5562600"/>
          <a:ext cx="14097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4" imgW="469800" imgH="177480" progId="Equation.3">
                  <p:embed/>
                </p:oleObj>
              </mc:Choice>
              <mc:Fallback>
                <p:oleObj name="Equation" r:id="rId14" imgW="46980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5562600"/>
                        <a:ext cx="14097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517900" y="54737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6" imgW="152280" imgH="203040" progId="Equation.3">
                  <p:embed/>
                </p:oleObj>
              </mc:Choice>
              <mc:Fallback>
                <p:oleObj name="Equation" r:id="rId16" imgW="15228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54737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359400" y="55118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8" imgW="152280" imgH="203040" progId="Equation.3">
                  <p:embed/>
                </p:oleObj>
              </mc:Choice>
              <mc:Fallback>
                <p:oleObj name="Equation" r:id="rId18" imgW="152280" imgH="203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5118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E63013A-5AF8-42B6-892C-7B602674C8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00" y="2490787"/>
            <a:ext cx="2921777" cy="23510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5638225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 bwMode="auto">
              <a:xfrm>
                <a:off x="5419041" y="1194375"/>
                <a:ext cx="5905726" cy="286558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০</m:t>
                              </m:r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041" y="1194375"/>
                <a:ext cx="5905726" cy="2865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3400" y="342900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830946"/>
              </p:ext>
            </p:extLst>
          </p:nvPr>
        </p:nvGraphicFramePr>
        <p:xfrm>
          <a:off x="2133600" y="3276601"/>
          <a:ext cx="3200399" cy="78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1066680" imgH="241200" progId="Equation.3">
                  <p:embed/>
                </p:oleObj>
              </mc:Choice>
              <mc:Fallback>
                <p:oleObj name="Equation" r:id="rId3" imgW="10666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76601"/>
                        <a:ext cx="3200399" cy="783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3999" y="4419600"/>
            <a:ext cx="11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889738"/>
              </p:ext>
            </p:extLst>
          </p:nvPr>
        </p:nvGraphicFramePr>
        <p:xfrm>
          <a:off x="1952399" y="4267200"/>
          <a:ext cx="2848201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5" imgW="1041120" imgH="774360" progId="Equation.3">
                  <p:embed/>
                </p:oleObj>
              </mc:Choice>
              <mc:Fallback>
                <p:oleObj name="Equation" r:id="rId5" imgW="1041120" imgH="774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399" y="4267200"/>
                        <a:ext cx="2848201" cy="2020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43818"/>
              </p:ext>
            </p:extLst>
          </p:nvPr>
        </p:nvGraphicFramePr>
        <p:xfrm>
          <a:off x="7315200" y="4953000"/>
          <a:ext cx="374046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7" imgW="1091880" imgH="241200" progId="Equation.3">
                  <p:embed/>
                </p:oleObj>
              </mc:Choice>
              <mc:Fallback>
                <p:oleObj name="Equation" r:id="rId7" imgW="109188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3740463" cy="1335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2611</TotalTime>
  <Words>588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Garamond</vt:lpstr>
      <vt:lpstr>Nikosh</vt:lpstr>
      <vt:lpstr>NikoshBAN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108</cp:revision>
  <dcterms:created xsi:type="dcterms:W3CDTF">2006-08-16T00:00:00Z</dcterms:created>
  <dcterms:modified xsi:type="dcterms:W3CDTF">2021-08-15T21:36:36Z</dcterms:modified>
</cp:coreProperties>
</file>