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69" r:id="rId3"/>
    <p:sldId id="262" r:id="rId4"/>
    <p:sldId id="280" r:id="rId5"/>
    <p:sldId id="281" r:id="rId6"/>
    <p:sldId id="283" r:id="rId7"/>
    <p:sldId id="284" r:id="rId8"/>
    <p:sldId id="270" r:id="rId9"/>
    <p:sldId id="282" r:id="rId10"/>
    <p:sldId id="276" r:id="rId11"/>
    <p:sldId id="288" r:id="rId12"/>
    <p:sldId id="292" r:id="rId13"/>
    <p:sldId id="291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nkNdFJdweiOjYpvzb0DjQ==" hashData="VtGsY1ZPxdc2G5PRkLlxVSw18KwltQh7ZWO0QnGe0dgR30XegYlNMkWNJI6HoQwm8zWR+US4Ecfd6H/OSru0DQ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69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10F6B-D97B-4070-AADE-603152FE17A6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3E93D-6E94-4065-ADAD-12CE786AE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6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3E93D-6E94-4065-ADAD-12CE786AEC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5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ঃ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3E93D-6E94-4065-ADAD-12CE786AEC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3E93D-6E94-4065-ADAD-12CE786AEC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4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3E93D-6E94-4065-ADAD-12CE786AEC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37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3E93D-6E94-4065-ADAD-12CE786AEC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8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3E93D-6E94-4065-ADAD-12CE786AEC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447C8-D12A-4FD1-BB90-CCAC21977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99BDA-FB65-4A38-AF89-7C5DB661B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5F627-D014-4F64-82B9-C128E1C2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5CD74-B41E-4554-9529-6508CBB7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E2FC-4CA4-48E1-B7B6-5BD6BACE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8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15CC-97EB-4FF0-9115-5F6B9657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823E3-BFA9-49FA-8A8E-D4C56C7F8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1121F-1393-4C4A-BEE0-4938ACF5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CD230-837A-419C-A916-106CA6BB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068CF-F35D-44F9-812E-D6A8CC6D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0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5C50EB-2F86-4804-AC78-D767B6B0A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FE91B-0C38-404F-9129-1B36F8565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ADD5-4E5A-43F5-97E5-5A3397B6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1F13-D925-4A2B-B656-691A5176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5AB22-E14A-49F5-82E2-8CBE3E7E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EB3D-0592-4308-9F71-65B772F5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2767-36B2-4722-8A02-8640394DC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0834E-444C-4492-8FFE-FBAD241A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62CE9-D24F-48A6-935E-9DDCA17A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04B9-2FE3-4651-94D9-4FE4CB7D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83E4-33BC-47EE-BFEA-562B7335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124C6-C76A-4291-880C-A84F35AB2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244D1-0990-4E39-BDF2-E4C0AE236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86ED0-B206-4B48-975A-E4DC75FF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B66E5-49A4-4DB8-830A-1AFF207C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EAC-4AF2-40F0-A43C-64C92A40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F5F3F-12A3-4A6D-837E-C2DC9ED35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A8DA9-6CF5-46FA-855C-FB89545FF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FC64D-70B5-4204-8B7B-CDD3BE42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CF147-CEB3-47BA-BDC2-57465C23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F5665-63DC-40D9-815B-656EEE55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E8C12-9B5A-47B7-9635-7BD0537C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57CDA-7646-4F70-9967-8DF5DCF7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72B7B-C205-46A1-BE7C-5F465A0CD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58307-F6CF-4B60-9CC9-FF44D917A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21A6E-4130-45EA-BD88-8508EC1D5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887FC-ED63-40C5-BF2A-CEFAD399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63508C-21D1-4216-AB4D-FB74D97C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26F8D-B866-4B76-9999-281A0D7B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A9250-0C22-40A7-B4DA-EB86347C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89428-6E8A-45CB-AD03-00EE883C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C2511-07A9-4EFA-82FD-F8C4AEEB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9F185-1179-4CF7-9082-87EA8D01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8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79B59-CAF7-41A1-8D67-094B115B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4F61F-BB63-4C30-B24B-D92F554B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1BD37-C365-4F63-B504-62E47D5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0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E0B3-77F6-4746-9BD0-D8E39CA3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C7B85-6285-4DB8-8790-05E52FE5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00A3D-0E1E-4B51-A5DA-43E2352E2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86144-B58A-46C4-A503-A2CB16B2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908BC-2173-4323-B1E4-F16EF113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26D6B-098C-4414-8671-CE6509AB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F7B74-B25D-4D06-B624-BCCC1FD7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BF244-9D23-4514-B869-6210FD5CE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3160F-94D4-44E0-A25D-3669E2BE0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84AA0-9581-4801-AAA8-85808BA7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82297-EF8D-438F-85AB-B82D3EC2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C0094-7E77-43C7-AF1D-9CBF4683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5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640A2-3774-4002-B2E1-3D3809C5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1C152-ABC8-4B9A-B933-3541CBBC9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3D85F-093B-457D-964A-BA08B0A69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196A-513E-4346-A84C-A8F0E27E10AB}" type="datetimeFigureOut">
              <a:rPr lang="en-US" smtClean="0"/>
              <a:t>10-Aug-21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347E0-0C37-4CB2-8FAC-2145B6716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6367B-7A78-4803-BCAF-AE6275687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5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Isosceles Triangle 450">
            <a:extLst>
              <a:ext uri="{FF2B5EF4-FFF2-40B4-BE49-F238E27FC236}">
                <a16:creationId xmlns:a16="http://schemas.microsoft.com/office/drawing/2014/main" id="{E87B475A-9E94-48D6-8304-840EA403A40D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Isosceles Triangle 451">
            <a:extLst>
              <a:ext uri="{FF2B5EF4-FFF2-40B4-BE49-F238E27FC236}">
                <a16:creationId xmlns:a16="http://schemas.microsoft.com/office/drawing/2014/main" id="{9CE6C0A5-6320-4106-953C-68B3C984BE57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Isosceles Triangle 452">
            <a:extLst>
              <a:ext uri="{FF2B5EF4-FFF2-40B4-BE49-F238E27FC236}">
                <a16:creationId xmlns:a16="http://schemas.microsoft.com/office/drawing/2014/main" id="{4929EC6C-FBE4-4340-8515-F99F3D850652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Isosceles Triangle 453">
            <a:extLst>
              <a:ext uri="{FF2B5EF4-FFF2-40B4-BE49-F238E27FC236}">
                <a16:creationId xmlns:a16="http://schemas.microsoft.com/office/drawing/2014/main" id="{094ABA09-B201-4D00-8FD8-635AD4E6C956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Isosceles Triangle 454">
            <a:extLst>
              <a:ext uri="{FF2B5EF4-FFF2-40B4-BE49-F238E27FC236}">
                <a16:creationId xmlns:a16="http://schemas.microsoft.com/office/drawing/2014/main" id="{CE9BCE89-785A-48A4-8DF0-64EFD7948B59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Isosceles Triangle 455">
            <a:extLst>
              <a:ext uri="{FF2B5EF4-FFF2-40B4-BE49-F238E27FC236}">
                <a16:creationId xmlns:a16="http://schemas.microsoft.com/office/drawing/2014/main" id="{80E3E98B-99EA-4000-B81C-75848102F669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Isosceles Triangle 456">
            <a:extLst>
              <a:ext uri="{FF2B5EF4-FFF2-40B4-BE49-F238E27FC236}">
                <a16:creationId xmlns:a16="http://schemas.microsoft.com/office/drawing/2014/main" id="{BB89568C-60A6-4589-96F7-D22BEBE99403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Isosceles Triangle 457">
            <a:extLst>
              <a:ext uri="{FF2B5EF4-FFF2-40B4-BE49-F238E27FC236}">
                <a16:creationId xmlns:a16="http://schemas.microsoft.com/office/drawing/2014/main" id="{64002A13-87BA-4849-AB00-E80D50757CCB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Isosceles Triangle 458">
            <a:extLst>
              <a:ext uri="{FF2B5EF4-FFF2-40B4-BE49-F238E27FC236}">
                <a16:creationId xmlns:a16="http://schemas.microsoft.com/office/drawing/2014/main" id="{D455B5C7-B55E-4469-814A-47ED0F1DE73C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Isosceles Triangle 459">
            <a:extLst>
              <a:ext uri="{FF2B5EF4-FFF2-40B4-BE49-F238E27FC236}">
                <a16:creationId xmlns:a16="http://schemas.microsoft.com/office/drawing/2014/main" id="{C78132E3-95B9-46A5-97AC-38A3135ADA80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Isosceles Triangle 460">
            <a:extLst>
              <a:ext uri="{FF2B5EF4-FFF2-40B4-BE49-F238E27FC236}">
                <a16:creationId xmlns:a16="http://schemas.microsoft.com/office/drawing/2014/main" id="{FAAA2C77-DA78-4BD5-A9CB-1CA9BD089CEF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Isosceles Triangle 461">
            <a:extLst>
              <a:ext uri="{FF2B5EF4-FFF2-40B4-BE49-F238E27FC236}">
                <a16:creationId xmlns:a16="http://schemas.microsoft.com/office/drawing/2014/main" id="{7BE31A7B-4B7E-4FE8-A7B6-08660CD62EDD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Isosceles Triangle 462">
            <a:extLst>
              <a:ext uri="{FF2B5EF4-FFF2-40B4-BE49-F238E27FC236}">
                <a16:creationId xmlns:a16="http://schemas.microsoft.com/office/drawing/2014/main" id="{EB356A4B-CC25-4D48-BACD-8A2F0DB16572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Isosceles Triangle 463">
            <a:extLst>
              <a:ext uri="{FF2B5EF4-FFF2-40B4-BE49-F238E27FC236}">
                <a16:creationId xmlns:a16="http://schemas.microsoft.com/office/drawing/2014/main" id="{8C6FDCE5-C40F-4851-9E14-1639B153570A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Isosceles Triangle 464">
            <a:extLst>
              <a:ext uri="{FF2B5EF4-FFF2-40B4-BE49-F238E27FC236}">
                <a16:creationId xmlns:a16="http://schemas.microsoft.com/office/drawing/2014/main" id="{F08886BC-587C-48AA-A828-BB29BA9AF4FA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Isosceles Triangle 465">
            <a:extLst>
              <a:ext uri="{FF2B5EF4-FFF2-40B4-BE49-F238E27FC236}">
                <a16:creationId xmlns:a16="http://schemas.microsoft.com/office/drawing/2014/main" id="{1C577B42-1FB7-4305-8888-09C77C48F6EE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Isosceles Triangle 466">
            <a:extLst>
              <a:ext uri="{FF2B5EF4-FFF2-40B4-BE49-F238E27FC236}">
                <a16:creationId xmlns:a16="http://schemas.microsoft.com/office/drawing/2014/main" id="{275EC1C8-E779-4857-898C-DB0A0EA4D14B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Isosceles Triangle 467">
            <a:extLst>
              <a:ext uri="{FF2B5EF4-FFF2-40B4-BE49-F238E27FC236}">
                <a16:creationId xmlns:a16="http://schemas.microsoft.com/office/drawing/2014/main" id="{8F49BDF3-57EF-40CC-BD8D-C4AE770C8449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Isosceles Triangle 468">
            <a:extLst>
              <a:ext uri="{FF2B5EF4-FFF2-40B4-BE49-F238E27FC236}">
                <a16:creationId xmlns:a16="http://schemas.microsoft.com/office/drawing/2014/main" id="{28D11016-088F-4C6C-9F07-05C4A9028B30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Isosceles Triangle 469">
            <a:extLst>
              <a:ext uri="{FF2B5EF4-FFF2-40B4-BE49-F238E27FC236}">
                <a16:creationId xmlns:a16="http://schemas.microsoft.com/office/drawing/2014/main" id="{246C6959-592D-4D3A-AA40-809603286E83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Isosceles Triangle 470">
            <a:extLst>
              <a:ext uri="{FF2B5EF4-FFF2-40B4-BE49-F238E27FC236}">
                <a16:creationId xmlns:a16="http://schemas.microsoft.com/office/drawing/2014/main" id="{DC1415A7-26FE-451D-A876-5885893484AE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>
            <a:extLst>
              <a:ext uri="{FF2B5EF4-FFF2-40B4-BE49-F238E27FC236}">
                <a16:creationId xmlns:a16="http://schemas.microsoft.com/office/drawing/2014/main" id="{B78A88D9-55E8-4557-B028-340FFC783194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Isosceles Triangle 472">
            <a:extLst>
              <a:ext uri="{FF2B5EF4-FFF2-40B4-BE49-F238E27FC236}">
                <a16:creationId xmlns:a16="http://schemas.microsoft.com/office/drawing/2014/main" id="{AAE5290F-14BF-4D7C-9AD4-60C637DCA9D2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Isosceles Triangle 473">
            <a:extLst>
              <a:ext uri="{FF2B5EF4-FFF2-40B4-BE49-F238E27FC236}">
                <a16:creationId xmlns:a16="http://schemas.microsoft.com/office/drawing/2014/main" id="{6F950221-219F-4461-A72D-93DB8451F41E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Isosceles Triangle 474">
            <a:extLst>
              <a:ext uri="{FF2B5EF4-FFF2-40B4-BE49-F238E27FC236}">
                <a16:creationId xmlns:a16="http://schemas.microsoft.com/office/drawing/2014/main" id="{8A9C1D73-F6DD-48B0-90AE-6A20496EB1E7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Isosceles Triangle 475">
            <a:extLst>
              <a:ext uri="{FF2B5EF4-FFF2-40B4-BE49-F238E27FC236}">
                <a16:creationId xmlns:a16="http://schemas.microsoft.com/office/drawing/2014/main" id="{64F4BCEF-B012-4424-8E97-C7D952FF7584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Isosceles Triangle 476">
            <a:extLst>
              <a:ext uri="{FF2B5EF4-FFF2-40B4-BE49-F238E27FC236}">
                <a16:creationId xmlns:a16="http://schemas.microsoft.com/office/drawing/2014/main" id="{F3789239-EE96-47AE-B660-64A87666E680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Isosceles Triangle 477">
            <a:extLst>
              <a:ext uri="{FF2B5EF4-FFF2-40B4-BE49-F238E27FC236}">
                <a16:creationId xmlns:a16="http://schemas.microsoft.com/office/drawing/2014/main" id="{F14B419B-9848-440A-99F9-004614A4075D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Isosceles Triangle 478">
            <a:extLst>
              <a:ext uri="{FF2B5EF4-FFF2-40B4-BE49-F238E27FC236}">
                <a16:creationId xmlns:a16="http://schemas.microsoft.com/office/drawing/2014/main" id="{E12D7B20-2232-4DC2-B8F6-D4F40CEB0ADC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>
            <a:extLst>
              <a:ext uri="{FF2B5EF4-FFF2-40B4-BE49-F238E27FC236}">
                <a16:creationId xmlns:a16="http://schemas.microsoft.com/office/drawing/2014/main" id="{3F3E52F7-42DF-4570-8643-FCBCA864448A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9AA7F4C8-957C-4B13-A330-C569E2FACBB6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Isosceles Triangle 481">
            <a:extLst>
              <a:ext uri="{FF2B5EF4-FFF2-40B4-BE49-F238E27FC236}">
                <a16:creationId xmlns:a16="http://schemas.microsoft.com/office/drawing/2014/main" id="{D1AF092A-045E-4564-B94F-B29C4A016975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Isosceles Triangle 482">
            <a:extLst>
              <a:ext uri="{FF2B5EF4-FFF2-40B4-BE49-F238E27FC236}">
                <a16:creationId xmlns:a16="http://schemas.microsoft.com/office/drawing/2014/main" id="{3E5E38C6-A37A-4A86-8E30-9CB3EFEC58B7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Isosceles Triangle 483">
            <a:extLst>
              <a:ext uri="{FF2B5EF4-FFF2-40B4-BE49-F238E27FC236}">
                <a16:creationId xmlns:a16="http://schemas.microsoft.com/office/drawing/2014/main" id="{AB9693F5-3365-4F81-9504-4816A53676BA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3AD9C626-E898-4B8E-9757-E2F6988E4FE3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Isosceles Triangle 485">
            <a:extLst>
              <a:ext uri="{FF2B5EF4-FFF2-40B4-BE49-F238E27FC236}">
                <a16:creationId xmlns:a16="http://schemas.microsoft.com/office/drawing/2014/main" id="{B944FBB9-82B6-4509-BBDB-CA30E737C6DC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570828A4-B093-4136-8535-B977797F3B81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0D577639-7C9A-4FCC-9E55-4A8D7664ABF4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Isosceles Triangle 488">
            <a:extLst>
              <a:ext uri="{FF2B5EF4-FFF2-40B4-BE49-F238E27FC236}">
                <a16:creationId xmlns:a16="http://schemas.microsoft.com/office/drawing/2014/main" id="{C3424595-2A78-4C2B-957A-EB6DBDB06594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2B525A6B-9613-4EE3-82C9-4A2311490BBE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2C106DBC-66EC-41AC-9FFA-F089E81642D9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Isosceles Triangle 491">
            <a:extLst>
              <a:ext uri="{FF2B5EF4-FFF2-40B4-BE49-F238E27FC236}">
                <a16:creationId xmlns:a16="http://schemas.microsoft.com/office/drawing/2014/main" id="{B07B5DA4-207A-48E7-B60E-BC0CCCE7B63A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36D2D1F9-EBCC-415F-85F0-707C276A1DE5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A3B81FED-D165-495E-A110-06044D3109E7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AAB12908-DC66-45E2-88B7-9314858DAAA3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Isosceles Triangle 495">
            <a:extLst>
              <a:ext uri="{FF2B5EF4-FFF2-40B4-BE49-F238E27FC236}">
                <a16:creationId xmlns:a16="http://schemas.microsoft.com/office/drawing/2014/main" id="{88692557-2786-47DA-9889-DFBBA285723C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Isosceles Triangle 496">
            <a:extLst>
              <a:ext uri="{FF2B5EF4-FFF2-40B4-BE49-F238E27FC236}">
                <a16:creationId xmlns:a16="http://schemas.microsoft.com/office/drawing/2014/main" id="{B02E8424-4B47-4D14-97AF-EE41C78EEB53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Isosceles Triangle 497">
            <a:extLst>
              <a:ext uri="{FF2B5EF4-FFF2-40B4-BE49-F238E27FC236}">
                <a16:creationId xmlns:a16="http://schemas.microsoft.com/office/drawing/2014/main" id="{34C40613-4FB0-4B43-B375-39057FFE3041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Isosceles Triangle 498">
            <a:extLst>
              <a:ext uri="{FF2B5EF4-FFF2-40B4-BE49-F238E27FC236}">
                <a16:creationId xmlns:a16="http://schemas.microsoft.com/office/drawing/2014/main" id="{5B5FDE81-3D93-4682-9155-7F8DBC8A7EEC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Isosceles Triangle 499">
            <a:extLst>
              <a:ext uri="{FF2B5EF4-FFF2-40B4-BE49-F238E27FC236}">
                <a16:creationId xmlns:a16="http://schemas.microsoft.com/office/drawing/2014/main" id="{CBA8C998-0430-49D5-ACC2-37EFF193F8E6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Isosceles Triangle 500">
            <a:extLst>
              <a:ext uri="{FF2B5EF4-FFF2-40B4-BE49-F238E27FC236}">
                <a16:creationId xmlns:a16="http://schemas.microsoft.com/office/drawing/2014/main" id="{7050D2E1-36F1-4978-9BAA-386DE1B0AF9D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Isosceles Triangle 501">
            <a:extLst>
              <a:ext uri="{FF2B5EF4-FFF2-40B4-BE49-F238E27FC236}">
                <a16:creationId xmlns:a16="http://schemas.microsoft.com/office/drawing/2014/main" id="{115CC4F3-8028-40D9-8199-77D7E6627946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3F05E6C8-65C1-4E8B-AB5F-00438020CC92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9166C772-FB52-4F2F-979F-9EDA71FCC280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E3D6C880-4F5A-4A7C-A58D-2D2B6CC9CEB0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EDD6F018-7F8F-466D-8858-8AAF8F355B86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Isosceles Triangle 506">
            <a:extLst>
              <a:ext uri="{FF2B5EF4-FFF2-40B4-BE49-F238E27FC236}">
                <a16:creationId xmlns:a16="http://schemas.microsoft.com/office/drawing/2014/main" id="{3119598B-BED0-46AD-96C4-C09C1E658797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FE9A44DC-BECE-4DC4-82D4-ABEA38FA0BE5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46C32E2E-D8A3-41B8-9CC5-1F9598326C54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D1C3E841-BB8D-41D7-9F75-6D2137929087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D4765E0B-2ABB-4F0A-B7F0-FAE1CC338BE0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D82C9330-80C5-4038-B3AF-80BAE0D438C2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99AC5405-7510-4635-BB48-D1874DC492E9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C4316E88-7F03-4012-86AB-A7ADA88E9860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249DA6C5-F4C9-49A9-8147-A9DD01C33971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C872F7D3-8603-4346-9859-328EAB3AE932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445828A9-E0CE-48B8-91BE-EEA05DD65D0C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6F242786-F486-4176-B14B-0953012A07A7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0D138A7A-4632-48A9-81D8-45B44F3C1ECC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ECA21514-1552-4444-BA4E-EAECF863BEC3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629D966A-AADD-4F4D-9CAA-970172A00CA3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F377620C-39E5-4ED2-B822-3677666E5C95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A873D389-1934-403B-9DC1-AC9581FDD03A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Isosceles Triangle 523">
            <a:extLst>
              <a:ext uri="{FF2B5EF4-FFF2-40B4-BE49-F238E27FC236}">
                <a16:creationId xmlns:a16="http://schemas.microsoft.com/office/drawing/2014/main" id="{0F2928F4-E902-4225-BD6B-24DEC855E591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1E4122E5-C7A9-4321-906A-3F4CD19629CA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5BBA796F-06C2-46F9-9DEF-4B95F921572F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4B3B2C84-C3B0-412C-8AD5-44C96014E149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2316DD16-CD44-46C4-B75A-FE3DAED7764E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DD8E9DCE-2A30-4367-A7C6-0C46F0A09F59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D77B4012-F2FC-4C79-A4C8-91E3DB710FBC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3ECA1699-95F6-45B4-B787-F677D0A517F9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Isosceles Triangle 531">
            <a:extLst>
              <a:ext uri="{FF2B5EF4-FFF2-40B4-BE49-F238E27FC236}">
                <a16:creationId xmlns:a16="http://schemas.microsoft.com/office/drawing/2014/main" id="{B13EC98F-3207-42F5-9147-2E3D6CC0F900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4CBC27D6-8681-4D73-A691-9C59EB655BA1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9A71BDCE-94A7-4405-BE19-FE6F3A690250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454A31C2-4DB9-4BF7-B292-D98709467465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EA180447-0DF2-4E8A-9464-88E47C7A128E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Isosceles Triangle 536">
            <a:extLst>
              <a:ext uri="{FF2B5EF4-FFF2-40B4-BE49-F238E27FC236}">
                <a16:creationId xmlns:a16="http://schemas.microsoft.com/office/drawing/2014/main" id="{68412CF7-1EFF-4E07-99C1-F0A35361CC99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Isosceles Triangle 537">
            <a:extLst>
              <a:ext uri="{FF2B5EF4-FFF2-40B4-BE49-F238E27FC236}">
                <a16:creationId xmlns:a16="http://schemas.microsoft.com/office/drawing/2014/main" id="{95C80DA0-4FE6-4E16-9B40-E30771C5F6E7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Isosceles Triangle 538">
            <a:extLst>
              <a:ext uri="{FF2B5EF4-FFF2-40B4-BE49-F238E27FC236}">
                <a16:creationId xmlns:a16="http://schemas.microsoft.com/office/drawing/2014/main" id="{5416994F-032A-465A-BE85-F0FB10ECFC9E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Isosceles Triangle 539">
            <a:extLst>
              <a:ext uri="{FF2B5EF4-FFF2-40B4-BE49-F238E27FC236}">
                <a16:creationId xmlns:a16="http://schemas.microsoft.com/office/drawing/2014/main" id="{848862A4-BDAF-45ED-A9D4-A4E56DE60CAD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Isosceles Triangle 540">
            <a:extLst>
              <a:ext uri="{FF2B5EF4-FFF2-40B4-BE49-F238E27FC236}">
                <a16:creationId xmlns:a16="http://schemas.microsoft.com/office/drawing/2014/main" id="{531F1B16-B2F0-4FE2-9B5A-D6A284F33E82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Isosceles Triangle 541">
            <a:extLst>
              <a:ext uri="{FF2B5EF4-FFF2-40B4-BE49-F238E27FC236}">
                <a16:creationId xmlns:a16="http://schemas.microsoft.com/office/drawing/2014/main" id="{2B856FAE-A838-4B2C-B0C9-733323523B9D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Isosceles Triangle 542">
            <a:extLst>
              <a:ext uri="{FF2B5EF4-FFF2-40B4-BE49-F238E27FC236}">
                <a16:creationId xmlns:a16="http://schemas.microsoft.com/office/drawing/2014/main" id="{3F6A6C41-3C2A-407F-A6AF-CE7E8139D7C0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Isosceles Triangle 543">
            <a:extLst>
              <a:ext uri="{FF2B5EF4-FFF2-40B4-BE49-F238E27FC236}">
                <a16:creationId xmlns:a16="http://schemas.microsoft.com/office/drawing/2014/main" id="{E6581B37-3413-480F-9ADE-60CDD7866C65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Isosceles Triangle 544">
            <a:extLst>
              <a:ext uri="{FF2B5EF4-FFF2-40B4-BE49-F238E27FC236}">
                <a16:creationId xmlns:a16="http://schemas.microsoft.com/office/drawing/2014/main" id="{B7418DA1-F507-4922-A520-5791B50C35CD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Isosceles Triangle 545">
            <a:extLst>
              <a:ext uri="{FF2B5EF4-FFF2-40B4-BE49-F238E27FC236}">
                <a16:creationId xmlns:a16="http://schemas.microsoft.com/office/drawing/2014/main" id="{CBFAB88B-3DEB-4F0E-8FDD-E4AB5BA25626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Isosceles Triangle 546">
            <a:extLst>
              <a:ext uri="{FF2B5EF4-FFF2-40B4-BE49-F238E27FC236}">
                <a16:creationId xmlns:a16="http://schemas.microsoft.com/office/drawing/2014/main" id="{FBD3EC55-CF74-4AA5-AE0B-56A1D8D213C2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Isosceles Triangle 547">
            <a:extLst>
              <a:ext uri="{FF2B5EF4-FFF2-40B4-BE49-F238E27FC236}">
                <a16:creationId xmlns:a16="http://schemas.microsoft.com/office/drawing/2014/main" id="{5DDC6CB8-1B67-4D44-896C-E2866DEFE76F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Isosceles Triangle 548">
            <a:extLst>
              <a:ext uri="{FF2B5EF4-FFF2-40B4-BE49-F238E27FC236}">
                <a16:creationId xmlns:a16="http://schemas.microsoft.com/office/drawing/2014/main" id="{FC67D24F-787C-4C9D-B677-C76D0B47DD86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Isosceles Triangle 549">
            <a:extLst>
              <a:ext uri="{FF2B5EF4-FFF2-40B4-BE49-F238E27FC236}">
                <a16:creationId xmlns:a16="http://schemas.microsoft.com/office/drawing/2014/main" id="{5B0F51BA-9BD7-47FF-B292-2DF1694A7A36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Isosceles Triangle 550">
            <a:extLst>
              <a:ext uri="{FF2B5EF4-FFF2-40B4-BE49-F238E27FC236}">
                <a16:creationId xmlns:a16="http://schemas.microsoft.com/office/drawing/2014/main" id="{1A92CA2B-622D-40C1-8A49-D50EE4D32807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Isosceles Triangle 551">
            <a:extLst>
              <a:ext uri="{FF2B5EF4-FFF2-40B4-BE49-F238E27FC236}">
                <a16:creationId xmlns:a16="http://schemas.microsoft.com/office/drawing/2014/main" id="{DFDC3EB9-9E87-4827-A0E3-8B7602A5DE21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Isosceles Triangle 552">
            <a:extLst>
              <a:ext uri="{FF2B5EF4-FFF2-40B4-BE49-F238E27FC236}">
                <a16:creationId xmlns:a16="http://schemas.microsoft.com/office/drawing/2014/main" id="{AC6E4DC4-57A9-488E-8891-6A1ED0D4615D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Isosceles Triangle 553">
            <a:extLst>
              <a:ext uri="{FF2B5EF4-FFF2-40B4-BE49-F238E27FC236}">
                <a16:creationId xmlns:a16="http://schemas.microsoft.com/office/drawing/2014/main" id="{EE4CE7C8-2A2C-42C8-AEE5-6CDEE18D6291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Isosceles Triangle 554">
            <a:extLst>
              <a:ext uri="{FF2B5EF4-FFF2-40B4-BE49-F238E27FC236}">
                <a16:creationId xmlns:a16="http://schemas.microsoft.com/office/drawing/2014/main" id="{F76BDDAC-A317-4BDF-9716-44623DF17206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Isosceles Triangle 555">
            <a:extLst>
              <a:ext uri="{FF2B5EF4-FFF2-40B4-BE49-F238E27FC236}">
                <a16:creationId xmlns:a16="http://schemas.microsoft.com/office/drawing/2014/main" id="{DD0E28CC-6B3A-433D-BB26-2606BAFB4C56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Isosceles Triangle 556">
            <a:extLst>
              <a:ext uri="{FF2B5EF4-FFF2-40B4-BE49-F238E27FC236}">
                <a16:creationId xmlns:a16="http://schemas.microsoft.com/office/drawing/2014/main" id="{BA9E2950-A309-48A6-B74B-DBA9728145D0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Isosceles Triangle 557">
            <a:extLst>
              <a:ext uri="{FF2B5EF4-FFF2-40B4-BE49-F238E27FC236}">
                <a16:creationId xmlns:a16="http://schemas.microsoft.com/office/drawing/2014/main" id="{46C066F4-6CCC-4E87-ACED-A44EC75FEC38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Isosceles Triangle 558">
            <a:extLst>
              <a:ext uri="{FF2B5EF4-FFF2-40B4-BE49-F238E27FC236}">
                <a16:creationId xmlns:a16="http://schemas.microsoft.com/office/drawing/2014/main" id="{28BD90A8-87B0-463D-ADD1-0FE57EF44215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Isosceles Triangle 559">
            <a:extLst>
              <a:ext uri="{FF2B5EF4-FFF2-40B4-BE49-F238E27FC236}">
                <a16:creationId xmlns:a16="http://schemas.microsoft.com/office/drawing/2014/main" id="{CE2BE05E-286C-4137-9552-45ED19B12291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Isosceles Triangle 560">
            <a:extLst>
              <a:ext uri="{FF2B5EF4-FFF2-40B4-BE49-F238E27FC236}">
                <a16:creationId xmlns:a16="http://schemas.microsoft.com/office/drawing/2014/main" id="{B20BB8F8-BE27-48B8-8348-0CC0714F5BC8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Isosceles Triangle 561">
            <a:extLst>
              <a:ext uri="{FF2B5EF4-FFF2-40B4-BE49-F238E27FC236}">
                <a16:creationId xmlns:a16="http://schemas.microsoft.com/office/drawing/2014/main" id="{A42FCA75-2879-4A17-9716-9745F5709152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Isosceles Triangle 562">
            <a:extLst>
              <a:ext uri="{FF2B5EF4-FFF2-40B4-BE49-F238E27FC236}">
                <a16:creationId xmlns:a16="http://schemas.microsoft.com/office/drawing/2014/main" id="{731D29E2-E1D0-459F-B74A-48A57C219328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Isosceles Triangle 563">
            <a:extLst>
              <a:ext uri="{FF2B5EF4-FFF2-40B4-BE49-F238E27FC236}">
                <a16:creationId xmlns:a16="http://schemas.microsoft.com/office/drawing/2014/main" id="{2F69EB0D-396A-499B-9BC9-2E04E7D1E9C2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Isosceles Triangle 564">
            <a:extLst>
              <a:ext uri="{FF2B5EF4-FFF2-40B4-BE49-F238E27FC236}">
                <a16:creationId xmlns:a16="http://schemas.microsoft.com/office/drawing/2014/main" id="{9E97DF1A-13E8-40D2-AE6F-77721351B6B8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Isosceles Triangle 565">
            <a:extLst>
              <a:ext uri="{FF2B5EF4-FFF2-40B4-BE49-F238E27FC236}">
                <a16:creationId xmlns:a16="http://schemas.microsoft.com/office/drawing/2014/main" id="{285406B8-2744-4A33-B2F9-49A85BAF41DA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6" name="Picture 985">
            <a:extLst>
              <a:ext uri="{FF2B5EF4-FFF2-40B4-BE49-F238E27FC236}">
                <a16:creationId xmlns:a16="http://schemas.microsoft.com/office/drawing/2014/main" id="{2E419445-5CFD-4098-8AFF-57BBFDFEA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19" y="530937"/>
            <a:ext cx="4137742" cy="2327480"/>
          </a:xfrm>
          <a:prstGeom prst="rect">
            <a:avLst/>
          </a:prstGeom>
        </p:spPr>
      </p:pic>
      <p:grpSp>
        <p:nvGrpSpPr>
          <p:cNvPr id="427" name="Group 426">
            <a:extLst>
              <a:ext uri="{FF2B5EF4-FFF2-40B4-BE49-F238E27FC236}">
                <a16:creationId xmlns:a16="http://schemas.microsoft.com/office/drawing/2014/main" id="{7BFE8396-412C-4360-B4E9-1B8BF7725B46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45657228-5EF2-4360-97F5-8DF4AFA0D939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433" name="Group 432">
                <a:extLst>
                  <a:ext uri="{FF2B5EF4-FFF2-40B4-BE49-F238E27FC236}">
                    <a16:creationId xmlns:a16="http://schemas.microsoft.com/office/drawing/2014/main" id="{754AC208-E057-4E0F-A6E2-6C9BED010F37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446" name="Group 445">
                  <a:extLst>
                    <a:ext uri="{FF2B5EF4-FFF2-40B4-BE49-F238E27FC236}">
                      <a16:creationId xmlns:a16="http://schemas.microsoft.com/office/drawing/2014/main" id="{039ADFA8-DC5C-481E-93A4-76CC79F4BC92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48" name="Rectangle: Single Corner Rounded 17">
                    <a:extLst>
                      <a:ext uri="{FF2B5EF4-FFF2-40B4-BE49-F238E27FC236}">
                        <a16:creationId xmlns:a16="http://schemas.microsoft.com/office/drawing/2014/main" id="{A389C2A2-73EE-4EF5-8FB9-99DAD9A91676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49" name="Rectangle: Single Corner Rounded 17">
                    <a:extLst>
                      <a:ext uri="{FF2B5EF4-FFF2-40B4-BE49-F238E27FC236}">
                        <a16:creationId xmlns:a16="http://schemas.microsoft.com/office/drawing/2014/main" id="{030111CF-E37E-4EAC-9E6C-1DB5EB14E0A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47" name="Isosceles Triangle 446">
                  <a:extLst>
                    <a:ext uri="{FF2B5EF4-FFF2-40B4-BE49-F238E27FC236}">
                      <a16:creationId xmlns:a16="http://schemas.microsoft.com/office/drawing/2014/main" id="{07DA79FD-D969-4F90-B1D7-78E19152E7E7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34" name="Group 433">
                <a:extLst>
                  <a:ext uri="{FF2B5EF4-FFF2-40B4-BE49-F238E27FC236}">
                    <a16:creationId xmlns:a16="http://schemas.microsoft.com/office/drawing/2014/main" id="{AED85C58-C4EC-40A3-B07E-C696D816443F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444" name="Rectangle: Single Corner Rounded 17">
                  <a:extLst>
                    <a:ext uri="{FF2B5EF4-FFF2-40B4-BE49-F238E27FC236}">
                      <a16:creationId xmlns:a16="http://schemas.microsoft.com/office/drawing/2014/main" id="{8D7F62D5-A704-4191-AB6D-A7E1A33122A3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5" name="Rectangle: Single Corner Rounded 17">
                  <a:extLst>
                    <a:ext uri="{FF2B5EF4-FFF2-40B4-BE49-F238E27FC236}">
                      <a16:creationId xmlns:a16="http://schemas.microsoft.com/office/drawing/2014/main" id="{FF7127F7-E56F-4054-B396-6D3BD6EC5AF9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35" name="Group 434">
                <a:extLst>
                  <a:ext uri="{FF2B5EF4-FFF2-40B4-BE49-F238E27FC236}">
                    <a16:creationId xmlns:a16="http://schemas.microsoft.com/office/drawing/2014/main" id="{4643DD1A-9FF3-4B68-9571-9BFB8A4C08F5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436" name="Group 435">
                  <a:extLst>
                    <a:ext uri="{FF2B5EF4-FFF2-40B4-BE49-F238E27FC236}">
                      <a16:creationId xmlns:a16="http://schemas.microsoft.com/office/drawing/2014/main" id="{FCE012A0-6DEB-440A-89C5-3D5819F2C599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440" name="Rectangle 439">
                    <a:extLst>
                      <a:ext uri="{FF2B5EF4-FFF2-40B4-BE49-F238E27FC236}">
                        <a16:creationId xmlns:a16="http://schemas.microsoft.com/office/drawing/2014/main" id="{BFBC5FD7-BEBE-47DE-8EA9-57C392D4958B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41" name="Rectangle 440">
                    <a:extLst>
                      <a:ext uri="{FF2B5EF4-FFF2-40B4-BE49-F238E27FC236}">
                        <a16:creationId xmlns:a16="http://schemas.microsoft.com/office/drawing/2014/main" id="{A46177EE-7AC0-4949-8D24-8009770E380D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42" name="Isosceles Triangle 441">
                    <a:extLst>
                      <a:ext uri="{FF2B5EF4-FFF2-40B4-BE49-F238E27FC236}">
                        <a16:creationId xmlns:a16="http://schemas.microsoft.com/office/drawing/2014/main" id="{3F9CFA31-3EF6-435E-BF4B-F71F9DA5E5A7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43" name="Isosceles Triangle 442">
                    <a:extLst>
                      <a:ext uri="{FF2B5EF4-FFF2-40B4-BE49-F238E27FC236}">
                        <a16:creationId xmlns:a16="http://schemas.microsoft.com/office/drawing/2014/main" id="{BBA640B7-4BEC-45BD-BA0E-9D85AEFDE10B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437" name="Group 436">
                  <a:extLst>
                    <a:ext uri="{FF2B5EF4-FFF2-40B4-BE49-F238E27FC236}">
                      <a16:creationId xmlns:a16="http://schemas.microsoft.com/office/drawing/2014/main" id="{83CC44D4-CD2B-4AD0-9C15-DE0830124B63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438" name="Cylinder 437">
                    <a:extLst>
                      <a:ext uri="{FF2B5EF4-FFF2-40B4-BE49-F238E27FC236}">
                        <a16:creationId xmlns:a16="http://schemas.microsoft.com/office/drawing/2014/main" id="{0E44027B-8E47-4B54-8172-E88DBC3BFE9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9" name="Freeform: Shape 438">
                    <a:extLst>
                      <a:ext uri="{FF2B5EF4-FFF2-40B4-BE49-F238E27FC236}">
                        <a16:creationId xmlns:a16="http://schemas.microsoft.com/office/drawing/2014/main" id="{4947412E-D2FD-40AF-AE24-6616851D3235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5BCB4315-C7E4-436D-9991-8034B3473E3D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430" name="Rectangle 429">
                <a:extLst>
                  <a:ext uri="{FF2B5EF4-FFF2-40B4-BE49-F238E27FC236}">
                    <a16:creationId xmlns:a16="http://schemas.microsoft.com/office/drawing/2014/main" id="{8BB00640-24E5-48C1-8945-ECA001374E69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Rectangle: Rounded Corners 430">
                <a:extLst>
                  <a:ext uri="{FF2B5EF4-FFF2-40B4-BE49-F238E27FC236}">
                    <a16:creationId xmlns:a16="http://schemas.microsoft.com/office/drawing/2014/main" id="{391B4B03-A0BD-48C3-ADF6-7C8FF11D6D68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Star: 7 Points 431">
                <a:extLst>
                  <a:ext uri="{FF2B5EF4-FFF2-40B4-BE49-F238E27FC236}">
                    <a16:creationId xmlns:a16="http://schemas.microsoft.com/office/drawing/2014/main" id="{99B8204E-147C-497C-B231-B26D02FC3C53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B95A83F-29EF-4273-9CBA-6D117DE2C111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5F8E3FC6-6823-40BF-B49B-FF08A41F1BC1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16EAA85B-30C6-45EA-A818-4CCEBF501119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81FC0B8-9AB4-4C38-89D2-E450FDB4A5CA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550B7A6-88D3-4491-8B67-0E26EDFA872F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255CFC4E-3B01-4AA0-B734-696C34A5C0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FA3A7AFE-6AFA-4D7F-B716-28D21BCA9D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E16624C7-A7D4-441E-9989-0B535A860C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0E187C15-C504-4F71-B3EA-9DB58A84AC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BB2592F6-CDFD-4BA0-9013-0D8CBC76D7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05E1CAB7-9BAE-4018-9AD1-A415D3AD19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7F6A5C60-E792-45E1-8CAD-7BB4C9FD48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E3DD0E13-28AE-4691-812D-D3CE2A13A2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CEC70360-DD6A-4D3C-9856-E2F3A6E2FB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93841310-6907-4E68-A922-AAB422379192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3DC0361F-53CD-4D05-9D6B-2239C9D4D6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C56E1F40-FCD4-489B-8409-A019463E5E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C34C177E-35F6-42A4-8A11-7D23F0878C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2EB0B24A-62EB-459A-ADDF-659BAD7A02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521F1C01-B062-408A-8998-C101F00E0D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BD446933-049C-4A86-823C-D07F2C36E8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097DED05-122D-449B-92C1-380BCC4F38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D3C0C832-F296-4B6D-AD4D-B79C32BB7D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CCB235BE-F25A-4299-9FF9-3182350494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E71010F5-4F72-46AE-9AEE-DE4231B6CB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4E5BAFAA-CA13-4DF2-A5E3-474C37A96999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C59F0584-F76B-4666-898E-BA75BD5929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382A6518-0759-497C-866C-438D932E28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00B10645-3221-4E03-B91A-D01CDBEE8D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8D49A69C-96C3-48CC-82CC-C0FF203F7A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87699EB3-9D76-4379-93B0-0EAD2D459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27B8ED94-F57A-4FE3-977C-1DD537E165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72AD3AAF-3DE2-49D4-B8E1-970B03C387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FE35C0C8-1E4B-4D45-9CEA-3571039B4F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DB7984E7-F22D-43E1-97F7-D9C47FE3F7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C1FDBC21-C7BC-47AB-BB8B-5A2FFB25A0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22D08BBC-71B7-4AE0-9BCD-C6CE867D0B2A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1E37BFA6-1258-4EAE-B7C2-506DAA2365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3E5EB4F6-51C6-4A46-8D40-C42536464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5360EDF0-7223-4F97-AE45-1E796E3E40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3594F30E-33BA-4EB0-A5CE-1072BC74A1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8CB27515-57A7-4DF7-A908-93612A47EE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A9E98EEC-68D7-4FEB-B83B-E0A0152B96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5C6B3D73-9599-4740-AA2D-D60049FF91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72AA4171-2EDD-41F8-BF6D-8F03DF702D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758D5EF6-9322-4183-8A1D-7298DF11C7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5D4C426A-CC60-4555-8FDF-BDB30C3983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95F9244B-0C18-4F75-B57D-A23286ADC2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AD98134-50AB-4DAC-B601-690569CF6E1A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F482AB6-3DC3-488B-840F-7754DA6B5DB4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9A10A60-24EC-4F84-B525-CAF33C922306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F285E2C-DEE0-4054-9DFC-B0E2FA233328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A53819-2D3F-4E63-95CB-AE65C5F85A21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4D7EB4A7-7F70-492E-8C8B-E6862166ECEE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8ADE84F5-0940-4738-B4F3-C119696171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D35B1890-F053-4F0D-9869-22703525DB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0F54901-26F9-4AA9-8B0F-E4714F5BDF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38E62444-1769-4906-B488-F375839ECA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BC20D649-6257-4188-959B-E695F73595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0008B77D-90BD-44C3-90BE-03823DCAEE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08B928A4-CC2C-4200-B640-F47A738A44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05119093-4654-4ABF-A87D-0BCC87B6B0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743159D2-E829-42CB-A449-584925E32F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8417C23-6EB5-4EFE-B21B-DF46FCD9E9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26D5F46-A1A1-4744-B2F6-63B03960D6B6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9D69486-27D5-4364-99C0-FB958BDCC3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E3912443-59F2-4DD6-972B-343684C462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FDD64BD3-E26B-4FBC-8246-9D5C006352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E8353B37-9FDA-461B-B58F-4F69B23874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6EDAB5C4-F40C-47B7-8B1C-DF134EE1AC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B47CD761-F20D-4236-BE6D-841EA9FAF0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1767CBFC-0633-4DCC-A085-CECCB9E3D0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D13B696D-3321-42DA-B10B-BE3020E3F1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BF05877B-82C0-47B8-BAF1-EFFC711BD6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C8C45038-B866-4A58-90CC-62A243667E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D0412D9E-EB21-4E50-A14B-30C8C605253A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E981A91A-6356-4120-90BF-1938C43AD1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60F5B325-BCCC-4D62-B195-217FB06F0B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A75C0C9-FC7C-45F1-A7EB-D2E290BA84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8A50336A-7973-41A7-A355-858A88A4DA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3D9FDCE-3AA9-431B-9316-CFDA151CA1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4A5A2F93-8CA7-4C9D-8582-C4B1603A4E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F31E7D54-07C9-4BDB-9B08-6A8F4C4AF7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F1614843-7B76-47DE-8355-ED518A428B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58BA2F9-3C9A-480E-8D59-1C6B14A389EE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7D609A6-43C8-44FC-8C91-D1C8D78A8E2E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51F595-939A-4F1D-B9C8-3767BBB8688A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99A8C4B-54BC-4D93-883A-BB51BBFF445D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746C2212-61E5-4BDC-A388-A2F8962AE5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F4E79577-5955-4595-87E8-9BAFA409CB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1E1F3B3C-ACD9-4E2F-8E3A-1795D1FA9E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FAD5DF3F-6571-47F1-B6A2-0BBF351C29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D96B569D-AF44-45A6-B6ED-0814AE49C1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DB63BFFD-CBA8-4DB1-9FE2-7FB80C9921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A0488A5-112D-431B-B427-22E989BEE8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ED7143D-49B6-41B6-8570-6FA05B3B6C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C46D60F-197E-4A3B-8AB6-F6C9B83EBE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6BBD66C1-295A-4460-ACEE-3528C40909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906D0A-C50F-4151-B566-3F7BE8834264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B53B791-B43B-48F8-8ABC-4634D1E5DE04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AB75C28D-3094-4371-83B7-8A31BE456C69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FD6604B0-8D4E-4D76-9F27-1E0236839EF8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D9BDBB62-1742-46C7-9CCD-34443EFD7EE8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2856BAE8-F2EC-4D99-8006-988D6FB3B7E5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E88C6172-7ADA-48AC-A32E-8181B98436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52A51E46-F230-4B2E-84CE-0F784D0EC0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D6FE79E0-F64F-48F8-99F1-90D13EFAEA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9E8D4023-97C4-43C2-BA63-B0407E4BC1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40B82C44-1AEF-46D5-9DD7-B5E91BE2CF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18E3B45B-0C70-4307-B859-8E0B4CC0D8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DBD4E684-2FFF-43AD-A4CC-2E71A65665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8474A8DE-EEE2-4511-AD9D-64F68C17E3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D154E5CA-CCDD-4CC4-9C7A-DC37546878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4DFB8CAA-AB9D-4A37-B83F-24E214732CF7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5600BA08-9C7E-450E-9849-B55FF64CBA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62C7E0A8-6FA7-4932-B8F1-8F70EF9D8B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1A295B5B-869F-45A1-939D-36BBC52436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C08DD657-38C2-46EC-9DE1-A35677E08D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BDEF8142-A316-4295-9C2E-3EC515D1F5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8BE1AF1B-204D-49AF-9A55-34516F6E7F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CDE7D865-94F4-4B45-A02A-56786A5C3B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72A3FDEC-9725-4547-99AB-128F4BAE63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FD23EDAD-C48A-4C13-9599-F7A0F6F230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50E950F1-6ED8-4AE5-8442-1B21B039D6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40F53066-5A5F-4E41-AB4D-4E569FFA9452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27A7B-2291-4F10-B927-2E98483E8A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5D4CEAE3-9D8E-48D5-836C-8D4121FB6A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7EFEA32E-B261-4CA7-95DB-CC12222405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1CE2AF00-96AF-4AEC-A27E-EBEEF98753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0CC170F3-730D-4190-95FF-B6A8767DE9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4086C006-4D62-415F-A827-5B88AAA2FA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5AAA4BA9-D5BE-4723-88B6-72B3AA9F8E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08093251-BC15-4B68-BFB9-654F5F5D07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D00FDFD0-CC56-46DD-8EDB-24BBF915B7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FC696423-0B31-4F14-8376-EA1C3E8CED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95FDEDEC-F3B3-4C94-913A-833C242F1C8F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149" name="Straight Connector 148">
                  <a:extLst>
                    <a:ext uri="{FF2B5EF4-FFF2-40B4-BE49-F238E27FC236}">
                      <a16:creationId xmlns:a16="http://schemas.microsoft.com/office/drawing/2014/main" id="{17729682-DC58-4EA7-BBE2-AB9081A5C9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C2ABC4A1-87DC-4979-ABBA-9D6572B880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72C4B8D8-A23C-42E3-97EC-BF9862CCC0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EC17164C-56DE-4576-9717-DD65381735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D44A695B-FC36-4D77-8B0A-C8F9DCEB16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20CA432B-A452-4C59-8405-2739DA1EB3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1205E1F5-2965-45EF-85E7-BD737599FC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4B999069-0D2E-4436-BE32-4C8B307DB0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683EC83B-7811-4542-B976-A5212602A5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8ED1A49B-D612-4453-A904-13DB25F7C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8EA64A6-6E7C-4E20-9BB0-3FF3D64433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83FC9292-5B24-4741-92CE-26A4EEFFDF22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07028C30-07E4-400D-AF88-A29285447CFD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49471BD7-9CD2-4C7F-A087-BB88A33D8F5B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A550B61B-FED0-4577-B2C7-EB9529854DC2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689687C1-9929-43AC-B942-E83CBD3D3B4D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5C181426-7626-4FD2-BCFC-86ADD13D0385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D2E3BD07-980C-43B5-BCFD-7E2AF4215A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60237D7E-8CD1-4D96-9579-968CF27AD8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624CEEAF-E347-45E8-A64C-B8DE2D0560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608CA2C9-13A8-4E35-A0DB-442AB375FF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B946F94E-FEE9-4278-9CA9-E315512FD7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06FF54CF-CEB2-4629-A829-9E44271114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1A8EFB3A-9E57-4037-ACD5-47BEFA35ED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2C6C69FD-3BC2-40E7-ACA1-F5D7139AE9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BB220BDD-6114-47F8-B0B6-DC8E9904DA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D22D5818-6B81-4BA5-B64D-17CBFC8FB5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E4C715D1-2563-48BE-85EA-C400F6D91B4B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11DC6E71-D054-4DEC-B7CE-9C736F352D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8A147741-73E7-455C-8CA1-E3E68CCA00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08D3F3E9-9961-418C-B42B-A2D6DFBED8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D1E631D0-D348-4174-8A80-FC58FDB705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884C9A76-3A01-4553-A7A7-62DEA622D0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9145304F-586F-4217-9111-F31B41F6D5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FB857ED5-4538-4618-9D0A-07CC6D9067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AEBBEB4B-6849-4F14-B6C8-99235875F0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B2AD27D0-5BE9-45D7-9229-5EE87371CC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E3B2DD92-C0B2-4337-B405-332FCFA5A5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40A7FE57-CA48-40CB-B7E0-0A1B11D7C456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BCF46595-915F-4341-81CC-147A85A890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36FCF128-AD99-4143-A8B9-7FDDA9025D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FC58CA70-EC54-4B00-A9F2-1AC8227A97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C3A15D7A-83D7-423A-BC32-E9DA745A30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792EF374-EC51-425A-929D-0CE5A87BDD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0595809-22A7-4134-AFE7-ED7C4245E4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C8E4FA48-C322-47AE-A210-2672C42E58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D6D04A2E-0AFA-4496-9D1C-E418BA98A2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61C6FA71-142E-42F9-B7BB-F35FC7EF1C01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E11A38ED-10F2-436D-930C-8A18BEAC5F15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1806FA88-9013-4F3F-A2B8-A806759E5440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217F204-C0EC-4962-99B1-4C8077F85078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980" name="Group 979">
            <a:extLst>
              <a:ext uri="{FF2B5EF4-FFF2-40B4-BE49-F238E27FC236}">
                <a16:creationId xmlns:a16="http://schemas.microsoft.com/office/drawing/2014/main" id="{1E2EF47F-7DB4-400C-BF84-2281F103A541}"/>
              </a:ext>
            </a:extLst>
          </p:cNvPr>
          <p:cNvGrpSpPr/>
          <p:nvPr/>
        </p:nvGrpSpPr>
        <p:grpSpPr>
          <a:xfrm rot="19191351" flipH="1">
            <a:off x="4431893" y="1258848"/>
            <a:ext cx="758027" cy="3631682"/>
            <a:chOff x="10764538" y="1475263"/>
            <a:chExt cx="668227" cy="3228566"/>
          </a:xfrm>
        </p:grpSpPr>
        <p:sp>
          <p:nvSpPr>
            <p:cNvPr id="981" name="Rectangle 980">
              <a:extLst>
                <a:ext uri="{FF2B5EF4-FFF2-40B4-BE49-F238E27FC236}">
                  <a16:creationId xmlns:a16="http://schemas.microsoft.com/office/drawing/2014/main" id="{55357B05-7483-457C-B946-D71D5CFB13B6}"/>
                </a:ext>
              </a:extLst>
            </p:cNvPr>
            <p:cNvSpPr/>
            <p:nvPr/>
          </p:nvSpPr>
          <p:spPr>
            <a:xfrm rot="21178441">
              <a:off x="10938255" y="1633662"/>
              <a:ext cx="312001" cy="2671333"/>
            </a:xfrm>
            <a:prstGeom prst="rect">
              <a:avLst/>
            </a:prstGeom>
            <a:pattFill prst="dkVert">
              <a:fgClr>
                <a:srgbClr val="C00000"/>
              </a:fgClr>
              <a:bgClr>
                <a:schemeClr val="bg1"/>
              </a:bgClr>
            </a:patt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982" name="Rectangle 981">
              <a:extLst>
                <a:ext uri="{FF2B5EF4-FFF2-40B4-BE49-F238E27FC236}">
                  <a16:creationId xmlns:a16="http://schemas.microsoft.com/office/drawing/2014/main" id="{D0C1B34D-F3CE-4E84-B994-4C75683A51E3}"/>
                </a:ext>
              </a:extLst>
            </p:cNvPr>
            <p:cNvSpPr/>
            <p:nvPr/>
          </p:nvSpPr>
          <p:spPr>
            <a:xfrm rot="21178441">
              <a:off x="10764538" y="1475263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983" name="Isosceles Triangle 982">
              <a:extLst>
                <a:ext uri="{FF2B5EF4-FFF2-40B4-BE49-F238E27FC236}">
                  <a16:creationId xmlns:a16="http://schemas.microsoft.com/office/drawing/2014/main" id="{EEBF4389-ED76-4528-B4A3-2D74D479F047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984" name="Isosceles Triangle 983">
              <a:extLst>
                <a:ext uri="{FF2B5EF4-FFF2-40B4-BE49-F238E27FC236}">
                  <a16:creationId xmlns:a16="http://schemas.microsoft.com/office/drawing/2014/main" id="{34CA72EB-2E21-4AA5-BA10-E4734E0C7C0A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B5261723-52B1-457C-945B-8495059161A3}"/>
              </a:ext>
            </a:extLst>
          </p:cNvPr>
          <p:cNvGrpSpPr/>
          <p:nvPr/>
        </p:nvGrpSpPr>
        <p:grpSpPr>
          <a:xfrm rot="332762">
            <a:off x="3024285" y="2971305"/>
            <a:ext cx="8859520" cy="1149606"/>
            <a:chOff x="2101327" y="4968806"/>
            <a:chExt cx="8859520" cy="1149606"/>
          </a:xfrm>
        </p:grpSpPr>
        <p:sp>
          <p:nvSpPr>
            <p:cNvPr id="748" name="Rectangle: Single Corner Rounded 747">
              <a:extLst>
                <a:ext uri="{FF2B5EF4-FFF2-40B4-BE49-F238E27FC236}">
                  <a16:creationId xmlns:a16="http://schemas.microsoft.com/office/drawing/2014/main" id="{F36C3412-618E-47F6-A019-B5DA472129DA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749" name="Group 748">
              <a:extLst>
                <a:ext uri="{FF2B5EF4-FFF2-40B4-BE49-F238E27FC236}">
                  <a16:creationId xmlns:a16="http://schemas.microsoft.com/office/drawing/2014/main" id="{247DA521-C4D0-47A9-B0EE-DB6D5FD2EE1F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825" name="Straight Connector 824">
                <a:extLst>
                  <a:ext uri="{FF2B5EF4-FFF2-40B4-BE49-F238E27FC236}">
                    <a16:creationId xmlns:a16="http://schemas.microsoft.com/office/drawing/2014/main" id="{0F171C93-9B62-4224-BD34-2FDC74207F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6" name="Straight Connector 825">
                <a:extLst>
                  <a:ext uri="{FF2B5EF4-FFF2-40B4-BE49-F238E27FC236}">
                    <a16:creationId xmlns:a16="http://schemas.microsoft.com/office/drawing/2014/main" id="{188BE708-307A-4A3D-89E2-A976824D7F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7" name="Straight Connector 826">
                <a:extLst>
                  <a:ext uri="{FF2B5EF4-FFF2-40B4-BE49-F238E27FC236}">
                    <a16:creationId xmlns:a16="http://schemas.microsoft.com/office/drawing/2014/main" id="{6D5E18CB-9E7A-4943-B4BB-134C4C62A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8" name="Straight Connector 827">
                <a:extLst>
                  <a:ext uri="{FF2B5EF4-FFF2-40B4-BE49-F238E27FC236}">
                    <a16:creationId xmlns:a16="http://schemas.microsoft.com/office/drawing/2014/main" id="{08E2C306-CD75-49BB-9763-EEB38C44C2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9" name="Straight Connector 828">
                <a:extLst>
                  <a:ext uri="{FF2B5EF4-FFF2-40B4-BE49-F238E27FC236}">
                    <a16:creationId xmlns:a16="http://schemas.microsoft.com/office/drawing/2014/main" id="{85804EBB-2496-4A8A-85D8-CF51DA0298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0" name="Straight Connector 829">
                <a:extLst>
                  <a:ext uri="{FF2B5EF4-FFF2-40B4-BE49-F238E27FC236}">
                    <a16:creationId xmlns:a16="http://schemas.microsoft.com/office/drawing/2014/main" id="{B99E23EC-DE60-4A5B-B9C2-8759BA080B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1" name="Straight Connector 830">
                <a:extLst>
                  <a:ext uri="{FF2B5EF4-FFF2-40B4-BE49-F238E27FC236}">
                    <a16:creationId xmlns:a16="http://schemas.microsoft.com/office/drawing/2014/main" id="{C5FB816F-2FF0-488B-9619-C7560D1BAE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2" name="Straight Connector 831">
                <a:extLst>
                  <a:ext uri="{FF2B5EF4-FFF2-40B4-BE49-F238E27FC236}">
                    <a16:creationId xmlns:a16="http://schemas.microsoft.com/office/drawing/2014/main" id="{E858587E-2D46-4706-9232-A41D7B63FD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3" name="Straight Connector 832">
                <a:extLst>
                  <a:ext uri="{FF2B5EF4-FFF2-40B4-BE49-F238E27FC236}">
                    <a16:creationId xmlns:a16="http://schemas.microsoft.com/office/drawing/2014/main" id="{28A5FFCC-7B86-4BE4-B502-4D2443FFDE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4" name="Straight Connector 833">
                <a:extLst>
                  <a:ext uri="{FF2B5EF4-FFF2-40B4-BE49-F238E27FC236}">
                    <a16:creationId xmlns:a16="http://schemas.microsoft.com/office/drawing/2014/main" id="{F0FF763E-3496-4E67-A697-3FBEA5A53E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0" name="Group 749">
              <a:extLst>
                <a:ext uri="{FF2B5EF4-FFF2-40B4-BE49-F238E27FC236}">
                  <a16:creationId xmlns:a16="http://schemas.microsoft.com/office/drawing/2014/main" id="{5AC60312-B5C4-45DA-A599-D2BF5E23472C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815" name="Straight Connector 814">
                <a:extLst>
                  <a:ext uri="{FF2B5EF4-FFF2-40B4-BE49-F238E27FC236}">
                    <a16:creationId xmlns:a16="http://schemas.microsoft.com/office/drawing/2014/main" id="{9D6DB8E6-B08D-4883-AD8E-4F7BFCEC1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>
                <a:extLst>
                  <a:ext uri="{FF2B5EF4-FFF2-40B4-BE49-F238E27FC236}">
                    <a16:creationId xmlns:a16="http://schemas.microsoft.com/office/drawing/2014/main" id="{5C579B80-3957-4A8C-A503-7FF2664676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7" name="Straight Connector 816">
                <a:extLst>
                  <a:ext uri="{FF2B5EF4-FFF2-40B4-BE49-F238E27FC236}">
                    <a16:creationId xmlns:a16="http://schemas.microsoft.com/office/drawing/2014/main" id="{C916B35D-F5BD-4D79-8B55-49C036C20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id="{0AD97F12-24A2-4065-92AE-86B294AF86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9" name="Straight Connector 818">
                <a:extLst>
                  <a:ext uri="{FF2B5EF4-FFF2-40B4-BE49-F238E27FC236}">
                    <a16:creationId xmlns:a16="http://schemas.microsoft.com/office/drawing/2014/main" id="{07BBF62D-1CEC-46E6-ABD9-BA9DEDB19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0" name="Straight Connector 819">
                <a:extLst>
                  <a:ext uri="{FF2B5EF4-FFF2-40B4-BE49-F238E27FC236}">
                    <a16:creationId xmlns:a16="http://schemas.microsoft.com/office/drawing/2014/main" id="{6B060A81-DB7C-41B8-B2D2-47996F8E3F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1" name="Straight Connector 820">
                <a:extLst>
                  <a:ext uri="{FF2B5EF4-FFF2-40B4-BE49-F238E27FC236}">
                    <a16:creationId xmlns:a16="http://schemas.microsoft.com/office/drawing/2014/main" id="{465139D2-2DDF-4773-8D0B-5C3FA1ED8D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2" name="Straight Connector 821">
                <a:extLst>
                  <a:ext uri="{FF2B5EF4-FFF2-40B4-BE49-F238E27FC236}">
                    <a16:creationId xmlns:a16="http://schemas.microsoft.com/office/drawing/2014/main" id="{A6FBDA52-EE08-49E2-B754-0BB3AEDB2F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3" name="Straight Connector 822">
                <a:extLst>
                  <a:ext uri="{FF2B5EF4-FFF2-40B4-BE49-F238E27FC236}">
                    <a16:creationId xmlns:a16="http://schemas.microsoft.com/office/drawing/2014/main" id="{020E9088-0EDE-43FA-98CA-024FF74FA7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823">
                <a:extLst>
                  <a:ext uri="{FF2B5EF4-FFF2-40B4-BE49-F238E27FC236}">
                    <a16:creationId xmlns:a16="http://schemas.microsoft.com/office/drawing/2014/main" id="{05F4AACA-CCA3-42A5-B309-9DF3CC00FE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5225F38A-A966-4899-8677-871FA4283FDD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4D2FD450-C404-41FB-804E-5C72C947E6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4F400E7B-A848-428A-9F98-27A662205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761D4ED2-7D06-4CE8-818B-F66E9CDC35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>
                <a:extLst>
                  <a:ext uri="{FF2B5EF4-FFF2-40B4-BE49-F238E27FC236}">
                    <a16:creationId xmlns:a16="http://schemas.microsoft.com/office/drawing/2014/main" id="{DDB99AE4-D185-4E3B-95E2-C564CC270A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9" name="Straight Connector 808">
                <a:extLst>
                  <a:ext uri="{FF2B5EF4-FFF2-40B4-BE49-F238E27FC236}">
                    <a16:creationId xmlns:a16="http://schemas.microsoft.com/office/drawing/2014/main" id="{B8A18E28-57AB-477E-AC9D-24AE8028A9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0" name="Straight Connector 809">
                <a:extLst>
                  <a:ext uri="{FF2B5EF4-FFF2-40B4-BE49-F238E27FC236}">
                    <a16:creationId xmlns:a16="http://schemas.microsoft.com/office/drawing/2014/main" id="{DA1A9E5E-5296-4680-B04E-5979F8E5F7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1" name="Straight Connector 810">
                <a:extLst>
                  <a:ext uri="{FF2B5EF4-FFF2-40B4-BE49-F238E27FC236}">
                    <a16:creationId xmlns:a16="http://schemas.microsoft.com/office/drawing/2014/main" id="{373EB73B-D9B2-441A-BBA6-91851BD02E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2" name="Straight Connector 811">
                <a:extLst>
                  <a:ext uri="{FF2B5EF4-FFF2-40B4-BE49-F238E27FC236}">
                    <a16:creationId xmlns:a16="http://schemas.microsoft.com/office/drawing/2014/main" id="{882807D7-5B79-4701-A82B-ABFB70D0EB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3" name="Straight Connector 812">
                <a:extLst>
                  <a:ext uri="{FF2B5EF4-FFF2-40B4-BE49-F238E27FC236}">
                    <a16:creationId xmlns:a16="http://schemas.microsoft.com/office/drawing/2014/main" id="{210B0E71-8735-44B2-98B8-9E8ACC638B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4" name="Straight Connector 813">
                <a:extLst>
                  <a:ext uri="{FF2B5EF4-FFF2-40B4-BE49-F238E27FC236}">
                    <a16:creationId xmlns:a16="http://schemas.microsoft.com/office/drawing/2014/main" id="{E61E1F23-3B89-47F7-A69B-398548459F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2" name="Group 751">
              <a:extLst>
                <a:ext uri="{FF2B5EF4-FFF2-40B4-BE49-F238E27FC236}">
                  <a16:creationId xmlns:a16="http://schemas.microsoft.com/office/drawing/2014/main" id="{6EFB833D-B16E-4D3E-8BCE-831845A8B384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795" name="Straight Connector 794">
                <a:extLst>
                  <a:ext uri="{FF2B5EF4-FFF2-40B4-BE49-F238E27FC236}">
                    <a16:creationId xmlns:a16="http://schemas.microsoft.com/office/drawing/2014/main" id="{11A7399E-C90A-4B08-BA78-79948F312D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6" name="Straight Connector 795">
                <a:extLst>
                  <a:ext uri="{FF2B5EF4-FFF2-40B4-BE49-F238E27FC236}">
                    <a16:creationId xmlns:a16="http://schemas.microsoft.com/office/drawing/2014/main" id="{06FBF48B-5DDD-4E59-84D8-F4DCE9F973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7" name="Straight Connector 796">
                <a:extLst>
                  <a:ext uri="{FF2B5EF4-FFF2-40B4-BE49-F238E27FC236}">
                    <a16:creationId xmlns:a16="http://schemas.microsoft.com/office/drawing/2014/main" id="{7A141F67-6542-49C2-8649-926E575EDD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61D29B41-52AD-4663-96CC-3F775B449D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9" name="Straight Connector 798">
                <a:extLst>
                  <a:ext uri="{FF2B5EF4-FFF2-40B4-BE49-F238E27FC236}">
                    <a16:creationId xmlns:a16="http://schemas.microsoft.com/office/drawing/2014/main" id="{D0325E3D-0C4C-46B9-8B95-4DDFFA5A1E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0" name="Straight Connector 799">
                <a:extLst>
                  <a:ext uri="{FF2B5EF4-FFF2-40B4-BE49-F238E27FC236}">
                    <a16:creationId xmlns:a16="http://schemas.microsoft.com/office/drawing/2014/main" id="{E54D412E-DEAB-4E60-8D84-C912865F64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1" name="Straight Connector 800">
                <a:extLst>
                  <a:ext uri="{FF2B5EF4-FFF2-40B4-BE49-F238E27FC236}">
                    <a16:creationId xmlns:a16="http://schemas.microsoft.com/office/drawing/2014/main" id="{000F7C04-C308-470F-A37D-03E34260F4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>
                <a:extLst>
                  <a:ext uri="{FF2B5EF4-FFF2-40B4-BE49-F238E27FC236}">
                    <a16:creationId xmlns:a16="http://schemas.microsoft.com/office/drawing/2014/main" id="{E5704EC6-3F8B-47FD-A199-5835A9FB2D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>
                <a:extLst>
                  <a:ext uri="{FF2B5EF4-FFF2-40B4-BE49-F238E27FC236}">
                    <a16:creationId xmlns:a16="http://schemas.microsoft.com/office/drawing/2014/main" id="{DB54DB59-9679-4CB0-8FF6-1DAE84E4E6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>
                <a:extLst>
                  <a:ext uri="{FF2B5EF4-FFF2-40B4-BE49-F238E27FC236}">
                    <a16:creationId xmlns:a16="http://schemas.microsoft.com/office/drawing/2014/main" id="{29D254B8-DA80-4A2B-B0C2-1E8FA0917F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AC7BFBEA-520D-4B2A-AB98-D10626C888E9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785" name="Straight Connector 784">
                <a:extLst>
                  <a:ext uri="{FF2B5EF4-FFF2-40B4-BE49-F238E27FC236}">
                    <a16:creationId xmlns:a16="http://schemas.microsoft.com/office/drawing/2014/main" id="{F167AC1E-436B-4EF1-AD3B-BD87072486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6" name="Straight Connector 785">
                <a:extLst>
                  <a:ext uri="{FF2B5EF4-FFF2-40B4-BE49-F238E27FC236}">
                    <a16:creationId xmlns:a16="http://schemas.microsoft.com/office/drawing/2014/main" id="{F46CC3A9-2BCC-46C0-8C29-0C49204B7C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7" name="Straight Connector 786">
                <a:extLst>
                  <a:ext uri="{FF2B5EF4-FFF2-40B4-BE49-F238E27FC236}">
                    <a16:creationId xmlns:a16="http://schemas.microsoft.com/office/drawing/2014/main" id="{AF1F8052-4CAB-4CF9-AA87-108EA76E5F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8" name="Straight Connector 787">
                <a:extLst>
                  <a:ext uri="{FF2B5EF4-FFF2-40B4-BE49-F238E27FC236}">
                    <a16:creationId xmlns:a16="http://schemas.microsoft.com/office/drawing/2014/main" id="{FC1FD2E0-FCCF-4709-869B-0CA591FC1A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9" name="Straight Connector 788">
                <a:extLst>
                  <a:ext uri="{FF2B5EF4-FFF2-40B4-BE49-F238E27FC236}">
                    <a16:creationId xmlns:a16="http://schemas.microsoft.com/office/drawing/2014/main" id="{2F204947-C9A1-4AEC-97ED-B50C224D2E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0" name="Straight Connector 789">
                <a:extLst>
                  <a:ext uri="{FF2B5EF4-FFF2-40B4-BE49-F238E27FC236}">
                    <a16:creationId xmlns:a16="http://schemas.microsoft.com/office/drawing/2014/main" id="{244E951C-36BE-4780-8D78-7B97E03AC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90">
                <a:extLst>
                  <a:ext uri="{FF2B5EF4-FFF2-40B4-BE49-F238E27FC236}">
                    <a16:creationId xmlns:a16="http://schemas.microsoft.com/office/drawing/2014/main" id="{5534571E-AA66-40C6-B82D-3B124542AD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2" name="Straight Connector 791">
                <a:extLst>
                  <a:ext uri="{FF2B5EF4-FFF2-40B4-BE49-F238E27FC236}">
                    <a16:creationId xmlns:a16="http://schemas.microsoft.com/office/drawing/2014/main" id="{39888C18-16B0-4DF7-8F33-DB95776F2B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3" name="Straight Connector 792">
                <a:extLst>
                  <a:ext uri="{FF2B5EF4-FFF2-40B4-BE49-F238E27FC236}">
                    <a16:creationId xmlns:a16="http://schemas.microsoft.com/office/drawing/2014/main" id="{D209556B-37F4-44E4-97AB-C90F327793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>
                <a:extLst>
                  <a:ext uri="{FF2B5EF4-FFF2-40B4-BE49-F238E27FC236}">
                    <a16:creationId xmlns:a16="http://schemas.microsoft.com/office/drawing/2014/main" id="{C43CBE56-D5ED-4920-A639-D3F8C8E506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94873A0D-DA44-436D-AE07-FFF28969619F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775" name="Straight Connector 774">
                <a:extLst>
                  <a:ext uri="{FF2B5EF4-FFF2-40B4-BE49-F238E27FC236}">
                    <a16:creationId xmlns:a16="http://schemas.microsoft.com/office/drawing/2014/main" id="{A0EEFFDA-3182-4338-86C1-FEB55D24DD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>
                <a:extLst>
                  <a:ext uri="{FF2B5EF4-FFF2-40B4-BE49-F238E27FC236}">
                    <a16:creationId xmlns:a16="http://schemas.microsoft.com/office/drawing/2014/main" id="{951E73B7-3981-432B-97D3-FD548A50D1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7" name="Straight Connector 776">
                <a:extLst>
                  <a:ext uri="{FF2B5EF4-FFF2-40B4-BE49-F238E27FC236}">
                    <a16:creationId xmlns:a16="http://schemas.microsoft.com/office/drawing/2014/main" id="{2A8E3082-6C38-4697-9123-4721D5BE40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8" name="Straight Connector 777">
                <a:extLst>
                  <a:ext uri="{FF2B5EF4-FFF2-40B4-BE49-F238E27FC236}">
                    <a16:creationId xmlns:a16="http://schemas.microsoft.com/office/drawing/2014/main" id="{44A363DC-405E-410B-A41B-A6AEA25A19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9" name="Straight Connector 778">
                <a:extLst>
                  <a:ext uri="{FF2B5EF4-FFF2-40B4-BE49-F238E27FC236}">
                    <a16:creationId xmlns:a16="http://schemas.microsoft.com/office/drawing/2014/main" id="{48D59CED-6983-4A2D-B46D-DAA11329F6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0" name="Straight Connector 779">
                <a:extLst>
                  <a:ext uri="{FF2B5EF4-FFF2-40B4-BE49-F238E27FC236}">
                    <a16:creationId xmlns:a16="http://schemas.microsoft.com/office/drawing/2014/main" id="{34C8B528-63FE-4034-96BD-5FD0843C4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1" name="Straight Connector 780">
                <a:extLst>
                  <a:ext uri="{FF2B5EF4-FFF2-40B4-BE49-F238E27FC236}">
                    <a16:creationId xmlns:a16="http://schemas.microsoft.com/office/drawing/2014/main" id="{4361EB72-1611-4DC7-BEA7-7479805991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2" name="Straight Connector 781">
                <a:extLst>
                  <a:ext uri="{FF2B5EF4-FFF2-40B4-BE49-F238E27FC236}">
                    <a16:creationId xmlns:a16="http://schemas.microsoft.com/office/drawing/2014/main" id="{3364E667-8373-4241-A273-63E81CCA3D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3" name="Straight Connector 782">
                <a:extLst>
                  <a:ext uri="{FF2B5EF4-FFF2-40B4-BE49-F238E27FC236}">
                    <a16:creationId xmlns:a16="http://schemas.microsoft.com/office/drawing/2014/main" id="{8BB21871-5B1E-4357-B493-2D993B7D3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4" name="Straight Connector 783">
                <a:extLst>
                  <a:ext uri="{FF2B5EF4-FFF2-40B4-BE49-F238E27FC236}">
                    <a16:creationId xmlns:a16="http://schemas.microsoft.com/office/drawing/2014/main" id="{EDF02D1A-ECE1-4FBB-8FA9-A7FFBFFC52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5" name="Group 754">
              <a:extLst>
                <a:ext uri="{FF2B5EF4-FFF2-40B4-BE49-F238E27FC236}">
                  <a16:creationId xmlns:a16="http://schemas.microsoft.com/office/drawing/2014/main" id="{69C3ED4E-3F25-4EF4-8CDD-81AC87DCE0E0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764" name="Straight Connector 763">
                <a:extLst>
                  <a:ext uri="{FF2B5EF4-FFF2-40B4-BE49-F238E27FC236}">
                    <a16:creationId xmlns:a16="http://schemas.microsoft.com/office/drawing/2014/main" id="{D1CFCDEE-9322-4C07-9910-4BD00261CB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5" name="Straight Connector 764">
                <a:extLst>
                  <a:ext uri="{FF2B5EF4-FFF2-40B4-BE49-F238E27FC236}">
                    <a16:creationId xmlns:a16="http://schemas.microsoft.com/office/drawing/2014/main" id="{8317052F-BDFB-45D8-AD41-F8D9241C0B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>
                <a:extLst>
                  <a:ext uri="{FF2B5EF4-FFF2-40B4-BE49-F238E27FC236}">
                    <a16:creationId xmlns:a16="http://schemas.microsoft.com/office/drawing/2014/main" id="{BEB42B97-2674-4B1A-B3B1-CD6993BFE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7" name="Straight Connector 766">
                <a:extLst>
                  <a:ext uri="{FF2B5EF4-FFF2-40B4-BE49-F238E27FC236}">
                    <a16:creationId xmlns:a16="http://schemas.microsoft.com/office/drawing/2014/main" id="{51A8C609-1CA0-4DD0-9B83-C084C862A5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8" name="Straight Connector 767">
                <a:extLst>
                  <a:ext uri="{FF2B5EF4-FFF2-40B4-BE49-F238E27FC236}">
                    <a16:creationId xmlns:a16="http://schemas.microsoft.com/office/drawing/2014/main" id="{C10D08C3-9E6C-42BC-ACCF-68D4C563C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9" name="Straight Connector 768">
                <a:extLst>
                  <a:ext uri="{FF2B5EF4-FFF2-40B4-BE49-F238E27FC236}">
                    <a16:creationId xmlns:a16="http://schemas.microsoft.com/office/drawing/2014/main" id="{6AECCE2F-C2A5-46C5-AAA5-3F29EAE9ED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>
                <a:extLst>
                  <a:ext uri="{FF2B5EF4-FFF2-40B4-BE49-F238E27FC236}">
                    <a16:creationId xmlns:a16="http://schemas.microsoft.com/office/drawing/2014/main" id="{C114D257-98F8-4593-B40F-0F6C7FBD76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>
                <a:extLst>
                  <a:ext uri="{FF2B5EF4-FFF2-40B4-BE49-F238E27FC236}">
                    <a16:creationId xmlns:a16="http://schemas.microsoft.com/office/drawing/2014/main" id="{B909BB99-31CC-4470-9C49-DAB963288D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>
                <a:extLst>
                  <a:ext uri="{FF2B5EF4-FFF2-40B4-BE49-F238E27FC236}">
                    <a16:creationId xmlns:a16="http://schemas.microsoft.com/office/drawing/2014/main" id="{24B81A97-F58C-4606-9165-A63671AB66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>
                <a:extLst>
                  <a:ext uri="{FF2B5EF4-FFF2-40B4-BE49-F238E27FC236}">
                    <a16:creationId xmlns:a16="http://schemas.microsoft.com/office/drawing/2014/main" id="{B5779DDF-3D6C-4ABE-BC5A-71966D8CA2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4" name="Straight Connector 773">
                <a:extLst>
                  <a:ext uri="{FF2B5EF4-FFF2-40B4-BE49-F238E27FC236}">
                    <a16:creationId xmlns:a16="http://schemas.microsoft.com/office/drawing/2014/main" id="{F8CD58A6-833C-4438-97DC-D30D46381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E93CEA89-B715-4D1F-8EE2-A84BFFC97463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A5CCCCFE-0A14-43A6-A29D-D4BD28613468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AC2BFADD-0835-42CF-AD33-EA254E656337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20763A78-FE75-45C3-B9BC-B22066D381E1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32867702-34EC-4D0E-930A-E50E7493A069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761" name="TextBox 760">
              <a:extLst>
                <a:ext uri="{FF2B5EF4-FFF2-40B4-BE49-F238E27FC236}">
                  <a16:creationId xmlns:a16="http://schemas.microsoft.com/office/drawing/2014/main" id="{BE455589-191B-463C-86D9-2C1EB3C9B03E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A1164DE7-85E4-483A-9FA3-242574E30F3D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004620E4-9A84-4356-B4DD-177B86E4000B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835" name="Freeform: Shape 834">
            <a:extLst>
              <a:ext uri="{FF2B5EF4-FFF2-40B4-BE49-F238E27FC236}">
                <a16:creationId xmlns:a16="http://schemas.microsoft.com/office/drawing/2014/main" id="{9C138A4B-AC82-41CA-AAEB-B62743CBCFB6}"/>
              </a:ext>
            </a:extLst>
          </p:cNvPr>
          <p:cNvSpPr/>
          <p:nvPr/>
        </p:nvSpPr>
        <p:spPr>
          <a:xfrm>
            <a:off x="-462116" y="648873"/>
            <a:ext cx="12899922" cy="934524"/>
          </a:xfrm>
          <a:custGeom>
            <a:avLst/>
            <a:gdLst>
              <a:gd name="connsiteX0" fmla="*/ 0 w 10923638"/>
              <a:gd name="connsiteY0" fmla="*/ 29553 h 934524"/>
              <a:gd name="connsiteX1" fmla="*/ 1877961 w 10923638"/>
              <a:gd name="connsiteY1" fmla="*/ 884959 h 934524"/>
              <a:gd name="connsiteX2" fmla="*/ 3667432 w 10923638"/>
              <a:gd name="connsiteY2" fmla="*/ 49217 h 934524"/>
              <a:gd name="connsiteX3" fmla="*/ 5506064 w 10923638"/>
              <a:gd name="connsiteY3" fmla="*/ 884959 h 934524"/>
              <a:gd name="connsiteX4" fmla="*/ 7334864 w 10923638"/>
              <a:gd name="connsiteY4" fmla="*/ 56 h 934524"/>
              <a:gd name="connsiteX5" fmla="*/ 9193161 w 10923638"/>
              <a:gd name="connsiteY5" fmla="*/ 934121 h 934524"/>
              <a:gd name="connsiteX6" fmla="*/ 10923638 w 10923638"/>
              <a:gd name="connsiteY6" fmla="*/ 118043 h 93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638" h="934524">
                <a:moveTo>
                  <a:pt x="0" y="29553"/>
                </a:moveTo>
                <a:cubicBezTo>
                  <a:pt x="633361" y="455617"/>
                  <a:pt x="1266722" y="881682"/>
                  <a:pt x="1877961" y="884959"/>
                </a:cubicBezTo>
                <a:cubicBezTo>
                  <a:pt x="2489200" y="888236"/>
                  <a:pt x="3062748" y="49217"/>
                  <a:pt x="3667432" y="49217"/>
                </a:cubicBezTo>
                <a:cubicBezTo>
                  <a:pt x="4272116" y="49217"/>
                  <a:pt x="4894825" y="893152"/>
                  <a:pt x="5506064" y="884959"/>
                </a:cubicBezTo>
                <a:cubicBezTo>
                  <a:pt x="6117303" y="876766"/>
                  <a:pt x="6720348" y="-8138"/>
                  <a:pt x="7334864" y="56"/>
                </a:cubicBezTo>
                <a:cubicBezTo>
                  <a:pt x="7949380" y="8250"/>
                  <a:pt x="8595032" y="914457"/>
                  <a:pt x="9193161" y="934121"/>
                </a:cubicBezTo>
                <a:cubicBezTo>
                  <a:pt x="9791290" y="953785"/>
                  <a:pt x="10641780" y="249140"/>
                  <a:pt x="10923638" y="118043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6" name="Group 835">
            <a:extLst>
              <a:ext uri="{FF2B5EF4-FFF2-40B4-BE49-F238E27FC236}">
                <a16:creationId xmlns:a16="http://schemas.microsoft.com/office/drawing/2014/main" id="{A0CA4A86-EE4E-4116-8D8E-0AFE1114C51F}"/>
              </a:ext>
            </a:extLst>
          </p:cNvPr>
          <p:cNvGrpSpPr/>
          <p:nvPr/>
        </p:nvGrpSpPr>
        <p:grpSpPr>
          <a:xfrm>
            <a:off x="128258" y="415369"/>
            <a:ext cx="11678069" cy="1509015"/>
            <a:chOff x="128258" y="415369"/>
            <a:chExt cx="11678069" cy="1509015"/>
          </a:xfrm>
        </p:grpSpPr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DD0E2BBC-6454-4DAD-A645-CAD4E2DF8DBF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8496626E-1AC8-41C2-B1AD-49D8679F1988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C5CCAE34-72C6-4649-8A44-E1F78E536CF9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EAB64FB0-EF3C-4AF5-B156-F9AAB83AD9C2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74813F3D-C0FE-4BBE-B086-6DB61B05AE7F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6003A4E6-1B29-408B-B064-EBF32E425636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E53254C5-51A6-4D6A-B69C-95F416B819B9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34C89C1D-4570-47AD-A40B-6C6E08844030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23297C40-B496-4BCC-BEED-C0B33A6AE6B6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4218DAC7-5D90-452B-9987-8BE4D79A5EAA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67C73F77-60C2-42AA-A235-11B1AF58FF87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152C0293-F1F9-4456-9F94-9BECA86FD6E2}"/>
                </a:ext>
              </a:extLst>
            </p:cNvPr>
            <p:cNvSpPr/>
            <p:nvPr/>
          </p:nvSpPr>
          <p:spPr>
            <a:xfrm>
              <a:off x="4637227" y="1109416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7B295264-C662-4C30-B5C9-B5E5F84CD0F2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395859A7-D80A-4F73-9DB1-BB9A49B14667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2DE64D46-50BA-4770-A5CB-E85B51974266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Oval 851">
              <a:extLst>
                <a:ext uri="{FF2B5EF4-FFF2-40B4-BE49-F238E27FC236}">
                  <a16:creationId xmlns:a16="http://schemas.microsoft.com/office/drawing/2014/main" id="{88C39999-A238-4B1F-BB47-1A56252BBA07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30359B73-E1BF-4442-9806-E2F5F2213944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D3825BE6-13BA-4F9D-900C-99A266D8337A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A29C7CCE-BCD6-4946-81C8-5F86D6E873FE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>
              <a:extLst>
                <a:ext uri="{FF2B5EF4-FFF2-40B4-BE49-F238E27FC236}">
                  <a16:creationId xmlns:a16="http://schemas.microsoft.com/office/drawing/2014/main" id="{A8847F6C-1C85-4765-BE6F-BC1287D9D945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4B035268-B9BF-4B50-895F-6940223B6FC5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717F63C3-6544-4297-BADA-622449A9B60B}"/>
                </a:ext>
              </a:extLst>
            </p:cNvPr>
            <p:cNvSpPr/>
            <p:nvPr/>
          </p:nvSpPr>
          <p:spPr>
            <a:xfrm>
              <a:off x="7919891" y="80534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F7C47631-6A1F-4A9D-8822-983917135ED6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DCC046A4-219E-429C-AA57-252F0CCF710F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9A3F78B1-4224-414D-956D-1A515527B47E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C6EECFE1-8490-4AA5-86BF-ED4FAD798FFD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737028B1-A289-437F-B93F-3528D824646F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427968BF-9F5B-46C9-8155-457372F27EC7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3223A6ED-3494-4308-8BD9-F2416BA2EA57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5E312168-CA1F-4BD1-9BF2-79C41E414AA1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5C80EBDC-4169-425E-91F1-8392DC65D930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A91BFC2E-743F-4300-9D16-7A1485F5BC62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60663273-DC4F-42E0-8B71-D5BF05E955AD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397B9FC2-017D-4064-887B-A0471ED5A1C3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66717D76-AE1F-4977-8707-CB30056C93B4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63A484B6-4285-451B-9FB1-8CD70C91515D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F7AFC123-ADA8-40B1-A8CD-353B783B6447}"/>
              </a:ext>
            </a:extLst>
          </p:cNvPr>
          <p:cNvGrpSpPr/>
          <p:nvPr/>
        </p:nvGrpSpPr>
        <p:grpSpPr>
          <a:xfrm>
            <a:off x="120222" y="-616993"/>
            <a:ext cx="11678069" cy="2526064"/>
            <a:chOff x="123902" y="2211696"/>
            <a:chExt cx="11678069" cy="2526064"/>
          </a:xfrm>
        </p:grpSpPr>
        <p:grpSp>
          <p:nvGrpSpPr>
            <p:cNvPr id="874" name="Group 873">
              <a:extLst>
                <a:ext uri="{FF2B5EF4-FFF2-40B4-BE49-F238E27FC236}">
                  <a16:creationId xmlns:a16="http://schemas.microsoft.com/office/drawing/2014/main" id="{8ABC288A-E284-48DD-8374-BB448C8EB5D2}"/>
                </a:ext>
              </a:extLst>
            </p:cNvPr>
            <p:cNvGrpSpPr/>
            <p:nvPr/>
          </p:nvGrpSpPr>
          <p:grpSpPr>
            <a:xfrm>
              <a:off x="7517760" y="2211696"/>
              <a:ext cx="154195" cy="153744"/>
              <a:chOff x="7507369" y="4757471"/>
              <a:chExt cx="154195" cy="153744"/>
            </a:xfrm>
          </p:grpSpPr>
          <p:sp>
            <p:nvSpPr>
              <p:cNvPr id="907" name="Oval 906">
                <a:extLst>
                  <a:ext uri="{FF2B5EF4-FFF2-40B4-BE49-F238E27FC236}">
                    <a16:creationId xmlns:a16="http://schemas.microsoft.com/office/drawing/2014/main" id="{E61E89CF-55BF-45C8-87A9-D7F178B34137}"/>
                  </a:ext>
                </a:extLst>
              </p:cNvPr>
              <p:cNvSpPr/>
              <p:nvPr/>
            </p:nvSpPr>
            <p:spPr>
              <a:xfrm>
                <a:off x="7522116" y="4757471"/>
                <a:ext cx="139448" cy="1524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glow rad="228600">
                  <a:schemeClr val="accent4"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8" name="Oval 907">
                <a:extLst>
                  <a:ext uri="{FF2B5EF4-FFF2-40B4-BE49-F238E27FC236}">
                    <a16:creationId xmlns:a16="http://schemas.microsoft.com/office/drawing/2014/main" id="{B4B111A2-B872-4EC2-AAED-FD828AED6310}"/>
                  </a:ext>
                </a:extLst>
              </p:cNvPr>
              <p:cNvSpPr/>
              <p:nvPr/>
            </p:nvSpPr>
            <p:spPr>
              <a:xfrm>
                <a:off x="7507369" y="4758815"/>
                <a:ext cx="139448" cy="152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7C231DBF-9865-4026-AE95-D50BF6D5C3D1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21B59B09-55C2-44E4-8DF2-CA7AB90291DE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D6A4C155-71C7-45EF-8211-9D120FB02D5A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6C37CBD8-97BA-4225-A79E-061D5F2F51B5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07D4F253-6CBC-48BB-A742-06B8DA2319FB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CD7E51C7-AD39-4682-94A1-174600DF07E5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73968D52-4948-4B60-B5ED-D321DAD84682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Oval 881">
              <a:extLst>
                <a:ext uri="{FF2B5EF4-FFF2-40B4-BE49-F238E27FC236}">
                  <a16:creationId xmlns:a16="http://schemas.microsoft.com/office/drawing/2014/main" id="{94C3333C-9B01-46A5-A301-25C74A381DAB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BF3535B4-7FCF-4456-AAF6-886586926CC3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49CB0601-48BC-4789-8514-7074DA5FD242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DB0653D0-AB95-4592-B1B7-F2971666D524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>
              <a:extLst>
                <a:ext uri="{FF2B5EF4-FFF2-40B4-BE49-F238E27FC236}">
                  <a16:creationId xmlns:a16="http://schemas.microsoft.com/office/drawing/2014/main" id="{7EFA2EFC-8B2D-4CE2-9C6A-CA3AA61C9BA1}"/>
                </a:ext>
              </a:extLst>
            </p:cNvPr>
            <p:cNvSpPr/>
            <p:nvPr/>
          </p:nvSpPr>
          <p:spPr>
            <a:xfrm>
              <a:off x="4632871" y="39174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0560AB38-ED0C-4C77-B670-B6C8AFD00E86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AA77BC7A-D86E-4387-8559-0D433A64472C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>
              <a:extLst>
                <a:ext uri="{FF2B5EF4-FFF2-40B4-BE49-F238E27FC236}">
                  <a16:creationId xmlns:a16="http://schemas.microsoft.com/office/drawing/2014/main" id="{E9D920F4-4333-4B83-BA01-9DFF2D2B3B46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D4FAF35D-94D2-4EAC-A1C6-2048E8566F1B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DF89C76A-2C97-4E26-B725-DFFBD97D2997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92715D9C-5231-4D48-BE1C-03A57D40039E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94E057A7-A2AE-4E20-8F7D-303570A089AA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77B1493D-92FE-4F98-8612-D91BBE79B383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FDEA98E8-CB2C-4044-9CC5-475EE09BF3B0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2E8B1CC8-C24D-4676-9EB7-40322B7B48CA}"/>
                </a:ext>
              </a:extLst>
            </p:cNvPr>
            <p:cNvSpPr/>
            <p:nvPr/>
          </p:nvSpPr>
          <p:spPr>
            <a:xfrm>
              <a:off x="7915535" y="362855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7C5EBB64-DD72-4219-A3F4-B7451D08FA02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A0F9F473-CFAD-4CFB-B41C-DE0220D000E1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6CDB8D87-E9F4-4C71-A9A5-23A1E2DEE33F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716465AE-A202-4F32-A943-811F283D9CAC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50A9CAD0-503C-43E2-8948-6F9015698EA5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5748FB0F-F82D-4854-BC25-86C36B55C617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F7E3F837-19BB-4A26-B84E-7CA29D138F96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>
              <a:extLst>
                <a:ext uri="{FF2B5EF4-FFF2-40B4-BE49-F238E27FC236}">
                  <a16:creationId xmlns:a16="http://schemas.microsoft.com/office/drawing/2014/main" id="{1EE592AD-4D53-4DF7-93FA-F18EBC2A9448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246D6C29-F4A8-428C-B2EF-D095ACD43A38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B51C1754-9217-4C19-8A81-02463E3071D4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87E00217-99AF-4296-B797-A3DA1B1FA7F9}"/>
              </a:ext>
            </a:extLst>
          </p:cNvPr>
          <p:cNvGrpSpPr/>
          <p:nvPr/>
        </p:nvGrpSpPr>
        <p:grpSpPr>
          <a:xfrm>
            <a:off x="319101" y="4468470"/>
            <a:ext cx="11678069" cy="1504783"/>
            <a:chOff x="123902" y="3232977"/>
            <a:chExt cx="11678069" cy="1504783"/>
          </a:xfrm>
        </p:grpSpPr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AA372CFC-0203-42B2-BC7F-0DD8A128D746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3A82B992-CEE7-48FF-AE19-49827D925EBA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Oval 911">
              <a:extLst>
                <a:ext uri="{FF2B5EF4-FFF2-40B4-BE49-F238E27FC236}">
                  <a16:creationId xmlns:a16="http://schemas.microsoft.com/office/drawing/2014/main" id="{CFA0A5E6-FF4C-4DB7-8949-D35AE6F70444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D4348AB8-B32A-4E2B-B437-D060EEA64D33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90D14B35-A455-4948-A4D5-097D69F8CA47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DFF0DDA0-6E64-4D3C-83ED-9446033CEC60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2224F508-938E-49C3-8916-C18B12F94CE8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8D4786A4-2AA9-4604-8D80-B3371FE3013C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664F0034-B3E3-4FFB-9A4C-79C7FCCC677A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79A3FF77-D6CF-4F19-9143-CE2AA2BDD948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945C6F8E-0BF6-4014-B18A-E3837D89590C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31799A52-BE03-478C-800F-07B6771DF6B8}"/>
                </a:ext>
              </a:extLst>
            </p:cNvPr>
            <p:cNvSpPr/>
            <p:nvPr/>
          </p:nvSpPr>
          <p:spPr>
            <a:xfrm>
              <a:off x="4632871" y="383430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1D2FF9F9-7030-4634-BD08-AD71CD0854F0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F510630B-23BA-461E-A5AB-B774ECC3E5C6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Oval 923">
              <a:extLst>
                <a:ext uri="{FF2B5EF4-FFF2-40B4-BE49-F238E27FC236}">
                  <a16:creationId xmlns:a16="http://schemas.microsoft.com/office/drawing/2014/main" id="{ADC82C9A-EF15-451E-901E-1847906622E5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399281E3-16B5-43D9-B049-056D5A47E56E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7416D3C1-1930-495F-A258-93A7B1854304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DAB2FF43-17E5-4B96-8135-7A850A956BF2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7E5D2A31-EABF-4A9D-9CD5-1BAA99EAFAF3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B5AA4F16-52F3-4B32-83A3-E0C31666C6B1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Oval 929">
              <a:extLst>
                <a:ext uri="{FF2B5EF4-FFF2-40B4-BE49-F238E27FC236}">
                  <a16:creationId xmlns:a16="http://schemas.microsoft.com/office/drawing/2014/main" id="{FE1C9D1E-F63C-40C8-A9C1-E205FB02EEA0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52F63DFB-37A4-4DC3-85E8-695A50B0E5D4}"/>
                </a:ext>
              </a:extLst>
            </p:cNvPr>
            <p:cNvSpPr/>
            <p:nvPr/>
          </p:nvSpPr>
          <p:spPr>
            <a:xfrm>
              <a:off x="7915535" y="35302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360B8407-9DBC-48E0-A5C5-A72978338AF2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>
              <a:extLst>
                <a:ext uri="{FF2B5EF4-FFF2-40B4-BE49-F238E27FC236}">
                  <a16:creationId xmlns:a16="http://schemas.microsoft.com/office/drawing/2014/main" id="{8AD03A48-1F48-47AB-BF02-EBA42369EC72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58E2E86E-0015-4532-B424-0C4EEF408DE3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9A3F96D7-63C4-4444-9BC8-E8DD7067EFF1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Oval 935">
              <a:extLst>
                <a:ext uri="{FF2B5EF4-FFF2-40B4-BE49-F238E27FC236}">
                  <a16:creationId xmlns:a16="http://schemas.microsoft.com/office/drawing/2014/main" id="{05009417-7DE6-4D25-B382-3D56DF9221D4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>
              <a:extLst>
                <a:ext uri="{FF2B5EF4-FFF2-40B4-BE49-F238E27FC236}">
                  <a16:creationId xmlns:a16="http://schemas.microsoft.com/office/drawing/2014/main" id="{91BEE0BE-9EDF-444F-B9E9-FAFBE249982C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>
              <a:extLst>
                <a:ext uri="{FF2B5EF4-FFF2-40B4-BE49-F238E27FC236}">
                  <a16:creationId xmlns:a16="http://schemas.microsoft.com/office/drawing/2014/main" id="{7C127CA7-B005-4397-A9A5-D3D0EB211ACE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>
              <a:extLst>
                <a:ext uri="{FF2B5EF4-FFF2-40B4-BE49-F238E27FC236}">
                  <a16:creationId xmlns:a16="http://schemas.microsoft.com/office/drawing/2014/main" id="{3AA3624E-4114-46D6-B283-58D36E8C1E3C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>
              <a:extLst>
                <a:ext uri="{FF2B5EF4-FFF2-40B4-BE49-F238E27FC236}">
                  <a16:creationId xmlns:a16="http://schemas.microsoft.com/office/drawing/2014/main" id="{F60834BF-717D-4AFC-AE3E-C053D23E9A0B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B5C172DB-72C9-4ABC-9738-A980F7214812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2" name="Group 941">
            <a:extLst>
              <a:ext uri="{FF2B5EF4-FFF2-40B4-BE49-F238E27FC236}">
                <a16:creationId xmlns:a16="http://schemas.microsoft.com/office/drawing/2014/main" id="{38FE7C0E-2FE9-409B-BFF4-76FCD6A84CA1}"/>
              </a:ext>
            </a:extLst>
          </p:cNvPr>
          <p:cNvGrpSpPr/>
          <p:nvPr/>
        </p:nvGrpSpPr>
        <p:grpSpPr>
          <a:xfrm>
            <a:off x="280658" y="4439457"/>
            <a:ext cx="11678069" cy="1509015"/>
            <a:chOff x="128258" y="415369"/>
            <a:chExt cx="11678069" cy="1509015"/>
          </a:xfrm>
        </p:grpSpPr>
        <p:sp>
          <p:nvSpPr>
            <p:cNvPr id="943" name="Oval 942">
              <a:extLst>
                <a:ext uri="{FF2B5EF4-FFF2-40B4-BE49-F238E27FC236}">
                  <a16:creationId xmlns:a16="http://schemas.microsoft.com/office/drawing/2014/main" id="{083C7FB2-57AC-45BD-99D9-0C0F3B235801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Oval 943">
              <a:extLst>
                <a:ext uri="{FF2B5EF4-FFF2-40B4-BE49-F238E27FC236}">
                  <a16:creationId xmlns:a16="http://schemas.microsoft.com/office/drawing/2014/main" id="{833EBCED-24A4-494F-9708-E94D35800EE3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Oval 944">
              <a:extLst>
                <a:ext uri="{FF2B5EF4-FFF2-40B4-BE49-F238E27FC236}">
                  <a16:creationId xmlns:a16="http://schemas.microsoft.com/office/drawing/2014/main" id="{1FAD5130-CB43-4794-972F-AF8B72F6FCF8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Oval 945">
              <a:extLst>
                <a:ext uri="{FF2B5EF4-FFF2-40B4-BE49-F238E27FC236}">
                  <a16:creationId xmlns:a16="http://schemas.microsoft.com/office/drawing/2014/main" id="{9ACA9B7A-EC07-4B04-A7F8-DCFBDFB2D184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Oval 946">
              <a:extLst>
                <a:ext uri="{FF2B5EF4-FFF2-40B4-BE49-F238E27FC236}">
                  <a16:creationId xmlns:a16="http://schemas.microsoft.com/office/drawing/2014/main" id="{9C5C05C0-6A9F-475C-A322-2680E950540B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Oval 947">
              <a:extLst>
                <a:ext uri="{FF2B5EF4-FFF2-40B4-BE49-F238E27FC236}">
                  <a16:creationId xmlns:a16="http://schemas.microsoft.com/office/drawing/2014/main" id="{11F84034-E891-4E8E-934A-9028277FF3A0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Oval 948">
              <a:extLst>
                <a:ext uri="{FF2B5EF4-FFF2-40B4-BE49-F238E27FC236}">
                  <a16:creationId xmlns:a16="http://schemas.microsoft.com/office/drawing/2014/main" id="{C9E42D2C-C357-41BA-98A8-4279BF59E663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Oval 949">
              <a:extLst>
                <a:ext uri="{FF2B5EF4-FFF2-40B4-BE49-F238E27FC236}">
                  <a16:creationId xmlns:a16="http://schemas.microsoft.com/office/drawing/2014/main" id="{02811A72-8CD3-4EBC-BA89-563D679A1A9E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Oval 950">
              <a:extLst>
                <a:ext uri="{FF2B5EF4-FFF2-40B4-BE49-F238E27FC236}">
                  <a16:creationId xmlns:a16="http://schemas.microsoft.com/office/drawing/2014/main" id="{A24EBD03-4881-4980-92A2-92479640EC30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Oval 951">
              <a:extLst>
                <a:ext uri="{FF2B5EF4-FFF2-40B4-BE49-F238E27FC236}">
                  <a16:creationId xmlns:a16="http://schemas.microsoft.com/office/drawing/2014/main" id="{7F2B5A0B-C8A9-4811-89EC-21C760BD3C1C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BB369F94-424E-4068-A8B7-24300741B2D4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Oval 953">
              <a:extLst>
                <a:ext uri="{FF2B5EF4-FFF2-40B4-BE49-F238E27FC236}">
                  <a16:creationId xmlns:a16="http://schemas.microsoft.com/office/drawing/2014/main" id="{42172E4A-C47E-402D-A3D7-3948E07115C9}"/>
                </a:ext>
              </a:extLst>
            </p:cNvPr>
            <p:cNvSpPr/>
            <p:nvPr/>
          </p:nvSpPr>
          <p:spPr>
            <a:xfrm>
              <a:off x="4692647" y="1067851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Oval 954">
              <a:extLst>
                <a:ext uri="{FF2B5EF4-FFF2-40B4-BE49-F238E27FC236}">
                  <a16:creationId xmlns:a16="http://schemas.microsoft.com/office/drawing/2014/main" id="{A740BB76-EA3F-45F9-BC45-41BDBF22AE6F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Oval 955">
              <a:extLst>
                <a:ext uri="{FF2B5EF4-FFF2-40B4-BE49-F238E27FC236}">
                  <a16:creationId xmlns:a16="http://schemas.microsoft.com/office/drawing/2014/main" id="{7458CC7A-2AC5-4DFC-BBB0-8258D5849869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Oval 956">
              <a:extLst>
                <a:ext uri="{FF2B5EF4-FFF2-40B4-BE49-F238E27FC236}">
                  <a16:creationId xmlns:a16="http://schemas.microsoft.com/office/drawing/2014/main" id="{F4A06ADE-5587-4A26-9100-BC8AB6615851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Oval 957">
              <a:extLst>
                <a:ext uri="{FF2B5EF4-FFF2-40B4-BE49-F238E27FC236}">
                  <a16:creationId xmlns:a16="http://schemas.microsoft.com/office/drawing/2014/main" id="{13DCCEDE-90FA-430F-90DB-E263D8B09A0B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Oval 958">
              <a:extLst>
                <a:ext uri="{FF2B5EF4-FFF2-40B4-BE49-F238E27FC236}">
                  <a16:creationId xmlns:a16="http://schemas.microsoft.com/office/drawing/2014/main" id="{BDB6938E-C9FD-416F-849A-0694E642D6AF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Oval 959">
              <a:extLst>
                <a:ext uri="{FF2B5EF4-FFF2-40B4-BE49-F238E27FC236}">
                  <a16:creationId xmlns:a16="http://schemas.microsoft.com/office/drawing/2014/main" id="{C967C456-BE06-453B-90F4-9A0D2394CC95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Oval 960">
              <a:extLst>
                <a:ext uri="{FF2B5EF4-FFF2-40B4-BE49-F238E27FC236}">
                  <a16:creationId xmlns:a16="http://schemas.microsoft.com/office/drawing/2014/main" id="{352D086E-A38F-4972-8F78-BD23C9E15177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Oval 961">
              <a:extLst>
                <a:ext uri="{FF2B5EF4-FFF2-40B4-BE49-F238E27FC236}">
                  <a16:creationId xmlns:a16="http://schemas.microsoft.com/office/drawing/2014/main" id="{4743465E-A73A-4FAC-B553-0733EAE9E1D7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Oval 962">
              <a:extLst>
                <a:ext uri="{FF2B5EF4-FFF2-40B4-BE49-F238E27FC236}">
                  <a16:creationId xmlns:a16="http://schemas.microsoft.com/office/drawing/2014/main" id="{CB85C2DB-C5D2-4BAF-BD1A-A01478205EAB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Oval 963">
              <a:extLst>
                <a:ext uri="{FF2B5EF4-FFF2-40B4-BE49-F238E27FC236}">
                  <a16:creationId xmlns:a16="http://schemas.microsoft.com/office/drawing/2014/main" id="{A65B0AA9-3DD9-4273-B097-085CBEEDF3A4}"/>
                </a:ext>
              </a:extLst>
            </p:cNvPr>
            <p:cNvSpPr/>
            <p:nvPr/>
          </p:nvSpPr>
          <p:spPr>
            <a:xfrm>
              <a:off x="7933746" y="73606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5" name="Oval 964">
              <a:extLst>
                <a:ext uri="{FF2B5EF4-FFF2-40B4-BE49-F238E27FC236}">
                  <a16:creationId xmlns:a16="http://schemas.microsoft.com/office/drawing/2014/main" id="{9437DDAE-B304-48ED-A52C-B81B55D5F169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Oval 965">
              <a:extLst>
                <a:ext uri="{FF2B5EF4-FFF2-40B4-BE49-F238E27FC236}">
                  <a16:creationId xmlns:a16="http://schemas.microsoft.com/office/drawing/2014/main" id="{833AB0CF-C21B-4599-B769-45AE9FB20533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Oval 966">
              <a:extLst>
                <a:ext uri="{FF2B5EF4-FFF2-40B4-BE49-F238E27FC236}">
                  <a16:creationId xmlns:a16="http://schemas.microsoft.com/office/drawing/2014/main" id="{851FB821-94E6-4AFB-895F-DB5A4C39F7DA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472F06E8-5813-48B2-88EF-47062E1F5E45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Oval 968">
              <a:extLst>
                <a:ext uri="{FF2B5EF4-FFF2-40B4-BE49-F238E27FC236}">
                  <a16:creationId xmlns:a16="http://schemas.microsoft.com/office/drawing/2014/main" id="{E872DDB8-66EA-43EE-B73F-F1CE7526E57F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Oval 969">
              <a:extLst>
                <a:ext uri="{FF2B5EF4-FFF2-40B4-BE49-F238E27FC236}">
                  <a16:creationId xmlns:a16="http://schemas.microsoft.com/office/drawing/2014/main" id="{8A89C227-037B-479E-A71D-AF495D97C487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Oval 970">
              <a:extLst>
                <a:ext uri="{FF2B5EF4-FFF2-40B4-BE49-F238E27FC236}">
                  <a16:creationId xmlns:a16="http://schemas.microsoft.com/office/drawing/2014/main" id="{0D9C2269-B161-4869-8216-D3111278941C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Oval 971">
              <a:extLst>
                <a:ext uri="{FF2B5EF4-FFF2-40B4-BE49-F238E27FC236}">
                  <a16:creationId xmlns:a16="http://schemas.microsoft.com/office/drawing/2014/main" id="{3DECFF0F-DBEB-4611-BD40-DD6FFB06E42A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Oval 972">
              <a:extLst>
                <a:ext uri="{FF2B5EF4-FFF2-40B4-BE49-F238E27FC236}">
                  <a16:creationId xmlns:a16="http://schemas.microsoft.com/office/drawing/2014/main" id="{460FC402-FF86-4024-BF97-673F8FA42A67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Oval 973">
              <a:extLst>
                <a:ext uri="{FF2B5EF4-FFF2-40B4-BE49-F238E27FC236}">
                  <a16:creationId xmlns:a16="http://schemas.microsoft.com/office/drawing/2014/main" id="{D9A7FB58-57F8-4FD5-84E2-A4CCBAE9FF38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Oval 974">
              <a:extLst>
                <a:ext uri="{FF2B5EF4-FFF2-40B4-BE49-F238E27FC236}">
                  <a16:creationId xmlns:a16="http://schemas.microsoft.com/office/drawing/2014/main" id="{B9C1623A-DB4A-4927-ADCC-11181FA14B8A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Oval 975">
              <a:extLst>
                <a:ext uri="{FF2B5EF4-FFF2-40B4-BE49-F238E27FC236}">
                  <a16:creationId xmlns:a16="http://schemas.microsoft.com/office/drawing/2014/main" id="{90D58B66-6D00-4674-B29E-CAF9DB4BDFBD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9388E4EA-94B4-457C-9A33-D722A33E6208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Oval 977">
              <a:extLst>
                <a:ext uri="{FF2B5EF4-FFF2-40B4-BE49-F238E27FC236}">
                  <a16:creationId xmlns:a16="http://schemas.microsoft.com/office/drawing/2014/main" id="{A1D8DBC4-6559-4004-90F0-2D76FB6A6C87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9" name="TextBox 978">
            <a:extLst>
              <a:ext uri="{FF2B5EF4-FFF2-40B4-BE49-F238E27FC236}">
                <a16:creationId xmlns:a16="http://schemas.microsoft.com/office/drawing/2014/main" id="{CBD15979-070D-4F8E-82AA-03BF2C4E08CA}"/>
              </a:ext>
            </a:extLst>
          </p:cNvPr>
          <p:cNvSpPr txBox="1"/>
          <p:nvPr/>
        </p:nvSpPr>
        <p:spPr>
          <a:xfrm>
            <a:off x="336800" y="282448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0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Arc 394">
            <a:extLst>
              <a:ext uri="{FF2B5EF4-FFF2-40B4-BE49-F238E27FC236}">
                <a16:creationId xmlns:a16="http://schemas.microsoft.com/office/drawing/2014/main" id="{DF9E2752-F533-45CB-9393-552C75B82143}"/>
              </a:ext>
            </a:extLst>
          </p:cNvPr>
          <p:cNvSpPr/>
          <p:nvPr/>
        </p:nvSpPr>
        <p:spPr>
          <a:xfrm>
            <a:off x="6992709" y="2442029"/>
            <a:ext cx="6583680" cy="6583680"/>
          </a:xfrm>
          <a:prstGeom prst="arc">
            <a:avLst>
              <a:gd name="adj1" fmla="val 13312344"/>
              <a:gd name="adj2" fmla="val 1425558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57496DD-6A5F-4675-85C6-06820637836B}"/>
              </a:ext>
            </a:extLst>
          </p:cNvPr>
          <p:cNvCxnSpPr>
            <a:cxnSpLocks/>
          </p:cNvCxnSpPr>
          <p:nvPr/>
        </p:nvCxnSpPr>
        <p:spPr>
          <a:xfrm>
            <a:off x="7877175" y="884555"/>
            <a:ext cx="37941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477B31-A357-4B89-9CA6-EFFA2ABF1FED}"/>
              </a:ext>
            </a:extLst>
          </p:cNvPr>
          <p:cNvCxnSpPr>
            <a:cxnSpLocks/>
          </p:cNvCxnSpPr>
          <p:nvPr/>
        </p:nvCxnSpPr>
        <p:spPr>
          <a:xfrm>
            <a:off x="7922260" y="1551940"/>
            <a:ext cx="29743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832C78-7DC0-4CDE-A3EC-52BFFE86323A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8081133" y="2141220"/>
            <a:ext cx="3386967" cy="172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874BBEB-DA44-44F5-9F4E-227A40D37189}"/>
              </a:ext>
            </a:extLst>
          </p:cNvPr>
          <p:cNvSpPr txBox="1"/>
          <p:nvPr/>
        </p:nvSpPr>
        <p:spPr>
          <a:xfrm>
            <a:off x="7345680" y="640080"/>
            <a:ext cx="28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585E11-1BB9-4832-9C86-1BB66CDEA141}"/>
              </a:ext>
            </a:extLst>
          </p:cNvPr>
          <p:cNvSpPr txBox="1"/>
          <p:nvPr/>
        </p:nvSpPr>
        <p:spPr>
          <a:xfrm>
            <a:off x="7355840" y="1310640"/>
            <a:ext cx="28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990018-D5F5-4867-BC6D-DBA427210261}"/>
              </a:ext>
            </a:extLst>
          </p:cNvPr>
          <p:cNvSpPr txBox="1"/>
          <p:nvPr/>
        </p:nvSpPr>
        <p:spPr>
          <a:xfrm>
            <a:off x="7396480" y="1838960"/>
            <a:ext cx="28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3DCE75-AF72-4E51-AC5B-A74AB53EA82C}"/>
              </a:ext>
            </a:extLst>
          </p:cNvPr>
          <p:cNvCxnSpPr>
            <a:cxnSpLocks/>
          </p:cNvCxnSpPr>
          <p:nvPr/>
        </p:nvCxnSpPr>
        <p:spPr>
          <a:xfrm>
            <a:off x="6573520" y="5751195"/>
            <a:ext cx="51714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D6E9613-14A7-4025-9858-29D9D21CB81D}"/>
              </a:ext>
            </a:extLst>
          </p:cNvPr>
          <p:cNvGrpSpPr/>
          <p:nvPr/>
        </p:nvGrpSpPr>
        <p:grpSpPr>
          <a:xfrm rot="21441977" flipH="1">
            <a:off x="4718560" y="-1642745"/>
            <a:ext cx="6400800" cy="6400800"/>
            <a:chOff x="1295400" y="-1371600"/>
            <a:chExt cx="9601200" cy="9601200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11E9B82-5A03-4D52-A8E0-81FC28D929B6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61131691-68A7-48F2-89D7-EF7A6DFA6F89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11EB94B8-F306-4854-BDBD-587C73300BD2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94" name="Rectangle: Single Corner Rounded 17">
                    <a:extLst>
                      <a:ext uri="{FF2B5EF4-FFF2-40B4-BE49-F238E27FC236}">
                        <a16:creationId xmlns:a16="http://schemas.microsoft.com/office/drawing/2014/main" id="{10937BE4-8790-4EF5-88C0-CAB36E62786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5" name="Rectangle: Single Corner Rounded 17">
                    <a:extLst>
                      <a:ext uri="{FF2B5EF4-FFF2-40B4-BE49-F238E27FC236}">
                        <a16:creationId xmlns:a16="http://schemas.microsoft.com/office/drawing/2014/main" id="{B205A24A-94E7-4ABE-9C1E-18717293573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93" name="Isosceles Triangle 92">
                  <a:extLst>
                    <a:ext uri="{FF2B5EF4-FFF2-40B4-BE49-F238E27FC236}">
                      <a16:creationId xmlns:a16="http://schemas.microsoft.com/office/drawing/2014/main" id="{2D59A378-A91E-48AD-95F9-C35E74466884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D92A9DEE-0132-474C-92EE-6FF3EF90E8EA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E0948627-0394-42F0-A66E-7B0F9B1660BD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90" name="Rectangle: Single Corner Rounded 17">
                    <a:extLst>
                      <a:ext uri="{FF2B5EF4-FFF2-40B4-BE49-F238E27FC236}">
                        <a16:creationId xmlns:a16="http://schemas.microsoft.com/office/drawing/2014/main" id="{071C10B0-019D-4606-AD9F-F06BE5B48DD6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1" name="Rectangle: Single Corner Rounded 17">
                    <a:extLst>
                      <a:ext uri="{FF2B5EF4-FFF2-40B4-BE49-F238E27FC236}">
                        <a16:creationId xmlns:a16="http://schemas.microsoft.com/office/drawing/2014/main" id="{B4B13B1B-7BA5-4144-ACA0-8A0423CB820D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6A7F644E-86FD-4960-86A8-B4B5787A77AF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0185F3E2-AF10-48EE-9E22-8F71060BC1DE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86" name="Rectangle 85">
                      <a:extLst>
                        <a:ext uri="{FF2B5EF4-FFF2-40B4-BE49-F238E27FC236}">
                          <a16:creationId xmlns:a16="http://schemas.microsoft.com/office/drawing/2014/main" id="{D005F44F-03A3-4163-A0E5-DB84E1B55BAE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87" name="Rectangle 86">
                      <a:extLst>
                        <a:ext uri="{FF2B5EF4-FFF2-40B4-BE49-F238E27FC236}">
                          <a16:creationId xmlns:a16="http://schemas.microsoft.com/office/drawing/2014/main" id="{0C63892A-295B-4B86-8E44-9EACD49DFE9C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88" name="Isosceles Triangle 87">
                      <a:extLst>
                        <a:ext uri="{FF2B5EF4-FFF2-40B4-BE49-F238E27FC236}">
                          <a16:creationId xmlns:a16="http://schemas.microsoft.com/office/drawing/2014/main" id="{3E1820EA-C807-4924-A0DC-96DF918C93C4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89" name="Isosceles Triangle 88">
                      <a:extLst>
                        <a:ext uri="{FF2B5EF4-FFF2-40B4-BE49-F238E27FC236}">
                          <a16:creationId xmlns:a16="http://schemas.microsoft.com/office/drawing/2014/main" id="{F66BE332-CE76-4E8D-B165-A4A59C3FDE58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83" name="Group 82">
                    <a:extLst>
                      <a:ext uri="{FF2B5EF4-FFF2-40B4-BE49-F238E27FC236}">
                        <a16:creationId xmlns:a16="http://schemas.microsoft.com/office/drawing/2014/main" id="{1C006938-6275-481D-AAE9-6EA9B9851F24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84" name="Freeform: Shape 83">
                      <a:extLst>
                        <a:ext uri="{FF2B5EF4-FFF2-40B4-BE49-F238E27FC236}">
                          <a16:creationId xmlns:a16="http://schemas.microsoft.com/office/drawing/2014/main" id="{035386E9-BCF7-4717-8B06-4276363CC545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Cylinder 84">
                      <a:extLst>
                        <a:ext uri="{FF2B5EF4-FFF2-40B4-BE49-F238E27FC236}">
                          <a16:creationId xmlns:a16="http://schemas.microsoft.com/office/drawing/2014/main" id="{952B5176-7BB4-4873-8439-AA6AA3F2A451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59CB2332-6117-4D72-B5AE-CD6513CA5E75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312A67E6-580E-4EFF-BBD8-3850A61A9F08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: Rounded Corners 77">
                  <a:extLst>
                    <a:ext uri="{FF2B5EF4-FFF2-40B4-BE49-F238E27FC236}">
                      <a16:creationId xmlns:a16="http://schemas.microsoft.com/office/drawing/2014/main" id="{9B3D3589-DA2E-4929-A525-0AAAB12B2A03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Star: 7 Points 78">
                  <a:extLst>
                    <a:ext uri="{FF2B5EF4-FFF2-40B4-BE49-F238E27FC236}">
                      <a16:creationId xmlns:a16="http://schemas.microsoft.com/office/drawing/2014/main" id="{BD848D81-EA2E-4B87-99B8-415EB9F0B97E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169151E-0E51-4135-9788-EC02336CAD05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Arc 98">
            <a:extLst>
              <a:ext uri="{FF2B5EF4-FFF2-40B4-BE49-F238E27FC236}">
                <a16:creationId xmlns:a16="http://schemas.microsoft.com/office/drawing/2014/main" id="{C3EC7302-9A7C-4E40-B647-530B0EF70D54}"/>
              </a:ext>
            </a:extLst>
          </p:cNvPr>
          <p:cNvSpPr/>
          <p:nvPr/>
        </p:nvSpPr>
        <p:spPr>
          <a:xfrm>
            <a:off x="3438525" y="-3238500"/>
            <a:ext cx="8229600" cy="8229600"/>
          </a:xfrm>
          <a:prstGeom prst="arc">
            <a:avLst>
              <a:gd name="adj1" fmla="val 21469581"/>
              <a:gd name="adj2" fmla="val 1376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0D240729-96F6-412E-9468-1166F887E15F}"/>
              </a:ext>
            </a:extLst>
          </p:cNvPr>
          <p:cNvSpPr/>
          <p:nvPr/>
        </p:nvSpPr>
        <p:spPr>
          <a:xfrm>
            <a:off x="2167890" y="1638300"/>
            <a:ext cx="8229600" cy="8229600"/>
          </a:xfrm>
          <a:prstGeom prst="arc">
            <a:avLst>
              <a:gd name="adj1" fmla="val 21450223"/>
              <a:gd name="adj2" fmla="val 9312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>
            <a:extLst>
              <a:ext uri="{FF2B5EF4-FFF2-40B4-BE49-F238E27FC236}">
                <a16:creationId xmlns:a16="http://schemas.microsoft.com/office/drawing/2014/main" id="{1FCC2958-B25F-4CF1-B8EF-E13B984B6EEB}"/>
              </a:ext>
            </a:extLst>
          </p:cNvPr>
          <p:cNvSpPr/>
          <p:nvPr/>
        </p:nvSpPr>
        <p:spPr>
          <a:xfrm>
            <a:off x="4886325" y="-1466850"/>
            <a:ext cx="6016752" cy="6016752"/>
          </a:xfrm>
          <a:prstGeom prst="arc">
            <a:avLst>
              <a:gd name="adj1" fmla="val 21428705"/>
              <a:gd name="adj2" fmla="val 1376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>
            <a:extLst>
              <a:ext uri="{FF2B5EF4-FFF2-40B4-BE49-F238E27FC236}">
                <a16:creationId xmlns:a16="http://schemas.microsoft.com/office/drawing/2014/main" id="{B398F97B-7E00-47B1-84E7-BC7553D59F18}"/>
              </a:ext>
            </a:extLst>
          </p:cNvPr>
          <p:cNvSpPr/>
          <p:nvPr/>
        </p:nvSpPr>
        <p:spPr>
          <a:xfrm>
            <a:off x="4162425" y="-1524000"/>
            <a:ext cx="7315200" cy="7315200"/>
          </a:xfrm>
          <a:prstGeom prst="arc">
            <a:avLst>
              <a:gd name="adj1" fmla="val 21469581"/>
              <a:gd name="adj2" fmla="val 16779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A9A5F62-DE1D-4CEE-91B8-32931C137FFA}"/>
              </a:ext>
            </a:extLst>
          </p:cNvPr>
          <p:cNvGrpSpPr/>
          <p:nvPr/>
        </p:nvGrpSpPr>
        <p:grpSpPr>
          <a:xfrm>
            <a:off x="6057900" y="5802086"/>
            <a:ext cx="5969000" cy="711239"/>
            <a:chOff x="2101327" y="4968806"/>
            <a:chExt cx="8859520" cy="1149606"/>
          </a:xfrm>
        </p:grpSpPr>
        <p:sp>
          <p:nvSpPr>
            <p:cNvPr id="112" name="Rectangle: Single Corner Rounded 111">
              <a:extLst>
                <a:ext uri="{FF2B5EF4-FFF2-40B4-BE49-F238E27FC236}">
                  <a16:creationId xmlns:a16="http://schemas.microsoft.com/office/drawing/2014/main" id="{F2AFDD4A-EA08-425B-9978-DCE73C9B9D03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C29B0AD5-BB9A-40EA-818F-DA43D33FAFFA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A9F6E423-748A-416E-B9BD-47AD85EA96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AC3552AF-CE1E-4458-83F4-3CE3A02B88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E6BA0C93-CCBF-47C4-AFCE-F6CA9CF913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E169E928-5B02-42C9-BADA-DC1D481309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32B3AD0C-F482-40E9-97C2-B4151B227D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146DC749-471B-433C-9A90-0B7B8FF6C6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A1E663B8-077C-424F-AF81-F17519C4A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0980FC78-2677-4854-8725-BAA4F2B9EB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95CA3C7-895C-4506-B8AC-09BC17DB96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C17A2890-F367-4698-BBE8-FDDB6843B2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534C51A9-EC45-4222-BA0F-32467963EBF6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D75F1594-18EB-44F6-B8A9-3126272458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E1827EEC-5748-48D3-94D8-E2A1B91A3B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852DDF22-4489-4D3D-9F36-FA6C058776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527FE8C7-5CBC-43E8-A1C5-7800D2658B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F348A9E1-634D-469E-89A0-50B8A1EFD5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DD77BF00-1AB2-4BF4-9B99-2F6EF1C9B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4EFE1637-CA5A-4357-932E-12909594CD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A1262595-D0CE-4408-9B22-8B4576D548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F6E1B2BA-1680-4A56-8467-8A850C68A1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77C7F10A-ADA8-498C-86E2-890E6AC22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41BF9D1C-A496-4C68-A84D-70F54A044B46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63FBC290-75C2-431A-96FC-39F2794351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C90D5ACD-C847-48D8-930C-D7794B0796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64117894-82B7-4432-8A69-3B7F56439C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FD0C5450-D3C2-4A2B-9928-8C1C58D8FF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0AA66268-EB7F-4C45-B03D-C464DDF896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0FB47360-CB61-4CD3-A881-331DB660B9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0404BFCD-6B3A-4BE7-AB56-643AAB0463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A4DC803A-B95F-4243-A5B4-C80B041180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D92FEE9E-91AE-4C8F-A857-81256765F7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7CEBEA99-7D69-4EEA-A2CF-D0439049AE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841B8954-9E44-4A4A-A573-51E2E65338B3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46BD7F1C-0489-4B3C-827A-EA11822AE5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84AE18D0-C442-4276-BB57-4470708234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19DD3695-175B-4DD7-A1CB-5295AF211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F068521C-521E-43D4-8561-289CBB8E5C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27FAB287-11D5-4E1B-9B80-9A7DF61BB5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6FA871B1-D8F5-49B5-AAEB-D4826B62B6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C69DDE41-20D9-4676-9235-9F7919FFD5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EB2A7044-EEA2-4AA6-8A3B-22D407F1D6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8C19FE4D-3250-442B-A70B-47E05B17CD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AC6A3766-A908-4451-9C98-66380BDDF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A90C580-2659-4D1B-A74B-349DEADDCE91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06DBCF68-EE5B-4121-AC41-DAFF5F66FE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52F1E8C2-9FDB-4C73-A26B-0846247A1D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9EAEE333-BFDF-42B2-94B4-E78F0A0C80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92D45AB6-B291-4B8D-B4C7-951876BD23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C9038B63-729A-45B9-942B-D2400E080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B4B87B29-4B36-4AB9-AABB-AAB0BAB16E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95486F30-B580-4A96-91CC-1B375E904C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D70540C-27BC-457B-9D0F-FE6CA57EF5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F20E1953-67DE-402F-B449-6FFF0017BD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C941E038-B06B-4575-9D50-AF91D54436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1C1C2826-FC2F-40F5-99A1-36D27FAA6BFF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6D5AEC59-0BE4-4D8A-8AF6-658C9B96C3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E6DAE531-78AD-44AA-AE48-4D7FF70DED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1CCD757-414C-457E-B2CC-0CEB1E35A8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FD9EBC78-82F4-4B63-B7E4-A458568201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ECB24650-6207-4BBC-8AC9-7EF64C81AA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752CEF44-9F88-4AF4-850F-804657CAA9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A58DFA3E-6394-4FE0-9898-02F986A0A7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3392D9DF-CADB-4143-A535-019C7C3003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80B1333B-69D8-4B1E-A46A-7B536E191F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96978B0B-35CF-44BF-B0BE-B6C09D64B2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983AE7E-C7F0-4E22-8397-2DA6F58BEF08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243E1466-F803-4D84-B6DE-04740CE531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DCC13D2E-4FD9-46F2-9182-2FE7235FA5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6F0579C6-2C9B-4AB5-82C5-5CBEA3BB50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F519D55C-AB27-4968-BB4D-3D8A0FFDC4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FABDF4DC-96CE-4194-B211-6D16B4E228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06A7C542-01CF-42A6-B63C-55F809DD6F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3B0B9F55-752A-4832-BBF4-E9AC9B74DF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1920D26-956C-4C0D-B0DE-00325922A2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306CC832-4D03-49B7-9D8B-B291D7230F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21D0CBDD-CAFB-4A38-98C5-A7D37FA721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B2DA3821-707D-4A31-B619-4821B0AFC5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E0B3181-5487-4ADB-B36B-871364C7BEB1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629DDCD-942B-4BCF-BE27-67C0333E2FF1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A2CF4B2-3791-4DBF-B1AD-C0552C5E4FE4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D51E68D-E15C-4437-8D96-5262A0EECCF7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28A532D-405C-413E-A5D2-77161A45E740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6077312-6260-4E94-989B-032BD7436BF5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62ACD965-B9E2-404C-8963-E946C1C09973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19B9B91-2995-4490-8D9B-E4CC40E5C8EC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103C597E-89F6-4735-8F06-8AEA42ED0C27}"/>
              </a:ext>
            </a:extLst>
          </p:cNvPr>
          <p:cNvGrpSpPr/>
          <p:nvPr/>
        </p:nvGrpSpPr>
        <p:grpSpPr>
          <a:xfrm rot="3265996" flipH="1">
            <a:off x="7453245" y="3889308"/>
            <a:ext cx="517995" cy="2502717"/>
            <a:chOff x="10764539" y="1475264"/>
            <a:chExt cx="668226" cy="3228565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3A44BA8A-6745-424E-9A83-C8FC1D8A7824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F6A815BF-ED6F-44D6-8A5C-4989237170A8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2" name="Isosceles Triangle 201">
              <a:extLst>
                <a:ext uri="{FF2B5EF4-FFF2-40B4-BE49-F238E27FC236}">
                  <a16:creationId xmlns:a16="http://schemas.microsoft.com/office/drawing/2014/main" id="{E6C02C32-B482-4F28-8B19-8DD9D1E28A77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3" name="Isosceles Triangle 202">
              <a:extLst>
                <a:ext uri="{FF2B5EF4-FFF2-40B4-BE49-F238E27FC236}">
                  <a16:creationId xmlns:a16="http://schemas.microsoft.com/office/drawing/2014/main" id="{3D35DC54-135B-47FB-8011-C4594DD03A8D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2E5EA3DF-D9FF-4E3E-B51B-57E8BE291FD5}"/>
              </a:ext>
            </a:extLst>
          </p:cNvPr>
          <p:cNvGrpSpPr/>
          <p:nvPr/>
        </p:nvGrpSpPr>
        <p:grpSpPr>
          <a:xfrm rot="15679533" flipH="1">
            <a:off x="8808516" y="4528028"/>
            <a:ext cx="517995" cy="2502717"/>
            <a:chOff x="10764539" y="1475264"/>
            <a:chExt cx="668226" cy="3228565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AC2F1D54-5129-4FDD-8EB4-36F3957D18FC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070BBCE-36F0-4418-90EE-DB11683A9856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7" name="Isosceles Triangle 206">
              <a:extLst>
                <a:ext uri="{FF2B5EF4-FFF2-40B4-BE49-F238E27FC236}">
                  <a16:creationId xmlns:a16="http://schemas.microsoft.com/office/drawing/2014/main" id="{2FC2020D-1BBE-459E-B84E-B87690F43FC0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08" name="Isosceles Triangle 207">
              <a:extLst>
                <a:ext uri="{FF2B5EF4-FFF2-40B4-BE49-F238E27FC236}">
                  <a16:creationId xmlns:a16="http://schemas.microsoft.com/office/drawing/2014/main" id="{193E4E76-03E0-49EA-B8E7-136DCBE1B456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387" name="TextBox 386">
            <a:extLst>
              <a:ext uri="{FF2B5EF4-FFF2-40B4-BE49-F238E27FC236}">
                <a16:creationId xmlns:a16="http://schemas.microsoft.com/office/drawing/2014/main" id="{A9047E6D-A395-49DA-8C31-DEEE6886D5AC}"/>
              </a:ext>
            </a:extLst>
          </p:cNvPr>
          <p:cNvSpPr txBox="1"/>
          <p:nvPr/>
        </p:nvSpPr>
        <p:spPr>
          <a:xfrm>
            <a:off x="11460144" y="5734817"/>
            <a:ext cx="381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ECE5E124-6910-476F-8549-8AF4F07EFE25}"/>
              </a:ext>
            </a:extLst>
          </p:cNvPr>
          <p:cNvSpPr txBox="1"/>
          <p:nvPr/>
        </p:nvSpPr>
        <p:spPr>
          <a:xfrm>
            <a:off x="10245968" y="5786734"/>
            <a:ext cx="381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747794C0-6506-4155-A932-2ACCE863E956}"/>
              </a:ext>
            </a:extLst>
          </p:cNvPr>
          <p:cNvSpPr txBox="1"/>
          <p:nvPr/>
        </p:nvSpPr>
        <p:spPr>
          <a:xfrm>
            <a:off x="6419221" y="5768312"/>
            <a:ext cx="381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BFC3C497-4ECB-4382-8BDC-00FE0CC94448}"/>
              </a:ext>
            </a:extLst>
          </p:cNvPr>
          <p:cNvSpPr txBox="1"/>
          <p:nvPr/>
        </p:nvSpPr>
        <p:spPr>
          <a:xfrm>
            <a:off x="8261755" y="5645834"/>
            <a:ext cx="28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FF9932BC-168E-4271-8F0A-CB03D521E9F7}"/>
              </a:ext>
            </a:extLst>
          </p:cNvPr>
          <p:cNvSpPr txBox="1"/>
          <p:nvPr/>
        </p:nvSpPr>
        <p:spPr>
          <a:xfrm>
            <a:off x="6950605" y="4090176"/>
            <a:ext cx="28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94" name="Arc 393">
            <a:extLst>
              <a:ext uri="{FF2B5EF4-FFF2-40B4-BE49-F238E27FC236}">
                <a16:creationId xmlns:a16="http://schemas.microsoft.com/office/drawing/2014/main" id="{50137B49-5EFA-4E71-BABB-9630C54CF96A}"/>
              </a:ext>
            </a:extLst>
          </p:cNvPr>
          <p:cNvSpPr/>
          <p:nvPr/>
        </p:nvSpPr>
        <p:spPr>
          <a:xfrm>
            <a:off x="3540125" y="2749550"/>
            <a:ext cx="6016752" cy="6016752"/>
          </a:xfrm>
          <a:prstGeom prst="arc">
            <a:avLst>
              <a:gd name="adj1" fmla="val 17335827"/>
              <a:gd name="adj2" fmla="val 1853790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84996DE9-392F-4840-B2AF-93AC48601DA1}"/>
              </a:ext>
            </a:extLst>
          </p:cNvPr>
          <p:cNvGrpSpPr/>
          <p:nvPr/>
        </p:nvGrpSpPr>
        <p:grpSpPr>
          <a:xfrm rot="17278273" flipH="1">
            <a:off x="3412320" y="2573656"/>
            <a:ext cx="6400800" cy="6400800"/>
            <a:chOff x="1295400" y="-1371600"/>
            <a:chExt cx="9601200" cy="9601200"/>
          </a:xfrm>
        </p:grpSpPr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6A89714C-6D48-4C5B-BC37-382C795E1A6B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399" name="Group 398">
                <a:extLst>
                  <a:ext uri="{FF2B5EF4-FFF2-40B4-BE49-F238E27FC236}">
                    <a16:creationId xmlns:a16="http://schemas.microsoft.com/office/drawing/2014/main" id="{1D928428-E414-4742-9177-78FC6BE86403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417" name="Group 416">
                  <a:extLst>
                    <a:ext uri="{FF2B5EF4-FFF2-40B4-BE49-F238E27FC236}">
                      <a16:creationId xmlns:a16="http://schemas.microsoft.com/office/drawing/2014/main" id="{F669BE62-F024-422A-9B81-8E2D9F685D02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19" name="Rectangle: Single Corner Rounded 17">
                    <a:extLst>
                      <a:ext uri="{FF2B5EF4-FFF2-40B4-BE49-F238E27FC236}">
                        <a16:creationId xmlns:a16="http://schemas.microsoft.com/office/drawing/2014/main" id="{8F78BD6C-3917-4B18-A407-39F8E267E72A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0" name="Rectangle: Single Corner Rounded 17">
                    <a:extLst>
                      <a:ext uri="{FF2B5EF4-FFF2-40B4-BE49-F238E27FC236}">
                        <a16:creationId xmlns:a16="http://schemas.microsoft.com/office/drawing/2014/main" id="{6AA19BDD-623D-4586-9843-6CB60DD3EF51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18" name="Isosceles Triangle 417">
                  <a:extLst>
                    <a:ext uri="{FF2B5EF4-FFF2-40B4-BE49-F238E27FC236}">
                      <a16:creationId xmlns:a16="http://schemas.microsoft.com/office/drawing/2014/main" id="{F1B8DEF2-FB65-4591-B4E8-DB1B726CCBA0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00" name="Group 399">
                <a:extLst>
                  <a:ext uri="{FF2B5EF4-FFF2-40B4-BE49-F238E27FC236}">
                    <a16:creationId xmlns:a16="http://schemas.microsoft.com/office/drawing/2014/main" id="{6D0E2135-AB03-4586-BDD6-EBB6A84179EA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405" name="Group 404">
                  <a:extLst>
                    <a:ext uri="{FF2B5EF4-FFF2-40B4-BE49-F238E27FC236}">
                      <a16:creationId xmlns:a16="http://schemas.microsoft.com/office/drawing/2014/main" id="{C5A534F0-EAE2-41DA-966C-FDE91335FF07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415" name="Rectangle: Single Corner Rounded 17">
                    <a:extLst>
                      <a:ext uri="{FF2B5EF4-FFF2-40B4-BE49-F238E27FC236}">
                        <a16:creationId xmlns:a16="http://schemas.microsoft.com/office/drawing/2014/main" id="{5017D485-B4DF-46F1-8D86-BFF768F306AA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16" name="Rectangle: Single Corner Rounded 17">
                    <a:extLst>
                      <a:ext uri="{FF2B5EF4-FFF2-40B4-BE49-F238E27FC236}">
                        <a16:creationId xmlns:a16="http://schemas.microsoft.com/office/drawing/2014/main" id="{81C77118-6FD5-4EAC-AD42-5B66E788AD54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06" name="Group 405">
                  <a:extLst>
                    <a:ext uri="{FF2B5EF4-FFF2-40B4-BE49-F238E27FC236}">
                      <a16:creationId xmlns:a16="http://schemas.microsoft.com/office/drawing/2014/main" id="{85860682-D835-4B37-A0F9-5309FC31572B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407" name="Group 406">
                    <a:extLst>
                      <a:ext uri="{FF2B5EF4-FFF2-40B4-BE49-F238E27FC236}">
                        <a16:creationId xmlns:a16="http://schemas.microsoft.com/office/drawing/2014/main" id="{D026E96F-0B39-4A5E-990A-7705DB3E1B35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411" name="Rectangle 410">
                      <a:extLst>
                        <a:ext uri="{FF2B5EF4-FFF2-40B4-BE49-F238E27FC236}">
                          <a16:creationId xmlns:a16="http://schemas.microsoft.com/office/drawing/2014/main" id="{72A314DB-4272-41B7-921F-39F27F45E0B0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12" name="Rectangle 411">
                      <a:extLst>
                        <a:ext uri="{FF2B5EF4-FFF2-40B4-BE49-F238E27FC236}">
                          <a16:creationId xmlns:a16="http://schemas.microsoft.com/office/drawing/2014/main" id="{A87F4C57-77C0-4F60-B95B-39A2914D4CA4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13" name="Isosceles Triangle 412">
                      <a:extLst>
                        <a:ext uri="{FF2B5EF4-FFF2-40B4-BE49-F238E27FC236}">
                          <a16:creationId xmlns:a16="http://schemas.microsoft.com/office/drawing/2014/main" id="{253BB018-192E-4965-B1B6-4B56E8036AB1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14" name="Isosceles Triangle 413">
                      <a:extLst>
                        <a:ext uri="{FF2B5EF4-FFF2-40B4-BE49-F238E27FC236}">
                          <a16:creationId xmlns:a16="http://schemas.microsoft.com/office/drawing/2014/main" id="{635EAA24-01EA-412D-8868-6327996C06A7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08" name="Group 407">
                    <a:extLst>
                      <a:ext uri="{FF2B5EF4-FFF2-40B4-BE49-F238E27FC236}">
                        <a16:creationId xmlns:a16="http://schemas.microsoft.com/office/drawing/2014/main" id="{616DEBEA-AAD4-4B21-BAEA-7FEFD3BC7CC0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409" name="Freeform: Shape 408">
                      <a:extLst>
                        <a:ext uri="{FF2B5EF4-FFF2-40B4-BE49-F238E27FC236}">
                          <a16:creationId xmlns:a16="http://schemas.microsoft.com/office/drawing/2014/main" id="{3EC27DA6-1B7F-4EEA-B207-76D598FCE63E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0" name="Cylinder 409">
                      <a:extLst>
                        <a:ext uri="{FF2B5EF4-FFF2-40B4-BE49-F238E27FC236}">
                          <a16:creationId xmlns:a16="http://schemas.microsoft.com/office/drawing/2014/main" id="{DFCF3619-D8C5-4AF2-95C6-A73624AAA276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01" name="Group 400">
                <a:extLst>
                  <a:ext uri="{FF2B5EF4-FFF2-40B4-BE49-F238E27FC236}">
                    <a16:creationId xmlns:a16="http://schemas.microsoft.com/office/drawing/2014/main" id="{1EC64228-52F4-4F5C-B778-91B469B2342A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402" name="Rectangle 401">
                  <a:extLst>
                    <a:ext uri="{FF2B5EF4-FFF2-40B4-BE49-F238E27FC236}">
                      <a16:creationId xmlns:a16="http://schemas.microsoft.com/office/drawing/2014/main" id="{39DAE664-F141-47FD-90E7-73CB400A5C38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Rectangle: Rounded Corners 402">
                  <a:extLst>
                    <a:ext uri="{FF2B5EF4-FFF2-40B4-BE49-F238E27FC236}">
                      <a16:creationId xmlns:a16="http://schemas.microsoft.com/office/drawing/2014/main" id="{D625764D-38DB-4054-BC49-D317F6AD1875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Star: 7 Points 403">
                  <a:extLst>
                    <a:ext uri="{FF2B5EF4-FFF2-40B4-BE49-F238E27FC236}">
                      <a16:creationId xmlns:a16="http://schemas.microsoft.com/office/drawing/2014/main" id="{F8962F88-5C95-4AB7-A22B-6B1ED9AFED2A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847A926E-BFFD-45A8-A61F-CB56F4898265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FB56979-B791-483F-8C28-4B7D975189C0}"/>
              </a:ext>
            </a:extLst>
          </p:cNvPr>
          <p:cNvGrpSpPr/>
          <p:nvPr/>
        </p:nvGrpSpPr>
        <p:grpSpPr>
          <a:xfrm rot="21447005" flipH="1">
            <a:off x="4401695" y="-1485900"/>
            <a:ext cx="7315200" cy="7315200"/>
            <a:chOff x="1295400" y="-1371600"/>
            <a:chExt cx="9601200" cy="960120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DF05E96-9DDA-4425-9B22-B003687A041B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40752EEB-831D-4CC6-8849-90C0B854086A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56E87C1C-1266-4CC0-ABC6-E78842A592FD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2" name="Rectangle: Single Corner Rounded 17">
                    <a:extLst>
                      <a:ext uri="{FF2B5EF4-FFF2-40B4-BE49-F238E27FC236}">
                        <a16:creationId xmlns:a16="http://schemas.microsoft.com/office/drawing/2014/main" id="{7FB9DADF-C4E9-4B8F-939D-D3127A8B32B5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3" name="Rectangle: Single Corner Rounded 17">
                    <a:extLst>
                      <a:ext uri="{FF2B5EF4-FFF2-40B4-BE49-F238E27FC236}">
                        <a16:creationId xmlns:a16="http://schemas.microsoft.com/office/drawing/2014/main" id="{3AE4FF22-C35B-4F4D-B515-033CC3BAA534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1" name="Isosceles Triangle 40">
                  <a:extLst>
                    <a:ext uri="{FF2B5EF4-FFF2-40B4-BE49-F238E27FC236}">
                      <a16:creationId xmlns:a16="http://schemas.microsoft.com/office/drawing/2014/main" id="{079A7606-09E3-4747-B64C-F4C56327FB4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63F0D19-6E2E-4FE3-98C0-1063EE1ADE17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E0B557DA-977B-4252-AD98-5955DCFD5969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38" name="Rectangle: Single Corner Rounded 17">
                    <a:extLst>
                      <a:ext uri="{FF2B5EF4-FFF2-40B4-BE49-F238E27FC236}">
                        <a16:creationId xmlns:a16="http://schemas.microsoft.com/office/drawing/2014/main" id="{139E4ECB-B081-4481-B575-A344BEC8BABF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9" name="Rectangle: Single Corner Rounded 17">
                    <a:extLst>
                      <a:ext uri="{FF2B5EF4-FFF2-40B4-BE49-F238E27FC236}">
                        <a16:creationId xmlns:a16="http://schemas.microsoft.com/office/drawing/2014/main" id="{E3915769-019F-4982-876D-7B820B24C0F3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F218C76C-07B7-4A66-BCCE-E91BBD05A8A7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35D1792A-2490-4D8A-97BC-6D167F048C11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id="{F6724BC4-3203-4540-8B17-4334053524D7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id="{90127838-E73D-4A8D-9A22-84668612F0B3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6" name="Isosceles Triangle 35">
                      <a:extLst>
                        <a:ext uri="{FF2B5EF4-FFF2-40B4-BE49-F238E27FC236}">
                          <a16:creationId xmlns:a16="http://schemas.microsoft.com/office/drawing/2014/main" id="{B006C683-DDA1-4864-9115-8CCB33AEFC3C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37" name="Isosceles Triangle 36">
                      <a:extLst>
                        <a:ext uri="{FF2B5EF4-FFF2-40B4-BE49-F238E27FC236}">
                          <a16:creationId xmlns:a16="http://schemas.microsoft.com/office/drawing/2014/main" id="{79BF896A-4A90-496C-B7C0-8FAD2FAA3AFB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7106C834-3F6B-4E2E-B832-2C882BD75692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32" name="Freeform: Shape 31">
                      <a:extLst>
                        <a:ext uri="{FF2B5EF4-FFF2-40B4-BE49-F238E27FC236}">
                          <a16:creationId xmlns:a16="http://schemas.microsoft.com/office/drawing/2014/main" id="{15614A03-734C-44DB-99A5-A706D627F55A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Cylinder 32">
                      <a:extLst>
                        <a:ext uri="{FF2B5EF4-FFF2-40B4-BE49-F238E27FC236}">
                          <a16:creationId xmlns:a16="http://schemas.microsoft.com/office/drawing/2014/main" id="{CE6A6A00-70CA-45FA-81C4-5C068BCAB1FE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6C2EF7E5-A10C-4781-844C-6C1A9BB13AAA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E6394B0C-D57A-4575-954E-A00E9E3C96F4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68A7D534-A48B-4102-99D6-C0A97D2A9A00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Star: 7 Points 26">
                  <a:extLst>
                    <a:ext uri="{FF2B5EF4-FFF2-40B4-BE49-F238E27FC236}">
                      <a16:creationId xmlns:a16="http://schemas.microsoft.com/office/drawing/2014/main" id="{089B0322-A089-4929-BB2B-090AA4391BEF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7582ADD-84CF-4138-A737-524304A5813E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36358CCD-C8A0-43AD-B3B8-8BD8B14B5467}"/>
              </a:ext>
            </a:extLst>
          </p:cNvPr>
          <p:cNvGrpSpPr/>
          <p:nvPr/>
        </p:nvGrpSpPr>
        <p:grpSpPr>
          <a:xfrm rot="13262105" flipH="1" flipV="1">
            <a:off x="6748351" y="2146587"/>
            <a:ext cx="7315200" cy="7315200"/>
            <a:chOff x="1295400" y="-1371600"/>
            <a:chExt cx="9601200" cy="9601200"/>
          </a:xfrm>
        </p:grpSpPr>
        <p:grpSp>
          <p:nvGrpSpPr>
            <p:cNvPr id="447" name="Group 446">
              <a:extLst>
                <a:ext uri="{FF2B5EF4-FFF2-40B4-BE49-F238E27FC236}">
                  <a16:creationId xmlns:a16="http://schemas.microsoft.com/office/drawing/2014/main" id="{1B7F095E-C5A3-4CEC-B45C-BFB1671C9A31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449" name="Group 448">
                <a:extLst>
                  <a:ext uri="{FF2B5EF4-FFF2-40B4-BE49-F238E27FC236}">
                    <a16:creationId xmlns:a16="http://schemas.microsoft.com/office/drawing/2014/main" id="{EE37F21D-A3FE-403E-8B4F-79CD77E56C4D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467" name="Group 466">
                  <a:extLst>
                    <a:ext uri="{FF2B5EF4-FFF2-40B4-BE49-F238E27FC236}">
                      <a16:creationId xmlns:a16="http://schemas.microsoft.com/office/drawing/2014/main" id="{0A761B03-D855-44F2-9827-FE47DFFE2274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69" name="Rectangle: Single Corner Rounded 17">
                    <a:extLst>
                      <a:ext uri="{FF2B5EF4-FFF2-40B4-BE49-F238E27FC236}">
                        <a16:creationId xmlns:a16="http://schemas.microsoft.com/office/drawing/2014/main" id="{A848C844-6A16-48D7-AD5E-BC3E82E5C8B6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70" name="Rectangle: Single Corner Rounded 17">
                    <a:extLst>
                      <a:ext uri="{FF2B5EF4-FFF2-40B4-BE49-F238E27FC236}">
                        <a16:creationId xmlns:a16="http://schemas.microsoft.com/office/drawing/2014/main" id="{2412E34F-89BF-4787-A0F5-110E3F0473EA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68" name="Isosceles Triangle 467">
                  <a:extLst>
                    <a:ext uri="{FF2B5EF4-FFF2-40B4-BE49-F238E27FC236}">
                      <a16:creationId xmlns:a16="http://schemas.microsoft.com/office/drawing/2014/main" id="{C8963EB5-BDEE-473D-9D48-A44A502D0399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50" name="Group 449">
                <a:extLst>
                  <a:ext uri="{FF2B5EF4-FFF2-40B4-BE49-F238E27FC236}">
                    <a16:creationId xmlns:a16="http://schemas.microsoft.com/office/drawing/2014/main" id="{E6C65F97-40E3-4E2F-B50B-F31DA76EC651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455" name="Group 454">
                  <a:extLst>
                    <a:ext uri="{FF2B5EF4-FFF2-40B4-BE49-F238E27FC236}">
                      <a16:creationId xmlns:a16="http://schemas.microsoft.com/office/drawing/2014/main" id="{E3B544DD-BF65-44F2-AC4B-59CB9DAC6E34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465" name="Rectangle: Single Corner Rounded 17">
                    <a:extLst>
                      <a:ext uri="{FF2B5EF4-FFF2-40B4-BE49-F238E27FC236}">
                        <a16:creationId xmlns:a16="http://schemas.microsoft.com/office/drawing/2014/main" id="{18C7C877-7C02-47FC-9F3C-371B34884E99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6" name="Rectangle: Single Corner Rounded 17">
                    <a:extLst>
                      <a:ext uri="{FF2B5EF4-FFF2-40B4-BE49-F238E27FC236}">
                        <a16:creationId xmlns:a16="http://schemas.microsoft.com/office/drawing/2014/main" id="{A1508D11-AA3B-42FB-A40E-E7549B47DB82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456" name="Group 455">
                  <a:extLst>
                    <a:ext uri="{FF2B5EF4-FFF2-40B4-BE49-F238E27FC236}">
                      <a16:creationId xmlns:a16="http://schemas.microsoft.com/office/drawing/2014/main" id="{B49367A3-FE32-4D7F-8F12-CDE584565047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457" name="Group 456">
                    <a:extLst>
                      <a:ext uri="{FF2B5EF4-FFF2-40B4-BE49-F238E27FC236}">
                        <a16:creationId xmlns:a16="http://schemas.microsoft.com/office/drawing/2014/main" id="{0EC0B099-5E5A-45A5-B9D7-B503F1473750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461" name="Rectangle 460">
                      <a:extLst>
                        <a:ext uri="{FF2B5EF4-FFF2-40B4-BE49-F238E27FC236}">
                          <a16:creationId xmlns:a16="http://schemas.microsoft.com/office/drawing/2014/main" id="{F2111F69-3486-4C68-B8AF-8B1CE30035AE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62" name="Rectangle 461">
                      <a:extLst>
                        <a:ext uri="{FF2B5EF4-FFF2-40B4-BE49-F238E27FC236}">
                          <a16:creationId xmlns:a16="http://schemas.microsoft.com/office/drawing/2014/main" id="{46D7D7B1-5C56-405F-A25A-9A6FCF5A53D3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63" name="Isosceles Triangle 462">
                      <a:extLst>
                        <a:ext uri="{FF2B5EF4-FFF2-40B4-BE49-F238E27FC236}">
                          <a16:creationId xmlns:a16="http://schemas.microsoft.com/office/drawing/2014/main" id="{55269010-1A1C-4F4E-A63D-7302BB5A5C31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464" name="Isosceles Triangle 463">
                      <a:extLst>
                        <a:ext uri="{FF2B5EF4-FFF2-40B4-BE49-F238E27FC236}">
                          <a16:creationId xmlns:a16="http://schemas.microsoft.com/office/drawing/2014/main" id="{54A6EED1-C40A-465D-8D37-3541C1334BE3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458" name="Group 457">
                    <a:extLst>
                      <a:ext uri="{FF2B5EF4-FFF2-40B4-BE49-F238E27FC236}">
                        <a16:creationId xmlns:a16="http://schemas.microsoft.com/office/drawing/2014/main" id="{678A0D75-2298-4316-83CA-8B9536D7C502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459" name="Freeform: Shape 458">
                      <a:extLst>
                        <a:ext uri="{FF2B5EF4-FFF2-40B4-BE49-F238E27FC236}">
                          <a16:creationId xmlns:a16="http://schemas.microsoft.com/office/drawing/2014/main" id="{BA1D6C43-F129-470D-95CA-3E72F280DB1C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0" name="Cylinder 459">
                      <a:extLst>
                        <a:ext uri="{FF2B5EF4-FFF2-40B4-BE49-F238E27FC236}">
                          <a16:creationId xmlns:a16="http://schemas.microsoft.com/office/drawing/2014/main" id="{6AC9A5AC-296C-4B89-9F7A-1844CC741F71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51" name="Group 450">
                <a:extLst>
                  <a:ext uri="{FF2B5EF4-FFF2-40B4-BE49-F238E27FC236}">
                    <a16:creationId xmlns:a16="http://schemas.microsoft.com/office/drawing/2014/main" id="{AEC7EBB6-9100-4EAF-A9B6-CDBFA82B0EFC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452" name="Rectangle 451">
                  <a:extLst>
                    <a:ext uri="{FF2B5EF4-FFF2-40B4-BE49-F238E27FC236}">
                      <a16:creationId xmlns:a16="http://schemas.microsoft.com/office/drawing/2014/main" id="{19D479C7-2E94-4837-BAD1-DB2AC9813128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Rectangle: Rounded Corners 452">
                  <a:extLst>
                    <a:ext uri="{FF2B5EF4-FFF2-40B4-BE49-F238E27FC236}">
                      <a16:creationId xmlns:a16="http://schemas.microsoft.com/office/drawing/2014/main" id="{0AF70CC1-4B72-4E7A-B3F8-6B6709158761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4" name="Star: 7 Points 453">
                  <a:extLst>
                    <a:ext uri="{FF2B5EF4-FFF2-40B4-BE49-F238E27FC236}">
                      <a16:creationId xmlns:a16="http://schemas.microsoft.com/office/drawing/2014/main" id="{482CFF88-EF95-44E9-9D4B-B23A0E827E6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33DEB775-9549-4985-AAD1-1FD9BC534C17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AAF0EE1-828F-4A22-8CD1-0431DCA804F2}"/>
              </a:ext>
            </a:extLst>
          </p:cNvPr>
          <p:cNvCxnSpPr>
            <a:cxnSpLocks/>
          </p:cNvCxnSpPr>
          <p:nvPr/>
        </p:nvCxnSpPr>
        <p:spPr>
          <a:xfrm flipV="1">
            <a:off x="6599254" y="3222171"/>
            <a:ext cx="1565032" cy="2524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4814EADE-63A4-4D37-AE6B-ADAD216341A7}"/>
              </a:ext>
            </a:extLst>
          </p:cNvPr>
          <p:cNvCxnSpPr>
            <a:cxnSpLocks/>
          </p:cNvCxnSpPr>
          <p:nvPr/>
        </p:nvCxnSpPr>
        <p:spPr>
          <a:xfrm>
            <a:off x="8176260" y="3246120"/>
            <a:ext cx="2194560" cy="2484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B2399C0-3321-4254-ABFC-3B1802B64469}"/>
              </a:ext>
            </a:extLst>
          </p:cNvPr>
          <p:cNvGrpSpPr/>
          <p:nvPr/>
        </p:nvGrpSpPr>
        <p:grpSpPr>
          <a:xfrm rot="21409266" flipH="1">
            <a:off x="3715260" y="-3195320"/>
            <a:ext cx="8229600" cy="8229600"/>
            <a:chOff x="1295400" y="-1371600"/>
            <a:chExt cx="9601200" cy="9601200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581CD2C-BF40-42FD-8CFF-73E32D6EDA0D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0467AF3C-0AA2-4B01-8797-A289EC59B371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677821F3-B2E3-4B09-A1A8-05C34B937EAD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68" name="Rectangle: Single Corner Rounded 17">
                    <a:extLst>
                      <a:ext uri="{FF2B5EF4-FFF2-40B4-BE49-F238E27FC236}">
                        <a16:creationId xmlns:a16="http://schemas.microsoft.com/office/drawing/2014/main" id="{E70E4E21-7A02-4712-A2AB-9C41D9F3C18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9" name="Rectangle: Single Corner Rounded 17">
                    <a:extLst>
                      <a:ext uri="{FF2B5EF4-FFF2-40B4-BE49-F238E27FC236}">
                        <a16:creationId xmlns:a16="http://schemas.microsoft.com/office/drawing/2014/main" id="{C34A89F3-5BBF-4B57-AA6A-619C3EF8FDED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67" name="Isosceles Triangle 66">
                  <a:extLst>
                    <a:ext uri="{FF2B5EF4-FFF2-40B4-BE49-F238E27FC236}">
                      <a16:creationId xmlns:a16="http://schemas.microsoft.com/office/drawing/2014/main" id="{23998E19-6010-4B24-B4A7-4A8C7B2DC792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9599AE12-D59E-4F67-9E81-AC210BE89744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6A24AD35-FEA0-4F00-A660-C0BA9B8A37F1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64" name="Rectangle: Single Corner Rounded 17">
                    <a:extLst>
                      <a:ext uri="{FF2B5EF4-FFF2-40B4-BE49-F238E27FC236}">
                        <a16:creationId xmlns:a16="http://schemas.microsoft.com/office/drawing/2014/main" id="{8DB4ECCE-ACBA-48A7-BB61-C1DB90FC68F5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5" name="Rectangle: Single Corner Rounded 17">
                    <a:extLst>
                      <a:ext uri="{FF2B5EF4-FFF2-40B4-BE49-F238E27FC236}">
                        <a16:creationId xmlns:a16="http://schemas.microsoft.com/office/drawing/2014/main" id="{EF612BBA-44EA-4656-9A19-6E25DFDE9B38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0B452CE8-66F9-4BAF-92A7-7EA2B6542FE7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56" name="Group 55">
                    <a:extLst>
                      <a:ext uri="{FF2B5EF4-FFF2-40B4-BE49-F238E27FC236}">
                        <a16:creationId xmlns:a16="http://schemas.microsoft.com/office/drawing/2014/main" id="{6ABAEDAD-25E8-4F78-B4BB-8AC56B7D9AC3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60" name="Rectangle 59">
                      <a:extLst>
                        <a:ext uri="{FF2B5EF4-FFF2-40B4-BE49-F238E27FC236}">
                          <a16:creationId xmlns:a16="http://schemas.microsoft.com/office/drawing/2014/main" id="{E29A8AFF-26E9-417D-A11E-1054C3F625F1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1" name="Rectangle 60">
                      <a:extLst>
                        <a:ext uri="{FF2B5EF4-FFF2-40B4-BE49-F238E27FC236}">
                          <a16:creationId xmlns:a16="http://schemas.microsoft.com/office/drawing/2014/main" id="{ECBF7112-68B7-4580-A591-BAC9A6517F15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2" name="Isosceles Triangle 61">
                      <a:extLst>
                        <a:ext uri="{FF2B5EF4-FFF2-40B4-BE49-F238E27FC236}">
                          <a16:creationId xmlns:a16="http://schemas.microsoft.com/office/drawing/2014/main" id="{67E26513-B6FB-498B-950E-CE71E6186935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63" name="Isosceles Triangle 62">
                      <a:extLst>
                        <a:ext uri="{FF2B5EF4-FFF2-40B4-BE49-F238E27FC236}">
                          <a16:creationId xmlns:a16="http://schemas.microsoft.com/office/drawing/2014/main" id="{6A2B9820-7EE1-4CF8-BC59-792DA0C41DB5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57" name="Group 56">
                    <a:extLst>
                      <a:ext uri="{FF2B5EF4-FFF2-40B4-BE49-F238E27FC236}">
                        <a16:creationId xmlns:a16="http://schemas.microsoft.com/office/drawing/2014/main" id="{63AF0444-276C-48E4-B671-64AC0546BB66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58" name="Freeform: Shape 57">
                      <a:extLst>
                        <a:ext uri="{FF2B5EF4-FFF2-40B4-BE49-F238E27FC236}">
                          <a16:creationId xmlns:a16="http://schemas.microsoft.com/office/drawing/2014/main" id="{D584CB4E-66B3-4D97-A6F0-0961F349CA24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Cylinder 58">
                      <a:extLst>
                        <a:ext uri="{FF2B5EF4-FFF2-40B4-BE49-F238E27FC236}">
                          <a16:creationId xmlns:a16="http://schemas.microsoft.com/office/drawing/2014/main" id="{88AEA9B0-A274-4854-858A-95D6CA3F18F4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45B4B80-9662-406C-8DF5-232227993721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8F714BCC-EDC1-4083-BEC2-245FD5020C25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: Rounded Corners 51">
                  <a:extLst>
                    <a:ext uri="{FF2B5EF4-FFF2-40B4-BE49-F238E27FC236}">
                      <a16:creationId xmlns:a16="http://schemas.microsoft.com/office/drawing/2014/main" id="{DABE931D-5428-4BCD-B28D-4000832263C8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Star: 7 Points 52">
                  <a:extLst>
                    <a:ext uri="{FF2B5EF4-FFF2-40B4-BE49-F238E27FC236}">
                      <a16:creationId xmlns:a16="http://schemas.microsoft.com/office/drawing/2014/main" id="{17D7D775-3B35-4CDE-936A-45142BAC81C5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EF03BE0-0995-4C45-BF3E-07B976695EB7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8346C72-F745-4CBD-9843-8E9D530D98D9}"/>
              </a:ext>
            </a:extLst>
          </p:cNvPr>
          <p:cNvGrpSpPr/>
          <p:nvPr/>
        </p:nvGrpSpPr>
        <p:grpSpPr>
          <a:xfrm rot="19706129" flipH="1">
            <a:off x="5828103" y="3354548"/>
            <a:ext cx="517995" cy="2502717"/>
            <a:chOff x="10764539" y="1475264"/>
            <a:chExt cx="668226" cy="3228565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A8BC1155-4EED-408E-96A8-C826BCA8F2C4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0285A58-E747-489A-A1C5-E3A997ACBAC3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AE64CCA8-0707-4CBD-93BC-F0FAA2D9C96F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0DD4A7AA-7335-484E-884E-4F31D5BCC937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13575EFA-C4E7-4DB0-9971-E35B7B4559FF}"/>
              </a:ext>
            </a:extLst>
          </p:cNvPr>
          <p:cNvGrpSpPr/>
          <p:nvPr/>
        </p:nvGrpSpPr>
        <p:grpSpPr>
          <a:xfrm rot="13680000">
            <a:off x="6276681" y="3520435"/>
            <a:ext cx="5969000" cy="711240"/>
            <a:chOff x="2101327" y="4968806"/>
            <a:chExt cx="8859520" cy="1149606"/>
          </a:xfrm>
        </p:grpSpPr>
        <p:sp>
          <p:nvSpPr>
            <p:cNvPr id="210" name="Rectangle: Single Corner Rounded 209">
              <a:extLst>
                <a:ext uri="{FF2B5EF4-FFF2-40B4-BE49-F238E27FC236}">
                  <a16:creationId xmlns:a16="http://schemas.microsoft.com/office/drawing/2014/main" id="{D029959F-20D6-458D-A86D-80CF103AEB6A}"/>
                </a:ext>
              </a:extLst>
            </p:cNvPr>
            <p:cNvSpPr/>
            <p:nvPr/>
          </p:nvSpPr>
          <p:spPr>
            <a:xfrm rot="60000">
              <a:off x="2101327" y="4970331"/>
              <a:ext cx="8859520" cy="1148081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6FFB20A9-CC46-49A0-90CC-CF81F1B6EBEF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8C559F40-FF9F-4065-929D-2852959AD3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4E16D2D0-235A-42B0-A00E-3F81E546D9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74700D18-C6A8-4291-BC24-BF553CE44A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E7853CC1-02E6-4C78-92A3-9653733D22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6E65212B-7109-4B26-A7C0-24E5F2675D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88CD0598-1343-4D16-A27A-E937920F7E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FB99FACC-F852-4A8B-9ADB-D96B6A6CB0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24041EB4-7810-4A03-A00E-71EE6910B4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>
                <a:extLst>
                  <a:ext uri="{FF2B5EF4-FFF2-40B4-BE49-F238E27FC236}">
                    <a16:creationId xmlns:a16="http://schemas.microsoft.com/office/drawing/2014/main" id="{47B9E41B-4973-46D5-8A40-8B683A2AF1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B5AC9CDF-C148-453E-B8F2-35762938D3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7B3EFAC8-1F34-4941-B209-1BC6C6D102DB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69AE86CD-A0CC-4ED6-970F-020545C438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FE3266F4-96F8-4095-8D7D-1338AF6B4F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FAB687D6-2090-4F63-A7FD-95107453C0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A20D29A8-5E1A-44E5-ACA9-2BAF4BB0AC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F8CB2A40-47E9-4B69-BA3D-B78E05F25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B4E03CEA-6022-41A5-8496-A871891CAC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CAE07A9D-D5B1-4620-A491-B2E2DD0A83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1D7FFB1D-4229-475F-821B-3306CACDD8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F7CF9456-9C8E-43E0-B7FE-2FA2BB1265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8A16DC0D-3581-49F7-B6F8-89B3D864F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161E341B-7059-4DC7-83F8-5438D02BFA59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0385FA58-E633-4158-8379-76568CCEDB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7EFE9D14-20EC-4632-A55A-D54A54E935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662EC4C1-DB30-4C98-9B6C-9A330E1B19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5F035992-F585-4142-B005-6774C4E88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EC6C0EFB-3B20-4449-A6D0-396235FE0C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E438097F-BC2D-44BE-8A29-A681AC1701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22B3C034-0487-4CD6-9950-F6E8BE9338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25B76E05-46DA-4C3D-9443-47687D25B0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BB71840F-6409-41F4-B200-163E9221B7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9D2C2412-F714-44D5-818B-6BD3DD2662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DDA28561-EBF1-4C18-A7ED-2947D1D48E37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FC06D064-9AD4-4FB6-877F-0FD10B265E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3DCD007E-E94D-4095-B895-1329B30767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93574056-FD09-4691-8F66-B5A675D241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14EEE26A-EC93-4FEE-B75C-E3FAD1A63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950D6E9B-3093-4DC7-9AB4-1FEAE3BE5E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040C6936-5C89-4F66-BE88-D65D12BB3E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2ED40A01-9A98-4F75-8DE5-A1312C542A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A7C947F8-3293-45C9-A032-CCE4F21310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7AC3E8B6-1987-4108-A253-0E41ED87BF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2B47305F-17B1-489C-B17B-7376B8DA04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800D7891-44E4-417C-A77F-2BD5F08AF146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F127D136-D93E-4DBF-A9F3-8735E596CF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54CF4AF7-25C0-475C-8BC1-744543073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801039B5-D6FD-4935-B909-86F2A9BD28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5A5A3474-3819-4D67-BF43-85B292560A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F7F6E27B-5152-45B7-8D64-FF807AFB49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DBDCA37C-52E1-4D8B-881C-45CA8C5CEA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6B025D25-7813-4A94-A0E6-1FA9ACFBCC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084EA8CA-510F-47B8-B025-CFFD4D1428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36C9B2F9-0A5D-4B4C-B42C-F88A4ACABA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E9E8A182-933A-4DD8-99E2-F6289A9820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85BB0EAB-7B2F-444B-BBA1-708237EBEFDD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87668506-9A33-479C-9BC7-6D83DA65AB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B17122EA-ED69-4D06-8CFC-29186E6A70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6ADFB864-AC34-4B0A-AABE-9D5353F3BB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9D9B4798-0F1C-440A-A37D-45488E020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02901E2A-C23D-4184-837E-6A96A0435B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3A2235C-F00A-4284-B911-157A669AA6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40B8D3FE-B07E-48F8-B4ED-2595C0333F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5E71C04B-D1A2-4424-8099-5F096E3442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FCDDD810-17F0-4307-BDAF-217C033EDA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F725BC0F-D1FA-43E8-A100-F624EB2EEF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309FB622-9F8A-43B3-938D-6EFA2E27F23C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726555E-8472-469A-A2F8-405EFE6926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36FBAA7-A522-4E07-B83D-3DD0A876DA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9F5E933D-9D9E-4DC0-8B50-EA41CF482C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12E2863A-D410-4667-B904-745089EFC0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00C6A6B5-1298-45CA-80C1-6631CC61B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96F55D4E-C74D-4DE8-9274-8041392205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FF4392A0-01F0-46E0-AE96-FB5A0E8135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540C7196-8645-48E9-B5C1-F266946437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044C145-5E5E-4B7B-9075-3CE67186E8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E4C5A6BB-C652-48AE-BB0F-66C272DF10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0AB84E3A-4043-4E48-8DAD-4015E37AE7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BE745121-8B20-4CA3-9128-C7EAD98BA91A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873A59D5-E4AC-4AB7-873B-9EF1B7923F2C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EE8C29B4-8820-4043-9E7C-3320EACC7BDE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5038BB3-84C7-4B4D-9D72-565AC17D8B1E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05294647-A6C9-4510-894D-094F96FA6CC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E0A7D778-D6D5-49C1-8B56-BFE3000BAAF8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3CF2AB42-75F1-428B-BBF6-0A8DED36F8FB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E9ACF8C-8512-4DC7-BE40-362BD8AF9CF3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392" name="TextBox 391">
            <a:extLst>
              <a:ext uri="{FF2B5EF4-FFF2-40B4-BE49-F238E27FC236}">
                <a16:creationId xmlns:a16="http://schemas.microsoft.com/office/drawing/2014/main" id="{DA530B77-C14A-49D3-8E2F-80567172CD9F}"/>
              </a:ext>
            </a:extLst>
          </p:cNvPr>
          <p:cNvSpPr txBox="1"/>
          <p:nvPr/>
        </p:nvSpPr>
        <p:spPr>
          <a:xfrm>
            <a:off x="9271166" y="4119377"/>
            <a:ext cx="28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4128F527-338C-41D0-90F4-514476D8B4C7}"/>
              </a:ext>
            </a:extLst>
          </p:cNvPr>
          <p:cNvGrpSpPr/>
          <p:nvPr/>
        </p:nvGrpSpPr>
        <p:grpSpPr>
          <a:xfrm rot="7320000">
            <a:off x="4254242" y="3566649"/>
            <a:ext cx="5969000" cy="725464"/>
            <a:chOff x="2101327" y="4968806"/>
            <a:chExt cx="8859520" cy="1149606"/>
          </a:xfrm>
        </p:grpSpPr>
        <p:sp>
          <p:nvSpPr>
            <p:cNvPr id="298" name="Rectangle: Single Corner Rounded 297">
              <a:extLst>
                <a:ext uri="{FF2B5EF4-FFF2-40B4-BE49-F238E27FC236}">
                  <a16:creationId xmlns:a16="http://schemas.microsoft.com/office/drawing/2014/main" id="{BB17A33B-E2D8-4D7A-806E-0D388B8FFF53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9CBF6D76-AE3D-427D-B42A-6197D793A83C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7CFD22CD-BD71-4C63-9D4C-1B65EBC0A0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9CDD7FF0-CD3E-47B0-8D0C-8FF8E4BC55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AA9A52D2-CD50-4CA3-95DC-BDAAA49883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FCDD1929-290B-425F-8557-CAEAB16A6D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1068E790-67C7-4356-AEA9-38A49D070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0A914ACB-7396-4F7B-8B19-8C7455D558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260D93FA-EB09-4804-B28E-1CBA1761AD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62F3E44B-707B-4E3B-8C71-FE268B4DE8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7F0221B4-A77E-47F1-BA3E-8CE01E0CA6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D8AFC356-3590-4F5F-B5FB-F11246D48E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C9588839-D12F-4B56-846B-5B576A7536C9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2BA04B6E-6A8A-44CB-844E-1A804FC0D4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97D75A5D-3704-4F34-AD27-E425B6D66D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F4B1DDF4-DC34-4C2A-A30F-0CE66BF452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:a16="http://schemas.microsoft.com/office/drawing/2014/main" id="{95C5B4B2-2FDF-43CF-8F88-858A6819AF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6DBBFB8F-1593-4F53-A2DD-561598801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>
                <a:extLst>
                  <a:ext uri="{FF2B5EF4-FFF2-40B4-BE49-F238E27FC236}">
                    <a16:creationId xmlns:a16="http://schemas.microsoft.com/office/drawing/2014/main" id="{B65E838A-28C1-4E1A-B541-621CF53A3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>
                <a:extLst>
                  <a:ext uri="{FF2B5EF4-FFF2-40B4-BE49-F238E27FC236}">
                    <a16:creationId xmlns:a16="http://schemas.microsoft.com/office/drawing/2014/main" id="{91A93247-EAFA-4986-858F-6107E49915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2182B017-C3B7-4CD5-B087-B368B99683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C527ECC5-DD0F-4ED5-BAAF-61C8468B1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26D2BA84-81AF-44C1-915D-47DD2D1FBF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4DF32490-615D-4C78-8011-86B3A3D46657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5F7CE4A5-828D-4D25-87F3-72A144FEBA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144EF478-DC1A-4C13-A9B9-EBC334B41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9AB1BF9D-F8CE-447C-9BFB-06BA8297C0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:a16="http://schemas.microsoft.com/office/drawing/2014/main" id="{1FEE2FC4-6604-448A-8B7E-45EBB099D2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F9594E59-94FB-44E3-B1D3-844544065A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9A43BEB7-27AA-4022-80F7-A66622FB2A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E284EE04-D504-4414-9DCC-32F04CFA6E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671EB35D-9CCF-4389-92C4-F75EE666A8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DE7F582D-CDBB-4CB9-A86C-85EAD4420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53E8DBC1-8C46-4B39-8444-7469F4AFEB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301">
              <a:extLst>
                <a:ext uri="{FF2B5EF4-FFF2-40B4-BE49-F238E27FC236}">
                  <a16:creationId xmlns:a16="http://schemas.microsoft.com/office/drawing/2014/main" id="{AF6126D5-E798-4B7B-8329-23345BAA8BCD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67FE70EC-E304-4F83-AE89-C2679EAA7D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3019BD07-24DE-47A9-AAC4-7B191D06AB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>
                <a:extLst>
                  <a:ext uri="{FF2B5EF4-FFF2-40B4-BE49-F238E27FC236}">
                    <a16:creationId xmlns:a16="http://schemas.microsoft.com/office/drawing/2014/main" id="{05B3F522-66EE-4358-A615-7022AF18E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>
                <a:extLst>
                  <a:ext uri="{FF2B5EF4-FFF2-40B4-BE49-F238E27FC236}">
                    <a16:creationId xmlns:a16="http://schemas.microsoft.com/office/drawing/2014/main" id="{8B35FE8C-F5EC-421D-9E35-5D33249CE9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:a16="http://schemas.microsoft.com/office/drawing/2014/main" id="{16539C37-BDC6-4546-A030-896049CA3A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F165AFC2-BB51-441B-9712-98AF71211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7E89869E-033E-4FFC-B046-BE59C3657F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EF604C10-1D5C-445E-BD17-A470B74A46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1AC756D9-4DB8-4B4A-8764-A29B3B956F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13CE3CB3-2B0D-477B-BDCB-BD5F164DA6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AA80DC09-16DE-4661-A669-FC3DA1912A1B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2AA557C4-4042-4CC7-BF84-387167CE03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6CE11802-9EB4-4554-9459-9F33DC2A2F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D56C490A-B01A-42CF-AA8D-CA195F58BC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3CE3F1F9-6985-437C-9348-93316BEC4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47774897-08C6-4577-B4AF-B11E400968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A6079684-4AEF-4E21-B725-E7270ED338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51D8F423-B317-433B-A35A-474568B9DF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33FB26E2-00FA-4819-8D31-04669BF473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91105065-5496-4C58-BCF0-D34C699128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0718C9AD-74BB-471B-955C-D88F9AD446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0104DD98-A2A4-45D1-B859-A4D6C6B68F96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325" name="Straight Connector 324">
                <a:extLst>
                  <a:ext uri="{FF2B5EF4-FFF2-40B4-BE49-F238E27FC236}">
                    <a16:creationId xmlns:a16="http://schemas.microsoft.com/office/drawing/2014/main" id="{A4ADBBEE-93CF-418F-A6A4-BDADAAA1DE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>
                <a:extLst>
                  <a:ext uri="{FF2B5EF4-FFF2-40B4-BE49-F238E27FC236}">
                    <a16:creationId xmlns:a16="http://schemas.microsoft.com/office/drawing/2014/main" id="{D05D6E2C-867E-4EFC-9CE5-3A231CC5F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B8036DF7-22A5-4EE4-BC60-E273DB686E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B3DA6B1F-57FA-4DA5-85B8-6A9777960D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D6C06977-1520-494F-95D9-1EB0F49C47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9C4F317A-89FD-4FFF-80C0-881A6A32B2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FD95B296-2966-49ED-855A-D8889193AE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3A381E20-B92F-4AB5-8DCA-35405B3AA6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42F3590C-85C8-42E6-92A1-AB93090F2A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8582C59C-CDCE-4BF6-90D5-9A58DB96D8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3336D203-498C-4DF0-8678-F3A920733473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E6B014C6-460E-464A-AC04-CF66D87187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985E70AF-B200-4D5C-9CE5-BA3AF652FA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06DFB36F-1405-490F-A628-810ECD0313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>
                <a:extLst>
                  <a:ext uri="{FF2B5EF4-FFF2-40B4-BE49-F238E27FC236}">
                    <a16:creationId xmlns:a16="http://schemas.microsoft.com/office/drawing/2014/main" id="{A0B829DE-C1FF-4856-8BB2-86857F490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52426292-3CD5-4970-9922-79091B7095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:a16="http://schemas.microsoft.com/office/drawing/2014/main" id="{8317727E-C08F-4871-BC29-579D559450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FD2CF881-5AC9-40A7-B958-7BC3790CDF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:a16="http://schemas.microsoft.com/office/drawing/2014/main" id="{8AC39FE4-4017-4043-92D3-940125FAD2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>
                <a:extLst>
                  <a:ext uri="{FF2B5EF4-FFF2-40B4-BE49-F238E27FC236}">
                    <a16:creationId xmlns:a16="http://schemas.microsoft.com/office/drawing/2014/main" id="{F50DECDA-4357-4C9B-8020-992D19C9D1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DE052F7A-CC3F-4617-951D-C691EAABA0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>
                <a:extLst>
                  <a:ext uri="{FF2B5EF4-FFF2-40B4-BE49-F238E27FC236}">
                    <a16:creationId xmlns:a16="http://schemas.microsoft.com/office/drawing/2014/main" id="{2A8957F8-F9F0-4EE1-AC2F-BAB50BC83E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1AD1D612-137B-4D3C-B8AF-D5C9902FBF14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9396492F-5463-4188-9080-C77EA45A4366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21A9D906-B5C8-411B-8493-84FBB4FC5BB2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8E89816A-912E-4BF2-9674-75D6FAC4FA65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DA79CB88-D632-45B0-A81B-8655BCD6380B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D87A92C9-7D31-4982-94B2-9DE223BF69CC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60144144-6A86-4391-9438-ED3F398D1461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776B86AE-3A2E-4774-A509-7E9F903ECB7A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431" name="TextBox 430">
            <a:extLst>
              <a:ext uri="{FF2B5EF4-FFF2-40B4-BE49-F238E27FC236}">
                <a16:creationId xmlns:a16="http://schemas.microsoft.com/office/drawing/2014/main" id="{B85E7797-60DF-4301-9CD8-82C94CA48D4C}"/>
              </a:ext>
            </a:extLst>
          </p:cNvPr>
          <p:cNvSpPr txBox="1"/>
          <p:nvPr/>
        </p:nvSpPr>
        <p:spPr>
          <a:xfrm>
            <a:off x="531845" y="1498626"/>
            <a:ext cx="65874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 কোন রশ্মি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হতে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BD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কেটে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/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4F06A6DC-C474-4F91-B661-1CB9DA3A71A2}"/>
              </a:ext>
            </a:extLst>
          </p:cNvPr>
          <p:cNvSpPr txBox="1"/>
          <p:nvPr/>
        </p:nvSpPr>
        <p:spPr>
          <a:xfrm>
            <a:off x="476791" y="2543655"/>
            <a:ext cx="65304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বিন্দুকে কেন্দ্র করে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সমান ব্যাসার্ধ নিয়ে একটি বৃত্তচাপ আঁকি।</a:t>
            </a:r>
            <a:endParaRPr lang="en-US" sz="2800" dirty="0"/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348B899-405D-4709-BE77-012C2F889B93}"/>
              </a:ext>
            </a:extLst>
          </p:cNvPr>
          <p:cNvSpPr txBox="1"/>
          <p:nvPr/>
        </p:nvSpPr>
        <p:spPr>
          <a:xfrm>
            <a:off x="470570" y="3666437"/>
            <a:ext cx="64900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C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বিন্দুকে কেন্দ্র করে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সমান ব্যাসার্ধ নিয়ে আগের বৃত্তচাপটির উপর আর একটি বৃত্তচাপ আঁকি। বৃত্তচাপ দুইটি পরস্পর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2800" dirty="0"/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DF269188-AF5C-4BBF-A0F3-45E410CCF44C}"/>
              </a:ext>
            </a:extLst>
          </p:cNvPr>
          <p:cNvSpPr txBox="1"/>
          <p:nvPr/>
        </p:nvSpPr>
        <p:spPr>
          <a:xfrm>
            <a:off x="493895" y="2562316"/>
            <a:ext cx="59084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sym typeface="Wingdings" panose="05000000000000000000" pitchFamily="2" charset="2"/>
              </a:rPr>
              <a:t>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B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ও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C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বিন্দুকে কেন্দ্র করে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যথাক্রমে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সমান ব্যাসার্ধ নিয়ে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BC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একই পাশে দুইটি বৃত্তচাপ আঁকি। বৃত্তচাপ দুইটি পরস্পর 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213B3691-97C5-408B-BB4E-C3FDEC2DA3D8}"/>
              </a:ext>
            </a:extLst>
          </p:cNvPr>
          <p:cNvSpPr txBox="1"/>
          <p:nvPr/>
        </p:nvSpPr>
        <p:spPr>
          <a:xfrm>
            <a:off x="7805056" y="2565400"/>
            <a:ext cx="381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749653FE-CA37-4280-ADE7-2F49993C2669}"/>
              </a:ext>
            </a:extLst>
          </p:cNvPr>
          <p:cNvSpPr txBox="1"/>
          <p:nvPr/>
        </p:nvSpPr>
        <p:spPr>
          <a:xfrm>
            <a:off x="528110" y="4457984"/>
            <a:ext cx="434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A,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A,C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যোগ করি।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6" name="TextBox 435">
                <a:extLst>
                  <a:ext uri="{FF2B5EF4-FFF2-40B4-BE49-F238E27FC236}">
                    <a16:creationId xmlns:a16="http://schemas.microsoft.com/office/drawing/2014/main" id="{38EACB48-9C42-434B-9A88-01BF1DD5858B}"/>
                  </a:ext>
                </a:extLst>
              </p:cNvPr>
              <p:cNvSpPr txBox="1"/>
              <p:nvPr/>
            </p:nvSpPr>
            <p:spPr>
              <a:xfrm>
                <a:off x="468087" y="5290138"/>
                <a:ext cx="582385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ym typeface="Wingdings" panose="05000000000000000000" pitchFamily="2" charset="2"/>
                  </a:rPr>
                  <a:t>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তাহলে,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Wingdings" panose="05000000000000000000" pitchFamily="2" charset="2"/>
                      </a:rPr>
                      <m:t>⊿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Wingdings" panose="05000000000000000000" pitchFamily="2" charset="2"/>
                      </a:rPr>
                      <m:t>𝐴𝐵𝐶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</a:t>
                </a:r>
                <a:r>
                  <a:rPr lang="bn-IN" sz="2800" dirty="0"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-ই উদ্দিষ্ট ত্রিভুজ।</a:t>
                </a:r>
                <a:endParaRPr lang="en-US" sz="2800" dirty="0"/>
              </a:p>
            </p:txBody>
          </p:sp>
        </mc:Choice>
        <mc:Fallback xmlns="">
          <p:sp>
            <p:nvSpPr>
              <p:cNvPr id="436" name="TextBox 435">
                <a:extLst>
                  <a:ext uri="{FF2B5EF4-FFF2-40B4-BE49-F238E27FC236}">
                    <a16:creationId xmlns:a16="http://schemas.microsoft.com/office/drawing/2014/main" id="{38EACB48-9C42-434B-9A88-01BF1DD58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7" y="5290138"/>
                <a:ext cx="5823857" cy="707886"/>
              </a:xfrm>
              <a:prstGeom prst="rect">
                <a:avLst/>
              </a:prstGeom>
              <a:blipFill>
                <a:blip r:embed="rId3"/>
                <a:stretch>
                  <a:fillRect l="-3770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7" name="Group 436">
            <a:extLst>
              <a:ext uri="{FF2B5EF4-FFF2-40B4-BE49-F238E27FC236}">
                <a16:creationId xmlns:a16="http://schemas.microsoft.com/office/drawing/2014/main" id="{64087190-9546-474E-86A3-807DC692D96F}"/>
              </a:ext>
            </a:extLst>
          </p:cNvPr>
          <p:cNvGrpSpPr/>
          <p:nvPr/>
        </p:nvGrpSpPr>
        <p:grpSpPr>
          <a:xfrm>
            <a:off x="740228" y="729344"/>
            <a:ext cx="3875315" cy="803972"/>
            <a:chOff x="4648199" y="2089200"/>
            <a:chExt cx="3624943" cy="780300"/>
          </a:xfrm>
        </p:grpSpPr>
        <p:grpSp>
          <p:nvGrpSpPr>
            <p:cNvPr id="438" name="Group 437">
              <a:extLst>
                <a:ext uri="{FF2B5EF4-FFF2-40B4-BE49-F238E27FC236}">
                  <a16:creationId xmlns:a16="http://schemas.microsoft.com/office/drawing/2014/main" id="{9F90F307-59B6-4DF8-982E-B569CADDD50D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440" name="Isosceles Triangle 439">
                <a:extLst>
                  <a:ext uri="{FF2B5EF4-FFF2-40B4-BE49-F238E27FC236}">
                    <a16:creationId xmlns:a16="http://schemas.microsoft.com/office/drawing/2014/main" id="{514CF5DA-7E14-4443-8D26-306410071735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Rectangle: Diagonal Corners Snipped 440">
                <a:extLst>
                  <a:ext uri="{FF2B5EF4-FFF2-40B4-BE49-F238E27FC236}">
                    <a16:creationId xmlns:a16="http://schemas.microsoft.com/office/drawing/2014/main" id="{E25FB828-4752-47EF-9131-287DD5F9F14A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Isosceles Triangle 441">
                <a:extLst>
                  <a:ext uri="{FF2B5EF4-FFF2-40B4-BE49-F238E27FC236}">
                    <a16:creationId xmlns:a16="http://schemas.microsoft.com/office/drawing/2014/main" id="{FE7521D6-6A43-4A26-AFE2-15869F3F01BE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A22A4581-86EE-4F77-954D-2DFBC355FE17}"/>
                </a:ext>
              </a:extLst>
            </p:cNvPr>
            <p:cNvSpPr txBox="1"/>
            <p:nvPr/>
          </p:nvSpPr>
          <p:spPr>
            <a:xfrm>
              <a:off x="4953000" y="2122714"/>
              <a:ext cx="3265714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অঙ্কণের বিবরণঃ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43" name="Isosceles Triangle 442">
            <a:extLst>
              <a:ext uri="{FF2B5EF4-FFF2-40B4-BE49-F238E27FC236}">
                <a16:creationId xmlns:a16="http://schemas.microsoft.com/office/drawing/2014/main" id="{074580CD-8AFD-4FE8-AF78-7CA91C8EF9EB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Isosceles Triangle 443">
            <a:extLst>
              <a:ext uri="{FF2B5EF4-FFF2-40B4-BE49-F238E27FC236}">
                <a16:creationId xmlns:a16="http://schemas.microsoft.com/office/drawing/2014/main" id="{663593FE-7AB1-4DC3-A7DC-83B87693FF99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Isosceles Triangle 444">
            <a:extLst>
              <a:ext uri="{FF2B5EF4-FFF2-40B4-BE49-F238E27FC236}">
                <a16:creationId xmlns:a16="http://schemas.microsoft.com/office/drawing/2014/main" id="{4B195873-5416-4E77-9E47-668F17CBD0CA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>
            <a:extLst>
              <a:ext uri="{FF2B5EF4-FFF2-40B4-BE49-F238E27FC236}">
                <a16:creationId xmlns:a16="http://schemas.microsoft.com/office/drawing/2014/main" id="{654FC787-DA52-4611-82A9-27CC1C473C61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Isosceles Triangle 472">
            <a:extLst>
              <a:ext uri="{FF2B5EF4-FFF2-40B4-BE49-F238E27FC236}">
                <a16:creationId xmlns:a16="http://schemas.microsoft.com/office/drawing/2014/main" id="{41C34055-42E4-45BB-8792-7A667C8D7019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Isosceles Triangle 473">
            <a:extLst>
              <a:ext uri="{FF2B5EF4-FFF2-40B4-BE49-F238E27FC236}">
                <a16:creationId xmlns:a16="http://schemas.microsoft.com/office/drawing/2014/main" id="{4B7EF8FD-B3AB-49F5-AA0E-8E390639E944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Isosceles Triangle 474">
            <a:extLst>
              <a:ext uri="{FF2B5EF4-FFF2-40B4-BE49-F238E27FC236}">
                <a16:creationId xmlns:a16="http://schemas.microsoft.com/office/drawing/2014/main" id="{AD89387B-D78B-4BAD-8704-8A5E5E1F582E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Isosceles Triangle 475">
            <a:extLst>
              <a:ext uri="{FF2B5EF4-FFF2-40B4-BE49-F238E27FC236}">
                <a16:creationId xmlns:a16="http://schemas.microsoft.com/office/drawing/2014/main" id="{6A72029C-5BA1-4EF7-A608-7D953E906233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Isosceles Triangle 476">
            <a:extLst>
              <a:ext uri="{FF2B5EF4-FFF2-40B4-BE49-F238E27FC236}">
                <a16:creationId xmlns:a16="http://schemas.microsoft.com/office/drawing/2014/main" id="{14EDC0E7-E71E-4261-B079-B26A2C105237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Isosceles Triangle 477">
            <a:extLst>
              <a:ext uri="{FF2B5EF4-FFF2-40B4-BE49-F238E27FC236}">
                <a16:creationId xmlns:a16="http://schemas.microsoft.com/office/drawing/2014/main" id="{E90EF32D-97C5-48AC-855E-DA09AEB8FDDF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Isosceles Triangle 478">
            <a:extLst>
              <a:ext uri="{FF2B5EF4-FFF2-40B4-BE49-F238E27FC236}">
                <a16:creationId xmlns:a16="http://schemas.microsoft.com/office/drawing/2014/main" id="{3287619A-1A84-4C4C-ABA8-6383BBE3DB30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>
            <a:extLst>
              <a:ext uri="{FF2B5EF4-FFF2-40B4-BE49-F238E27FC236}">
                <a16:creationId xmlns:a16="http://schemas.microsoft.com/office/drawing/2014/main" id="{FE451139-9EA6-455F-8D7C-7EC53811A2F8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BDCD3E50-0CFE-4228-BAAE-1E7270FACF0B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Isosceles Triangle 481">
            <a:extLst>
              <a:ext uri="{FF2B5EF4-FFF2-40B4-BE49-F238E27FC236}">
                <a16:creationId xmlns:a16="http://schemas.microsoft.com/office/drawing/2014/main" id="{1ECE6EA8-BCAC-432C-9667-4066FDDE4C3E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Isosceles Triangle 482">
            <a:extLst>
              <a:ext uri="{FF2B5EF4-FFF2-40B4-BE49-F238E27FC236}">
                <a16:creationId xmlns:a16="http://schemas.microsoft.com/office/drawing/2014/main" id="{4283B402-EF19-4DC8-ADAF-19C2EE0F3FB6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Isosceles Triangle 483">
            <a:extLst>
              <a:ext uri="{FF2B5EF4-FFF2-40B4-BE49-F238E27FC236}">
                <a16:creationId xmlns:a16="http://schemas.microsoft.com/office/drawing/2014/main" id="{B74D3F66-8196-452A-B533-70979F19EBCE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3D8E4378-889F-4DF4-B72F-FD25D3793316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Isosceles Triangle 485">
            <a:extLst>
              <a:ext uri="{FF2B5EF4-FFF2-40B4-BE49-F238E27FC236}">
                <a16:creationId xmlns:a16="http://schemas.microsoft.com/office/drawing/2014/main" id="{F475882B-7724-4C77-9579-A14513B69E3E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EC2CAC79-E302-4F0E-ABAB-267B7F455087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DB89F4B7-DB83-41C5-AE86-D10D6DC2D581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Isosceles Triangle 488">
            <a:extLst>
              <a:ext uri="{FF2B5EF4-FFF2-40B4-BE49-F238E27FC236}">
                <a16:creationId xmlns:a16="http://schemas.microsoft.com/office/drawing/2014/main" id="{C578CD28-46EC-4962-960E-BA5C75E7CF1E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DA408E8F-09CD-4E2A-A4BB-A6E0A2394663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82130297-A40D-42CE-B1F3-CF3A35BC9EAB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Isosceles Triangle 491">
            <a:extLst>
              <a:ext uri="{FF2B5EF4-FFF2-40B4-BE49-F238E27FC236}">
                <a16:creationId xmlns:a16="http://schemas.microsoft.com/office/drawing/2014/main" id="{9FB00076-E5C7-45BC-9C9B-D1B3331074BF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EE122FA5-1F79-4B62-B1FD-9F569AAF0E51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44D917B4-7585-47DE-A54E-FFCE53AF8FD3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51D3A9A2-0DA6-4CC5-B05B-B0209B69B62E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Isosceles Triangle 495">
            <a:extLst>
              <a:ext uri="{FF2B5EF4-FFF2-40B4-BE49-F238E27FC236}">
                <a16:creationId xmlns:a16="http://schemas.microsoft.com/office/drawing/2014/main" id="{42414000-81D7-44E9-A724-7699F1CEEF21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Isosceles Triangle 496">
            <a:extLst>
              <a:ext uri="{FF2B5EF4-FFF2-40B4-BE49-F238E27FC236}">
                <a16:creationId xmlns:a16="http://schemas.microsoft.com/office/drawing/2014/main" id="{3BBF21F3-C1D3-40A6-B307-A6679C528991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Isosceles Triangle 497">
            <a:extLst>
              <a:ext uri="{FF2B5EF4-FFF2-40B4-BE49-F238E27FC236}">
                <a16:creationId xmlns:a16="http://schemas.microsoft.com/office/drawing/2014/main" id="{864593AA-92A9-46EE-918F-E55CE111F339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Isosceles Triangle 498">
            <a:extLst>
              <a:ext uri="{FF2B5EF4-FFF2-40B4-BE49-F238E27FC236}">
                <a16:creationId xmlns:a16="http://schemas.microsoft.com/office/drawing/2014/main" id="{B33C6719-9330-4EDD-BF66-36C19EA8095E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Isosceles Triangle 499">
            <a:extLst>
              <a:ext uri="{FF2B5EF4-FFF2-40B4-BE49-F238E27FC236}">
                <a16:creationId xmlns:a16="http://schemas.microsoft.com/office/drawing/2014/main" id="{42113D47-0A9A-4730-82EE-3D314BF9F353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Isosceles Triangle 500">
            <a:extLst>
              <a:ext uri="{FF2B5EF4-FFF2-40B4-BE49-F238E27FC236}">
                <a16:creationId xmlns:a16="http://schemas.microsoft.com/office/drawing/2014/main" id="{3CEB21BA-509D-44B4-BBC6-AA8BA8262DCC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Isosceles Triangle 501">
            <a:extLst>
              <a:ext uri="{FF2B5EF4-FFF2-40B4-BE49-F238E27FC236}">
                <a16:creationId xmlns:a16="http://schemas.microsoft.com/office/drawing/2014/main" id="{7BFD51C9-BC65-4356-980C-88313EAC0349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D2383E0E-0547-424E-82C9-FC3483C206B2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E4D38E0C-BC5E-4264-98CA-EE2E15B79D22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760353B0-ED3E-4F83-9B79-CFE54C140DB1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CD09B473-0217-4052-B9F1-FDAADB08BE53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Isosceles Triangle 506">
            <a:extLst>
              <a:ext uri="{FF2B5EF4-FFF2-40B4-BE49-F238E27FC236}">
                <a16:creationId xmlns:a16="http://schemas.microsoft.com/office/drawing/2014/main" id="{FFAF2D65-7601-42D4-AB04-3D6EC536F7FF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CB4FCBBC-E7E0-4141-B81E-5639D26C41A0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A6AEBD37-243C-41BE-B686-EF3A83D23A08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3E28242C-1D52-4C12-8685-8F108B7F9A83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13AF0E44-D672-4C49-83A6-BC41D50E8514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E053657A-81A1-4897-99E1-BED09957E058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46BF65B5-FF6B-4658-BD5B-B6EF47680097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FD4F2C64-6765-4814-8707-FA66BA92B21D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92154144-BB40-46B5-A2A8-F133C12AEDF7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36153930-6BAE-4B6F-B4AC-7A7391BE871F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638DB375-5B1B-4018-941E-5584E38AC81E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6698C61B-B781-4626-9D6B-FB9A28A86142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E9C076C6-C56D-4907-A1D2-837D11485B1F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9F114468-7B37-43EA-85B5-DBE9B2AF89B6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F3FFA971-9C8D-4CF7-A580-6061D0611364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20F7FE9E-0CB2-498D-B0FB-61E5615AF759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5B910442-78F8-4475-BA1F-AE6DAE2472A2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Isosceles Triangle 523">
            <a:extLst>
              <a:ext uri="{FF2B5EF4-FFF2-40B4-BE49-F238E27FC236}">
                <a16:creationId xmlns:a16="http://schemas.microsoft.com/office/drawing/2014/main" id="{65D801C0-7C04-427A-811F-C00965220AB0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350C2633-DEAD-4878-BA48-8E6D2C096B84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AADC04D6-3C70-4317-AC47-A28A4CC8BC8D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726F48E7-90E0-45C8-ADD4-3E56AACA00FE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3E29E659-EDD1-4690-A5D9-494C752DDEEE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817C6AE0-3DD0-4278-B170-2C479D1E99DC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FD08C78D-B87F-4A87-BF7D-91423DEBB8C4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05B8274F-2C87-47D1-B624-1B445CD93532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Isosceles Triangle 531">
            <a:extLst>
              <a:ext uri="{FF2B5EF4-FFF2-40B4-BE49-F238E27FC236}">
                <a16:creationId xmlns:a16="http://schemas.microsoft.com/office/drawing/2014/main" id="{99424E2B-05B4-4060-BB95-76D6BD55FBA1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596FC66A-3E4B-4A12-89DB-F763349D2E57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22A58347-38AA-4A1B-AD44-8B16BAEFC7D4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C69AFD0C-E6BF-4381-BC86-EFC228B0E42A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5FF21F08-88CC-4FEB-A336-FEE735298993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Isosceles Triangle 536">
            <a:extLst>
              <a:ext uri="{FF2B5EF4-FFF2-40B4-BE49-F238E27FC236}">
                <a16:creationId xmlns:a16="http://schemas.microsoft.com/office/drawing/2014/main" id="{FB811188-09F7-456B-9CEE-5119C56B540A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Isosceles Triangle 537">
            <a:extLst>
              <a:ext uri="{FF2B5EF4-FFF2-40B4-BE49-F238E27FC236}">
                <a16:creationId xmlns:a16="http://schemas.microsoft.com/office/drawing/2014/main" id="{9BBB2A48-3E10-441F-8110-3FF70391B9C6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Isosceles Triangle 538">
            <a:extLst>
              <a:ext uri="{FF2B5EF4-FFF2-40B4-BE49-F238E27FC236}">
                <a16:creationId xmlns:a16="http://schemas.microsoft.com/office/drawing/2014/main" id="{BEE4553A-A5D4-464D-8929-9F072B5AFB98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Isosceles Triangle 539">
            <a:extLst>
              <a:ext uri="{FF2B5EF4-FFF2-40B4-BE49-F238E27FC236}">
                <a16:creationId xmlns:a16="http://schemas.microsoft.com/office/drawing/2014/main" id="{CD8E2909-99C7-4700-8E88-7210566C78AA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Isosceles Triangle 540">
            <a:extLst>
              <a:ext uri="{FF2B5EF4-FFF2-40B4-BE49-F238E27FC236}">
                <a16:creationId xmlns:a16="http://schemas.microsoft.com/office/drawing/2014/main" id="{1F5EE201-0CCD-4197-B638-D4914C3619C4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Isosceles Triangle 541">
            <a:extLst>
              <a:ext uri="{FF2B5EF4-FFF2-40B4-BE49-F238E27FC236}">
                <a16:creationId xmlns:a16="http://schemas.microsoft.com/office/drawing/2014/main" id="{F2633C05-DCA2-403E-81BB-E184445EEFCD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Isosceles Triangle 542">
            <a:extLst>
              <a:ext uri="{FF2B5EF4-FFF2-40B4-BE49-F238E27FC236}">
                <a16:creationId xmlns:a16="http://schemas.microsoft.com/office/drawing/2014/main" id="{1F9FDA27-8115-4ADB-A671-728332F6EF52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Isosceles Triangle 543">
            <a:extLst>
              <a:ext uri="{FF2B5EF4-FFF2-40B4-BE49-F238E27FC236}">
                <a16:creationId xmlns:a16="http://schemas.microsoft.com/office/drawing/2014/main" id="{57B5021A-889E-4847-BEAC-3D590715F03A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Isosceles Triangle 544">
            <a:extLst>
              <a:ext uri="{FF2B5EF4-FFF2-40B4-BE49-F238E27FC236}">
                <a16:creationId xmlns:a16="http://schemas.microsoft.com/office/drawing/2014/main" id="{08D63402-4A82-44FF-8E30-CF51340E8091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Isosceles Triangle 545">
            <a:extLst>
              <a:ext uri="{FF2B5EF4-FFF2-40B4-BE49-F238E27FC236}">
                <a16:creationId xmlns:a16="http://schemas.microsoft.com/office/drawing/2014/main" id="{DB665057-4E02-4644-87AF-F8295B31978D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Isosceles Triangle 546">
            <a:extLst>
              <a:ext uri="{FF2B5EF4-FFF2-40B4-BE49-F238E27FC236}">
                <a16:creationId xmlns:a16="http://schemas.microsoft.com/office/drawing/2014/main" id="{C604448B-30ED-4C9D-921A-B72AB4D7DD4E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Isosceles Triangle 547">
            <a:extLst>
              <a:ext uri="{FF2B5EF4-FFF2-40B4-BE49-F238E27FC236}">
                <a16:creationId xmlns:a16="http://schemas.microsoft.com/office/drawing/2014/main" id="{1223C284-077F-430A-A0E4-74D61643BA32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Isosceles Triangle 548">
            <a:extLst>
              <a:ext uri="{FF2B5EF4-FFF2-40B4-BE49-F238E27FC236}">
                <a16:creationId xmlns:a16="http://schemas.microsoft.com/office/drawing/2014/main" id="{19284D5B-ED9B-421D-92D6-912F7EA65935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Isosceles Triangle 549">
            <a:extLst>
              <a:ext uri="{FF2B5EF4-FFF2-40B4-BE49-F238E27FC236}">
                <a16:creationId xmlns:a16="http://schemas.microsoft.com/office/drawing/2014/main" id="{050B52C6-EBCF-494B-A505-54FF5DCC1FB0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Isosceles Triangle 550">
            <a:extLst>
              <a:ext uri="{FF2B5EF4-FFF2-40B4-BE49-F238E27FC236}">
                <a16:creationId xmlns:a16="http://schemas.microsoft.com/office/drawing/2014/main" id="{946C401C-3FAA-46DD-8A8F-FCCEB641A8B9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Isosceles Triangle 551">
            <a:extLst>
              <a:ext uri="{FF2B5EF4-FFF2-40B4-BE49-F238E27FC236}">
                <a16:creationId xmlns:a16="http://schemas.microsoft.com/office/drawing/2014/main" id="{175792D0-FCDC-430B-A316-7C51E09EA811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Isosceles Triangle 552">
            <a:extLst>
              <a:ext uri="{FF2B5EF4-FFF2-40B4-BE49-F238E27FC236}">
                <a16:creationId xmlns:a16="http://schemas.microsoft.com/office/drawing/2014/main" id="{92DF3922-449B-436D-B0FB-A1BD6B9C2F39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Isosceles Triangle 553">
            <a:extLst>
              <a:ext uri="{FF2B5EF4-FFF2-40B4-BE49-F238E27FC236}">
                <a16:creationId xmlns:a16="http://schemas.microsoft.com/office/drawing/2014/main" id="{55CB5E4C-DBBB-4989-AB05-91D3DB222504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Isosceles Triangle 554">
            <a:extLst>
              <a:ext uri="{FF2B5EF4-FFF2-40B4-BE49-F238E27FC236}">
                <a16:creationId xmlns:a16="http://schemas.microsoft.com/office/drawing/2014/main" id="{334A0186-DCF4-4F25-8C12-95651859A495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Isosceles Triangle 555">
            <a:extLst>
              <a:ext uri="{FF2B5EF4-FFF2-40B4-BE49-F238E27FC236}">
                <a16:creationId xmlns:a16="http://schemas.microsoft.com/office/drawing/2014/main" id="{6016E995-6208-410E-A7B4-ABC1BC3C6036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Isosceles Triangle 556">
            <a:extLst>
              <a:ext uri="{FF2B5EF4-FFF2-40B4-BE49-F238E27FC236}">
                <a16:creationId xmlns:a16="http://schemas.microsoft.com/office/drawing/2014/main" id="{1059CF96-12CE-4032-B633-F852CB010D4D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Isosceles Triangle 557">
            <a:extLst>
              <a:ext uri="{FF2B5EF4-FFF2-40B4-BE49-F238E27FC236}">
                <a16:creationId xmlns:a16="http://schemas.microsoft.com/office/drawing/2014/main" id="{F26F1945-8C48-4070-8E97-9F475AA9FCCE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Isosceles Triangle 558">
            <a:extLst>
              <a:ext uri="{FF2B5EF4-FFF2-40B4-BE49-F238E27FC236}">
                <a16:creationId xmlns:a16="http://schemas.microsoft.com/office/drawing/2014/main" id="{4FA5A731-446A-4FCE-B5DF-20BF1BBE0FA3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Isosceles Triangle 559">
            <a:extLst>
              <a:ext uri="{FF2B5EF4-FFF2-40B4-BE49-F238E27FC236}">
                <a16:creationId xmlns:a16="http://schemas.microsoft.com/office/drawing/2014/main" id="{40165CEA-0296-4295-975E-ED6F1954B7B5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Isosceles Triangle 560">
            <a:extLst>
              <a:ext uri="{FF2B5EF4-FFF2-40B4-BE49-F238E27FC236}">
                <a16:creationId xmlns:a16="http://schemas.microsoft.com/office/drawing/2014/main" id="{D9392642-23EA-46D7-9F88-FC4CDED48069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Isosceles Triangle 561">
            <a:extLst>
              <a:ext uri="{FF2B5EF4-FFF2-40B4-BE49-F238E27FC236}">
                <a16:creationId xmlns:a16="http://schemas.microsoft.com/office/drawing/2014/main" id="{46AD1BDB-FDE9-4B2B-B932-44D54C818674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Isosceles Triangle 562">
            <a:extLst>
              <a:ext uri="{FF2B5EF4-FFF2-40B4-BE49-F238E27FC236}">
                <a16:creationId xmlns:a16="http://schemas.microsoft.com/office/drawing/2014/main" id="{F942CC6F-E345-433E-ADF2-B4667D670337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Isosceles Triangle 563">
            <a:extLst>
              <a:ext uri="{FF2B5EF4-FFF2-40B4-BE49-F238E27FC236}">
                <a16:creationId xmlns:a16="http://schemas.microsoft.com/office/drawing/2014/main" id="{6B3984AE-0FEE-43D3-973C-9B0C1C2355E7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Isosceles Triangle 564">
            <a:extLst>
              <a:ext uri="{FF2B5EF4-FFF2-40B4-BE49-F238E27FC236}">
                <a16:creationId xmlns:a16="http://schemas.microsoft.com/office/drawing/2014/main" id="{F309664F-E219-4802-80F6-3E30C32A10BE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Isosceles Triangle 565">
            <a:extLst>
              <a:ext uri="{FF2B5EF4-FFF2-40B4-BE49-F238E27FC236}">
                <a16:creationId xmlns:a16="http://schemas.microsoft.com/office/drawing/2014/main" id="{F3BC6D0F-54B7-4A77-90DA-8DE33499A579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Isosceles Triangle 566">
            <a:extLst>
              <a:ext uri="{FF2B5EF4-FFF2-40B4-BE49-F238E27FC236}">
                <a16:creationId xmlns:a16="http://schemas.microsoft.com/office/drawing/2014/main" id="{1B3AA733-2CA8-4544-BB4E-784CD2238753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Isosceles Triangle 567">
            <a:extLst>
              <a:ext uri="{FF2B5EF4-FFF2-40B4-BE49-F238E27FC236}">
                <a16:creationId xmlns:a16="http://schemas.microsoft.com/office/drawing/2014/main" id="{1A166211-3B5A-4996-8407-633CA980612B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Isosceles Triangle 568">
            <a:extLst>
              <a:ext uri="{FF2B5EF4-FFF2-40B4-BE49-F238E27FC236}">
                <a16:creationId xmlns:a16="http://schemas.microsoft.com/office/drawing/2014/main" id="{171388FA-A1BF-4642-8868-ABDAFAD827EB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Isosceles Triangle 569">
            <a:extLst>
              <a:ext uri="{FF2B5EF4-FFF2-40B4-BE49-F238E27FC236}">
                <a16:creationId xmlns:a16="http://schemas.microsoft.com/office/drawing/2014/main" id="{A3CE204B-90FA-40AF-8C82-13AF7A304CD1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Isosceles Triangle 570">
            <a:extLst>
              <a:ext uri="{FF2B5EF4-FFF2-40B4-BE49-F238E27FC236}">
                <a16:creationId xmlns:a16="http://schemas.microsoft.com/office/drawing/2014/main" id="{CE34F295-559F-49A9-8756-0A5E57F2867A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Isosceles Triangle 571">
            <a:extLst>
              <a:ext uri="{FF2B5EF4-FFF2-40B4-BE49-F238E27FC236}">
                <a16:creationId xmlns:a16="http://schemas.microsoft.com/office/drawing/2014/main" id="{E1E5D84B-B34B-4044-B8B1-5DD189AFB46D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Isosceles Triangle 572">
            <a:extLst>
              <a:ext uri="{FF2B5EF4-FFF2-40B4-BE49-F238E27FC236}">
                <a16:creationId xmlns:a16="http://schemas.microsoft.com/office/drawing/2014/main" id="{4CB21E68-D450-4097-912A-E8A53F49FC3E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Isosceles Triangle 573">
            <a:extLst>
              <a:ext uri="{FF2B5EF4-FFF2-40B4-BE49-F238E27FC236}">
                <a16:creationId xmlns:a16="http://schemas.microsoft.com/office/drawing/2014/main" id="{BA193EC5-E2AF-4A7A-BEEF-1686044B0916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Isosceles Triangle 574">
            <a:extLst>
              <a:ext uri="{FF2B5EF4-FFF2-40B4-BE49-F238E27FC236}">
                <a16:creationId xmlns:a16="http://schemas.microsoft.com/office/drawing/2014/main" id="{CB53CCC3-6AD8-430C-856F-4EF737F5254F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Isosceles Triangle 575">
            <a:extLst>
              <a:ext uri="{FF2B5EF4-FFF2-40B4-BE49-F238E27FC236}">
                <a16:creationId xmlns:a16="http://schemas.microsoft.com/office/drawing/2014/main" id="{5DD77644-7010-447C-BA3A-815BA2522D83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8F27102F-E23F-48C6-A6B6-8AD25781A143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68B931C7-7021-4B59-A86F-DA139C230D4A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Isosceles Triangle 578">
            <a:extLst>
              <a:ext uri="{FF2B5EF4-FFF2-40B4-BE49-F238E27FC236}">
                <a16:creationId xmlns:a16="http://schemas.microsoft.com/office/drawing/2014/main" id="{1D415101-EEA5-4EA2-B3AA-44DF9823B5AF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67CA6A7F-17FA-4A2A-AA2F-088D18204C9F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4D0287AB-510F-4AF9-B3A5-7A98DC1BF999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C6792EAA-80AE-4BFC-9303-005C532C75F7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Isosceles Triangle 582">
            <a:extLst>
              <a:ext uri="{FF2B5EF4-FFF2-40B4-BE49-F238E27FC236}">
                <a16:creationId xmlns:a16="http://schemas.microsoft.com/office/drawing/2014/main" id="{C3AD2C03-2C31-420A-B92D-838511DC6807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39B66FF9-C7B3-4DAA-B332-A46107E2131F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0139 L 0.42109 0.00347 " pathEditMode="relative" rAng="0" ptsTypes="AA">
                                      <p:cBhvr>
                                        <p:cTn id="17" dur="19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55" y="9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00"/>
                            </p:stCondLst>
                            <p:childTnLst>
                              <p:par>
                                <p:cTn id="2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0.01574 L -0.1056 0.7094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91" y="3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1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2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"/>
                            </p:stCondLst>
                            <p:childTnLst>
                              <p:par>
                                <p:cTn id="10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37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96296E-6 L 0.12813 -0.36551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18287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17682 -0.36597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41" y="-18310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9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" grpId="0" animBg="1"/>
      <p:bldP spid="99" grpId="0" animBg="1"/>
      <p:bldP spid="100" grpId="0" animBg="1"/>
      <p:bldP spid="101" grpId="0" animBg="1"/>
      <p:bldP spid="102" grpId="0" animBg="1"/>
      <p:bldP spid="387" grpId="0"/>
      <p:bldP spid="388" grpId="0"/>
      <p:bldP spid="389" grpId="0"/>
      <p:bldP spid="390" grpId="0"/>
      <p:bldP spid="393" grpId="0"/>
      <p:bldP spid="394" grpId="0" animBg="1"/>
      <p:bldP spid="392" grpId="0"/>
      <p:bldP spid="431" grpId="0"/>
      <p:bldP spid="432" grpId="0"/>
      <p:bldP spid="432" grpId="1"/>
      <p:bldP spid="433" grpId="0"/>
      <p:bldP spid="433" grpId="1"/>
      <p:bldP spid="434" grpId="0"/>
      <p:bldP spid="386" grpId="0"/>
      <p:bldP spid="435" grpId="0"/>
      <p:bldP spid="4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B2B239A-64FD-4024-B838-34C9B4A24D4B}"/>
              </a:ext>
            </a:extLst>
          </p:cNvPr>
          <p:cNvGrpSpPr/>
          <p:nvPr/>
        </p:nvGrpSpPr>
        <p:grpSpPr>
          <a:xfrm>
            <a:off x="4016829" y="609600"/>
            <a:ext cx="3624943" cy="827314"/>
            <a:chOff x="4648199" y="2089200"/>
            <a:chExt cx="3624943" cy="80295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EBF3BE7-96F2-4F02-B2FF-53D3B2AA89CC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F46C1803-15E6-4302-BE81-3513DAFCF0A4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: Diagonal Corners Snipped 9">
                <a:extLst>
                  <a:ext uri="{FF2B5EF4-FFF2-40B4-BE49-F238E27FC236}">
                    <a16:creationId xmlns:a16="http://schemas.microsoft.com/office/drawing/2014/main" id="{33A37882-9A50-461F-8618-81A1136CA71A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3AD1D4B6-AD9B-4E94-9FB6-B5BDE0760439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BC21B1-FC93-4FB9-8D2C-2693B7345412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0EDCA8-A4FE-42A0-97F6-2777EFC6C676}"/>
              </a:ext>
            </a:extLst>
          </p:cNvPr>
          <p:cNvGrpSpPr/>
          <p:nvPr/>
        </p:nvGrpSpPr>
        <p:grpSpPr>
          <a:xfrm>
            <a:off x="3470365" y="2349137"/>
            <a:ext cx="5822084" cy="1722100"/>
            <a:chOff x="7345680" y="640080"/>
            <a:chExt cx="4122420" cy="17221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97DC0EC-11D8-4ED3-8892-2A0FEDC9714D}"/>
                </a:ext>
              </a:extLst>
            </p:cNvPr>
            <p:cNvCxnSpPr>
              <a:cxnSpLocks/>
            </p:cNvCxnSpPr>
            <p:nvPr/>
          </p:nvCxnSpPr>
          <p:spPr>
            <a:xfrm>
              <a:off x="7877175" y="884555"/>
              <a:ext cx="29848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D2B4687-2F9D-4904-AC11-16B7C8FF16B4}"/>
                </a:ext>
              </a:extLst>
            </p:cNvPr>
            <p:cNvCxnSpPr>
              <a:cxnSpLocks/>
            </p:cNvCxnSpPr>
            <p:nvPr/>
          </p:nvCxnSpPr>
          <p:spPr>
            <a:xfrm>
              <a:off x="7922260" y="1551940"/>
              <a:ext cx="271619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493C8EB-1103-4D66-8CD1-4392C68B60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81133" y="2141220"/>
              <a:ext cx="3386967" cy="17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4F9988-AED5-4247-BD6E-AC8166075C0A}"/>
                </a:ext>
              </a:extLst>
            </p:cNvPr>
            <p:cNvSpPr txBox="1"/>
            <p:nvPr/>
          </p:nvSpPr>
          <p:spPr>
            <a:xfrm>
              <a:off x="7345680" y="640080"/>
              <a:ext cx="28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7908FF2-0099-4F73-A207-08C0F4FEAB31}"/>
                </a:ext>
              </a:extLst>
            </p:cNvPr>
            <p:cNvSpPr txBox="1"/>
            <p:nvPr/>
          </p:nvSpPr>
          <p:spPr>
            <a:xfrm>
              <a:off x="7355840" y="1310640"/>
              <a:ext cx="28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DC07D3-0E2E-4A0B-8CBA-B51D9547ADD0}"/>
                </a:ext>
              </a:extLst>
            </p:cNvPr>
            <p:cNvSpPr txBox="1"/>
            <p:nvPr/>
          </p:nvSpPr>
          <p:spPr>
            <a:xfrm>
              <a:off x="7396480" y="1838960"/>
              <a:ext cx="28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BB8678C-7D63-4E8F-9A2F-14A42097EFEC}"/>
              </a:ext>
            </a:extLst>
          </p:cNvPr>
          <p:cNvSpPr txBox="1"/>
          <p:nvPr/>
        </p:nvSpPr>
        <p:spPr>
          <a:xfrm>
            <a:off x="2449285" y="4865914"/>
            <a:ext cx="784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বাহু তিনটি দ্বারা একটি ত্রিভুজ আঁক।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72AB173D-CCC1-4B29-AEAB-BDA068D0F15D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E3367F9-4DCF-4AEB-81F9-215B1F584977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6DA9F7A-B727-4CB0-8D72-FE11FA14A2F9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E953F1AF-8DE9-4866-8F5C-8342C94527E2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2FCDEC85-AC09-40A8-B5EC-AB160643ABEE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A4FDCCBA-A2A0-40A9-9CF3-FB034EC8B0F7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C54311F6-BEEC-481D-87C7-ACBCA97D92B2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085DE446-8878-49D0-AA18-5380B39887FE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C63FBC3D-EB91-4145-AA29-8F6C11BB5832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E82C17A1-CB47-4CEE-96FD-125E211985CA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073027A9-1DC4-464A-B2AD-2C4196FF918F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A0EE1FBB-13B2-48BB-88D7-7D3D316A4B58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0F605B0C-AD3D-478F-BF57-ABF892638C3F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0F65A5C2-86CF-4CB7-B81E-C0397B58D4FF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00BEF301-1ADF-4B42-90CE-E21EF574EF71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ED8E0A1A-5579-43A3-B307-8654E68D5FCC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8BFFB098-25FA-4F2D-AE44-9BEBB38BBC26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AA954057-B1A8-4FEA-A0E4-34C79F4E5F09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E3A4743-F542-4EF9-94BE-D41A3B86ADB8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0F8E4257-F7D8-4460-A10F-B447C1C703C5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99807534-8605-4DDF-830D-D861677BE716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D8FCD93-322A-4DBC-BE80-4B59BDE3BF19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95B2B4C2-EBDD-453E-BAF6-CE4AC4FFFA37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2832A255-DEB7-45CF-8463-BE27471696E6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66CC19FE-A7BD-4D4B-A188-B7746605881A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F22814E-74E7-473C-B430-DBA802E6D112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46F28C7A-4F3F-44FD-8BAF-CA72064E88F9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C3E50AA2-3E78-440F-95E5-AA76FAAAD42D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A996D8C-E9B6-48D8-B3F7-756F2E4E0D0C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E847106C-641C-4ED3-8916-9D5226C56EA3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05550AE2-F017-428A-A9DD-62D156F1DF3B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EA449BF0-B416-4502-A067-563DF5F5EE9D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F4E42669-1663-480A-A2A3-892795CD7CFC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8D6CE3F2-67FC-4A2D-AF58-5AAE44CA65C9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F3CA2AC-0CEA-4EF2-AED9-6DE150FDC3CC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DAA84F01-A9FA-414A-90A9-81A4209967C9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CC261D95-53E0-4927-8897-EC990787E432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A3709A17-BCFD-4064-B423-B7723A792187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248E5023-F369-4BFB-BCB4-66C7FEF5E23E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4EE5CB7E-D659-450B-8324-B1BEC7E4A814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5C70D32A-BF07-4124-B37F-5E51F6D140D1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05F42687-7DF2-4360-BC7C-38D33A38E896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D42796A2-C9E7-4CEB-8A96-6EAA202C08B1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C477547B-603E-4174-BF6B-473D792E20C5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93FF5CB5-5385-43B4-839B-ABDE5267AD74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5E46BCA6-0651-482C-A3AD-25E94C609A27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1DCBB40B-AF4D-457C-BD64-DC33D6149E42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590B263A-F25A-4A84-AAD6-5386D5C9F9C5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FD301A0E-9780-4797-9B10-C20272854964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34B1BED2-8718-4CA2-B236-1F67C373E724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0845A120-189E-4C76-A0F4-E5C3BB0E2428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E6272B36-1D21-4DDC-B0E9-40126978F77E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8C834C3-3A66-4608-84FD-994CF2C8892A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01AF77BC-1682-40A7-9E52-C9B137F0140B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58431D4E-FEB3-484C-9455-5F3D5E32BF5A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1999FD5D-84E7-4178-929E-C397CBD4E2A5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5A50A7A1-8ED6-4001-940F-F0FBFD6A0C09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4A86EC3E-46B7-4498-9A84-9F605A1456A1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4E18CCF1-ABC7-47A9-AC00-57C34CF56769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384BD84-4C65-4CB6-9D8B-AE326005E083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F2D0848E-A3B0-4FEC-A784-3E12A90D8D4B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9CEE0A27-7199-4A18-ACC8-4207B0DC54AA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42BAB508-F10D-4F81-92BC-8968341200CB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5A71D1E4-4719-496F-843D-599C03D1C546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D05EFB5-233B-4F62-B5D5-E25652011EBE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51A2B023-3DFF-42E5-A846-0BA39A5D7178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14288660-66EB-49EA-A039-FB8BECF3CC75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761031D0-D643-447B-86FC-212FCCFFC916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A79DDB2C-667C-47CB-BF41-6382E5C15E50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0A101B8A-D232-49E8-A0A3-84124F1571A2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858AA63F-1E46-46E9-9E28-4C0853B6E3A3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F26F33ED-D600-4EAB-8144-4335AF2062CF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B58ACB8B-4BBB-455C-B301-8464437FC243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2FD8BF2A-D405-4A94-BD19-C9984708817A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340BEF21-2695-4A36-8352-37BFE3BB8A47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42C84B8B-65FF-4876-8703-C3A92F9470BC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ADA27328-FD54-4684-BCC0-B58DC79DFC98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EDFE5BDE-F2AB-4D5B-AD06-5C80F4908DEC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0A65BDE9-B134-4948-B9D9-5092CAB5F997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19903664-F249-4012-A91B-8B92BD5EAF13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23B2E919-EEB9-497C-9F50-EDA2D5CE3ADA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A1D07BB2-1262-4C9A-AD75-B9745A74251B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AA3F6F2B-0375-4D19-A05D-AEDEBD5A051F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C479FB9A-8952-477B-99A9-0C40EA1AB67A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0EC16E9F-0EEA-4C69-9712-3BF5090D625B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95067DF6-4404-4377-8E51-EC40C2D4ACBF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9C653104-E7C7-4A73-B278-25725F33C6CE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77FF542F-3DD0-439C-A7E7-A248962D9516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A6A0A8BA-36C9-477A-A741-2EBD040F566A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09989C4E-929C-4038-A0C0-A7D8AD183356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A30E5607-E329-412E-A735-CD64C7CFBC4F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3AE009E1-6229-4A49-9AC6-BB5F36F0F0E9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F08E2B44-CC4F-4AA9-BA05-5D5FB22EB5E9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E9569724-7DF7-487B-B563-267C5227BD90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23A52245-BB33-4A31-98B5-6ACFD5EEB57B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E0D2E468-771B-461D-AEA8-E9467B26A1DF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21C6F65F-2C44-4D60-9F52-D7BC30DBFCAD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7145842A-04D2-482C-880B-E10E6FDE4C2A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266D7260-1C27-4EA1-9D73-FE1736619D61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855FA4A4-D5C7-419B-BB38-6F61EF5A5B4C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53911763-18C7-42C7-AAD9-9A8A8A36486A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CEC00BEB-BA75-4304-B559-438F42CA965F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A662A3E-224A-44B6-9C2C-71AB2618F696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DB81C856-0232-4E38-A3D8-97232C7CAD03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9B78A77A-D947-4C42-B4EE-D0293CCE7A79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449E5A0B-3356-43F5-82A1-1101516BF409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9FBF7CF9-9572-4DB9-A78B-74AEB9A7BC26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607AED62-F90F-422F-AC0C-B28DF7CF76FB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713EDFF9-409B-497D-B514-E88DEFD9DF77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E1A77E97-F61C-4FD4-ABB5-304C34B8299C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174BAD7B-054A-4075-8DD9-73BCA2566340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2500CA9E-0511-47EB-87A8-914B096EF827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C357063A-5A25-4ADB-9E18-C61557AA0C47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F3E4C43C-B98D-4046-85B6-1FCB9DF95BF9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491A500C-9CDD-4996-B91E-ACF385540FA8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1E3192B6-CA73-48D4-925E-B17A77373B6C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0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5592E-D9EA-4387-AD58-56894FC16A86}"/>
              </a:ext>
            </a:extLst>
          </p:cNvPr>
          <p:cNvSpPr txBox="1"/>
          <p:nvPr/>
        </p:nvSpPr>
        <p:spPr>
          <a:xfrm>
            <a:off x="1901052" y="2593259"/>
            <a:ext cx="9788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তিনটি কোণের সমষ্টি কত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61A3F9-EDF2-4113-9CCB-E65BE05CCF05}"/>
              </a:ext>
            </a:extLst>
          </p:cNvPr>
          <p:cNvSpPr txBox="1"/>
          <p:nvPr/>
        </p:nvSpPr>
        <p:spPr>
          <a:xfrm>
            <a:off x="1839470" y="5656408"/>
            <a:ext cx="163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3C142A-B816-45BB-BC33-56F557DD03BD}"/>
              </a:ext>
            </a:extLst>
          </p:cNvPr>
          <p:cNvSpPr txBox="1"/>
          <p:nvPr/>
        </p:nvSpPr>
        <p:spPr>
          <a:xfrm>
            <a:off x="3770910" y="5647077"/>
            <a:ext cx="18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7130DA-72DF-4603-80DC-F828AD930C72}"/>
              </a:ext>
            </a:extLst>
          </p:cNvPr>
          <p:cNvSpPr txBox="1"/>
          <p:nvPr/>
        </p:nvSpPr>
        <p:spPr>
          <a:xfrm>
            <a:off x="5860968" y="5597310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FEE7E8-1B21-45B3-BE71-014F17D68042}"/>
              </a:ext>
            </a:extLst>
          </p:cNvPr>
          <p:cNvSpPr txBox="1"/>
          <p:nvPr/>
        </p:nvSpPr>
        <p:spPr>
          <a:xfrm>
            <a:off x="8148518" y="5575536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5C22FA-BEF9-4453-80EA-791DDC4E01FD}"/>
              </a:ext>
            </a:extLst>
          </p:cNvPr>
          <p:cNvSpPr txBox="1"/>
          <p:nvPr/>
        </p:nvSpPr>
        <p:spPr>
          <a:xfrm>
            <a:off x="1901675" y="3815304"/>
            <a:ext cx="943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দুইটি কোণের সমষ্টি ৯০ ডিগ্রি হলে বাকী কোণ দুইটির সমষ্টি কত  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665F8D-72A9-4EAF-8A8C-737D646EF3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98868"/>
            <a:ext cx="692021" cy="350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C2BD72-BB55-49EE-81FD-BE458BE54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7" y="3871150"/>
            <a:ext cx="640842" cy="3245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00BEC8A-B3B7-4013-846D-4D927CCEEF4F}"/>
              </a:ext>
            </a:extLst>
          </p:cNvPr>
          <p:cNvSpPr txBox="1"/>
          <p:nvPr/>
        </p:nvSpPr>
        <p:spPr>
          <a:xfrm>
            <a:off x="2010531" y="5100972"/>
            <a:ext cx="82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১০৫ ডিগ্রি  হলে এর সম্পুরক কোণ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DBBFCE0-19D2-4F6D-B644-FA568F1B7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83" y="5156818"/>
            <a:ext cx="640842" cy="32455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7B38DB6-194C-4037-BB4A-909C37C55CC0}"/>
              </a:ext>
            </a:extLst>
          </p:cNvPr>
          <p:cNvSpPr txBox="1"/>
          <p:nvPr/>
        </p:nvSpPr>
        <p:spPr>
          <a:xfrm>
            <a:off x="2035414" y="3093874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১০০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6291F5-607A-4684-8E42-2E3DC8DF8DCD}"/>
              </a:ext>
            </a:extLst>
          </p:cNvPr>
          <p:cNvSpPr txBox="1"/>
          <p:nvPr/>
        </p:nvSpPr>
        <p:spPr>
          <a:xfrm>
            <a:off x="3966854" y="3084543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১৫০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960995-A3ED-4F93-B9E8-475C12D6E8A1}"/>
              </a:ext>
            </a:extLst>
          </p:cNvPr>
          <p:cNvSpPr txBox="1"/>
          <p:nvPr/>
        </p:nvSpPr>
        <p:spPr>
          <a:xfrm>
            <a:off x="6056911" y="3034776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১৮০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97D0EF-6B11-4C0D-92DA-133576560BD3}"/>
              </a:ext>
            </a:extLst>
          </p:cNvPr>
          <p:cNvSpPr txBox="1"/>
          <p:nvPr/>
        </p:nvSpPr>
        <p:spPr>
          <a:xfrm>
            <a:off x="8344462" y="3067432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১২০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01D604-2066-42DD-BBF2-F1C6DB50030A}"/>
              </a:ext>
            </a:extLst>
          </p:cNvPr>
          <p:cNvSpPr txBox="1"/>
          <p:nvPr/>
        </p:nvSpPr>
        <p:spPr>
          <a:xfrm>
            <a:off x="1860415" y="1443991"/>
            <a:ext cx="8674640" cy="532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 কত প্রকার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30843DD-4018-4C48-9331-315B09EB8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5" y="1528307"/>
            <a:ext cx="692021" cy="3504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8919C4A-F534-453B-83E4-421E45BB6FC4}"/>
              </a:ext>
            </a:extLst>
          </p:cNvPr>
          <p:cNvSpPr txBox="1"/>
          <p:nvPr/>
        </p:nvSpPr>
        <p:spPr>
          <a:xfrm>
            <a:off x="1973803" y="1981676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৪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D582F2-369B-41CF-87D6-B60EC731E922}"/>
              </a:ext>
            </a:extLst>
          </p:cNvPr>
          <p:cNvSpPr txBox="1"/>
          <p:nvPr/>
        </p:nvSpPr>
        <p:spPr>
          <a:xfrm>
            <a:off x="3935723" y="1982505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DAF203-951B-48C4-AAC7-837CA60420BD}"/>
              </a:ext>
            </a:extLst>
          </p:cNvPr>
          <p:cNvSpPr txBox="1"/>
          <p:nvPr/>
        </p:nvSpPr>
        <p:spPr>
          <a:xfrm>
            <a:off x="5995301" y="1922578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৫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F911D4-C473-450C-BE6E-45935CEFB53D}"/>
              </a:ext>
            </a:extLst>
          </p:cNvPr>
          <p:cNvSpPr txBox="1"/>
          <p:nvPr/>
        </p:nvSpPr>
        <p:spPr>
          <a:xfrm>
            <a:off x="8282851" y="1955234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৬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FC876AF-005A-445E-88F4-9CEE2C1F4D34}"/>
              </a:ext>
            </a:extLst>
          </p:cNvPr>
          <p:cNvSpPr/>
          <p:nvPr/>
        </p:nvSpPr>
        <p:spPr>
          <a:xfrm>
            <a:off x="1894114" y="4444532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22CEE9C-336A-40D2-BB48-1E210F16E6AB}"/>
              </a:ext>
            </a:extLst>
          </p:cNvPr>
          <p:cNvSpPr/>
          <p:nvPr/>
        </p:nvSpPr>
        <p:spPr>
          <a:xfrm>
            <a:off x="1798320" y="578202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FFBF42B-CE81-45ED-BEE4-DECDEB423A1D}"/>
              </a:ext>
            </a:extLst>
          </p:cNvPr>
          <p:cNvSpPr/>
          <p:nvPr/>
        </p:nvSpPr>
        <p:spPr>
          <a:xfrm>
            <a:off x="8097520" y="45018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D138A40-322C-40AE-ABB4-94731506A46B}"/>
              </a:ext>
            </a:extLst>
          </p:cNvPr>
          <p:cNvSpPr/>
          <p:nvPr/>
        </p:nvSpPr>
        <p:spPr>
          <a:xfrm>
            <a:off x="6024880" y="31302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4BA28DB-ED8A-49E4-BB8D-7D0816018CF5}"/>
              </a:ext>
            </a:extLst>
          </p:cNvPr>
          <p:cNvGrpSpPr/>
          <p:nvPr/>
        </p:nvGrpSpPr>
        <p:grpSpPr>
          <a:xfrm>
            <a:off x="4016829" y="609601"/>
            <a:ext cx="3624943" cy="803972"/>
            <a:chOff x="4648199" y="2089200"/>
            <a:chExt cx="3624943" cy="78030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6E2C1B4-529B-4EBE-BD2E-ADFAAF0F2F64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4ABCB95B-F471-48C2-AE6D-C6C9DB551561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: Diagonal Corners Snipped 36">
                <a:extLst>
                  <a:ext uri="{FF2B5EF4-FFF2-40B4-BE49-F238E27FC236}">
                    <a16:creationId xmlns:a16="http://schemas.microsoft.com/office/drawing/2014/main" id="{3ED951DE-898D-4706-B8D5-56AC503190C7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47D996A9-A4EC-4E5D-BD81-3111D4C2C6FE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A155C4-771A-41F8-9C74-D5A38451A80C}"/>
                </a:ext>
              </a:extLst>
            </p:cNvPr>
            <p:cNvSpPr txBox="1"/>
            <p:nvPr/>
          </p:nvSpPr>
          <p:spPr>
            <a:xfrm>
              <a:off x="5573483" y="2122714"/>
              <a:ext cx="2013859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619B052-16F5-41A8-A49B-9BEEFD77C024}"/>
              </a:ext>
            </a:extLst>
          </p:cNvPr>
          <p:cNvSpPr txBox="1"/>
          <p:nvPr/>
        </p:nvSpPr>
        <p:spPr>
          <a:xfrm>
            <a:off x="2122501" y="4454585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60A700-A139-4ED9-9B05-BB508007BECC}"/>
              </a:ext>
            </a:extLst>
          </p:cNvPr>
          <p:cNvSpPr txBox="1"/>
          <p:nvPr/>
        </p:nvSpPr>
        <p:spPr>
          <a:xfrm>
            <a:off x="4053941" y="4445254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১০০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DAF297-4561-4044-BAAD-5029A1CA4957}"/>
              </a:ext>
            </a:extLst>
          </p:cNvPr>
          <p:cNvSpPr txBox="1"/>
          <p:nvPr/>
        </p:nvSpPr>
        <p:spPr>
          <a:xfrm>
            <a:off x="6143998" y="4395487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৬০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20D574-96A1-44B8-9B6E-40DA2B7867B1}"/>
              </a:ext>
            </a:extLst>
          </p:cNvPr>
          <p:cNvSpPr txBox="1"/>
          <p:nvPr/>
        </p:nvSpPr>
        <p:spPr>
          <a:xfrm>
            <a:off x="8431549" y="4428143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১২০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5409DC-5D40-42BE-8366-13FEF735EB80}"/>
              </a:ext>
            </a:extLst>
          </p:cNvPr>
          <p:cNvSpPr/>
          <p:nvPr/>
        </p:nvSpPr>
        <p:spPr>
          <a:xfrm>
            <a:off x="8077200" y="1919046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4E02BC2-911A-4CE8-9657-3A7113DE72A0}"/>
              </a:ext>
            </a:extLst>
          </p:cNvPr>
          <p:cNvSpPr/>
          <p:nvPr/>
        </p:nvSpPr>
        <p:spPr>
          <a:xfrm>
            <a:off x="5910943" y="2953189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0284B26-CE29-45EC-89BA-B82B8BF19836}"/>
              </a:ext>
            </a:extLst>
          </p:cNvPr>
          <p:cNvSpPr/>
          <p:nvPr/>
        </p:nvSpPr>
        <p:spPr>
          <a:xfrm>
            <a:off x="1676400" y="5663732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ED93F48C-5167-4A4E-8942-EA56A2FF6E18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1B8F6705-5000-4B0B-88DA-21CC789CF6BE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DB8FFDB-9EAA-49C1-A6F2-2FCA154C3318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85C2BCF7-5371-4D09-A277-C83F36C95488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C1973BB4-48B8-42CA-9C4B-708E1466E692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D32FBD01-8067-4DBB-99B9-0C9A3DBB9CA2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0566FC1A-EE67-49C2-9140-4C7E92FE5D97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459FD94F-0AA6-48C0-8B6D-D8863F1A6FDE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CBCE270B-33B5-43C5-9577-1B488BFE5663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7A7C3F25-FE16-461F-A65C-DD92265EC280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BF13A3EF-3DF6-4C6D-8A31-AF282A7290D4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18E5FE46-2408-4C27-9FEE-708B6ABD05AF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245565A3-0E72-47F6-8BC0-4ECBBB3C0988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E44D0A55-EDA2-4761-AA29-FDCC700CA581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422DC624-410B-42C3-991C-8420607C9ECE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089607C1-895E-43BA-BD70-C3E7166D5DF1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10EBE260-B606-4F2C-942F-654193874FEE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D2496CEA-499A-4199-85FB-14E4245524FF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F88C90E0-372E-4305-8C12-FB48EDD799AF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6EC33F3A-95BF-4E62-BE73-A671378F9B79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6AEDE761-BEB6-4CF2-8BF8-F5FDAEEA83F5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0F8D6AF1-156F-4496-87AD-FD8816859092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6C76E452-56BC-4FD3-813A-0AE334E7E2AD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9EEA8D67-C722-4B84-9101-15EE3699BCD1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51F7338E-961A-4614-BCAC-FDC0836DA848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B6BF92FB-49B1-40A6-B99D-FF93EBE13E48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FDABB490-3401-4774-A653-F40AD28FC128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7B0AD910-B7AF-4CD9-B31F-F69B87D7E028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59E31C8-62F9-470D-A337-651B3A67A90F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249A7716-78EC-40D7-9C97-AF3BBE784D41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E4C36003-47C7-42D9-BD5D-11181863143B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3A4F346-EC1A-4545-B6F4-A9AA6384CF6E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39B8287F-71D5-43E8-B588-8F67109F5F29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0E124B24-740B-4029-8238-3ECC328F1C36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AE721774-BE5D-4F05-A197-AA1DE19B81DC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2C785D5B-06D8-4B7C-8336-4F15D31E822B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7CF7C7B1-0FBB-4945-9E4F-E4B7B347B238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896F07F-E113-4C1E-BEEF-A07EF3247B83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7526E31D-5993-4A76-96A8-A6B5FB790522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8102AC9E-A7CC-445B-A474-C84A75DE3DC9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3C812005-B3FF-4636-8044-F228FA12F3F5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22F31DF8-23FA-4C72-8603-1B8A3FEAF929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544D4E99-8BB1-4FA6-9E83-0C2E76CD3790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AEC3FB99-99A2-48D2-A0EF-8C774C81CBD4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FC92ECA5-6326-4903-9C2F-243E4ABD4CA1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CC66E9BA-D339-40C0-8A90-A88B88E44969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A70E17F2-4AAB-4672-8BB0-5FE62379EE4A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52F7D35E-8045-4264-9BA6-75C7153F6054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C19559BF-D7A1-4487-9748-E69863285329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BA2A89BE-6524-4470-863A-720092BA63A6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A88E9493-7AAE-4689-9235-D7A3B5C5865F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ED2FFB1D-1A9C-4901-8A05-D73A450EEE8D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337A3E84-89E1-449B-9793-706CA80543F6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9DD042DF-448E-4B77-BAF4-B67C526DF4E3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04DEDC27-E832-42C3-AFC9-DDA0B3CF5DBB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662B1BFF-72C7-4BDB-9ADC-FCA7DC7F52D7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FC07AD2C-4C42-4F91-AC23-1BB72F4E35E0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4AC9F035-1F21-4BCB-A0BC-0A96B119882F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8C079E7A-D379-48B0-91A2-BB1B26E9B068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6CC815C0-ECF6-4C7B-9CBC-D5EAC12C2499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BAFD4C4E-428E-45B6-9E0E-E73BC27BEE67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24E2397C-EAE7-46ED-8773-27BC182A3339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5AB79AD7-9594-4B6F-8B41-1238DDFE5FF0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090314D7-8D6B-41C4-BBFA-5C4F2EB6E707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5D83DADE-8A04-454B-81A4-AE744A310F5A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5F07A756-7705-4DF4-A9B3-C2F7B14E25B0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A65CBA55-C0FF-4A40-8475-225A4247C6D0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3A75A4F8-A514-4883-94B7-04A38DC010D4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7AE8D469-5A09-491A-BB16-287582271956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9DFA942F-7AB3-4A53-BDED-53F4C27900C9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08CFB6AD-D84C-431E-8799-4DFA78A2DF8B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0BF66E47-51B5-4146-B3B6-191EA7A50EA5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3C2EDE88-D0F7-4176-9ABC-A8D4E5560BFC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05F78BC0-F07A-46AF-A726-251187F3C6A6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EF7DC549-BCE5-4692-9F6D-30495FBF2A56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824240B9-D3E6-4868-B00B-11B4CB5E4214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EA5FB576-2897-4C64-9979-E9C21A00E8A2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AEE9CB0D-1A92-4091-A275-B9444D7B0145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A1558756-F183-4FE5-93C1-326CD68A73CB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E0750E3-AC3F-4005-86E1-079689CD57B0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1B57F376-3574-452E-AC0E-0037F1DCD514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06EDB379-9C71-49B8-8D2C-D0A8F77140E6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D6B6A0D4-3A09-43A9-AC99-396D6057BD57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AAC6E215-2DF6-4E61-B665-CCC022F55FB2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6897863C-7831-48DD-830C-2B6C00C4065D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F4030B14-05F4-4930-950B-E9BBBA5D9592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EB540940-4809-472A-B7D1-6F6F5AB4A08D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03179AC6-DF0E-4A44-A2A7-59239A2911E5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9BB0ACF7-450E-4DE7-9BB3-3C67738DD180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B81D55C9-26FF-49A3-B179-04663134935E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A78D94BB-E20C-4CE0-B3A4-6422E523DF94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137941CA-7610-4B59-A09C-A585D1DCBA35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67FD8808-77CA-439D-86AF-9499B347A607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AE44C805-4189-462C-AD33-D80E6A5170A1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A144BEFD-CA39-4DFB-A7F1-FAC0DB67E0B8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B7774BCF-8E23-4538-8DB7-945FEF2F633F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9ADD54A2-76FC-4C4A-B0D3-61882842C4C6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0EBB3023-B143-4AC3-B6B0-3D06CA98E5F7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4C5597AC-759D-4A79-9C81-0FF0C082B507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A8ED7ABB-6362-4FC6-B732-B65CB2577268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BFD80162-92DC-4241-B749-D37593EFC01B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E7E1E1C5-1D8B-4C9F-A078-40C8842FB2BA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3E5AE7CC-E17A-4AD2-AAEC-0CFA631AFD24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64C57F2A-CD5B-4C83-ADCF-7CA6F8F895B2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34B4B72F-232B-46AD-80F0-57023C42A425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A7DA72CE-434D-4E3D-AC7E-72F9A803963E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ADCF2268-5E50-4CBD-AE22-8BDB66C7FA0F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64E0121A-38B9-43AB-87CD-3AE99322D45F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2FD9CFFA-FAF3-40FC-8AF5-D5D50525E6A2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3501BB85-A34C-4BA2-963B-BABAAFEFD0ED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CF3BF56E-F2A5-41E7-A07E-3BE7B47C9CED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7DFC6364-090C-417B-9AA1-45630C696FDB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0F7A324E-C0D2-413A-B547-63568D8AF837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B522E19D-6C92-4993-A0C2-57A7875DD852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74BC208A-7C91-4F18-B6C8-A67713F42E72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C89FC8F5-58EC-411A-84F5-C000EA7A799F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3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4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D74F9E-A481-4957-B13E-92C44D7B49FF}"/>
              </a:ext>
            </a:extLst>
          </p:cNvPr>
          <p:cNvGrpSpPr/>
          <p:nvPr/>
        </p:nvGrpSpPr>
        <p:grpSpPr>
          <a:xfrm>
            <a:off x="522514" y="395184"/>
            <a:ext cx="11131421" cy="6098915"/>
            <a:chOff x="205273" y="578498"/>
            <a:chExt cx="11700588" cy="5755627"/>
          </a:xfrm>
          <a:scene3d>
            <a:camera prst="orthographicFront"/>
            <a:lightRig rig="threePt" dir="t"/>
          </a:scene3d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305F7509-DC87-4001-A930-8691FA0A268C}"/>
                </a:ext>
              </a:extLst>
            </p:cNvPr>
            <p:cNvSpPr/>
            <p:nvPr/>
          </p:nvSpPr>
          <p:spPr>
            <a:xfrm>
              <a:off x="4387784" y="5716879"/>
              <a:ext cx="3277633" cy="61724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gnetic Disk 3">
              <a:extLst>
                <a:ext uri="{FF2B5EF4-FFF2-40B4-BE49-F238E27FC236}">
                  <a16:creationId xmlns:a16="http://schemas.microsoft.com/office/drawing/2014/main" id="{979415B2-72FE-4D18-A1D1-CE66ADE5376B}"/>
                </a:ext>
              </a:extLst>
            </p:cNvPr>
            <p:cNvSpPr/>
            <p:nvPr/>
          </p:nvSpPr>
          <p:spPr>
            <a:xfrm>
              <a:off x="5834274" y="5324367"/>
              <a:ext cx="493625" cy="729269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F0B6860-2BC1-4EC6-9743-098038F13BBE}"/>
                </a:ext>
              </a:extLst>
            </p:cNvPr>
            <p:cNvSpPr/>
            <p:nvPr/>
          </p:nvSpPr>
          <p:spPr>
            <a:xfrm>
              <a:off x="205273" y="578498"/>
              <a:ext cx="11700588" cy="4836045"/>
            </a:xfrm>
            <a:prstGeom prst="frame">
              <a:avLst>
                <a:gd name="adj1" fmla="val 22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2F0C1E8-2827-4EF1-B78D-F6A3D604C75C}"/>
              </a:ext>
            </a:extLst>
          </p:cNvPr>
          <p:cNvGrpSpPr/>
          <p:nvPr/>
        </p:nvGrpSpPr>
        <p:grpSpPr>
          <a:xfrm>
            <a:off x="4334072" y="721562"/>
            <a:ext cx="3764902" cy="864636"/>
            <a:chOff x="4648200" y="2089200"/>
            <a:chExt cx="3624943" cy="8029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0A719CE-1013-49EE-BFA7-CD5A269DB37C}"/>
                </a:ext>
              </a:extLst>
            </p:cNvPr>
            <p:cNvGrpSpPr/>
            <p:nvPr/>
          </p:nvGrpSpPr>
          <p:grpSpPr>
            <a:xfrm>
              <a:off x="4648200" y="2089200"/>
              <a:ext cx="3624943" cy="762857"/>
              <a:chOff x="2978248" y="2089200"/>
              <a:chExt cx="6296412" cy="707571"/>
            </a:xfrm>
          </p:grpSpPr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6E5E780E-8525-4328-A421-A15E5EFBF3A9}"/>
                  </a:ext>
                </a:extLst>
              </p:cNvPr>
              <p:cNvSpPr/>
              <p:nvPr/>
            </p:nvSpPr>
            <p:spPr>
              <a:xfrm rot="5400000">
                <a:off x="2893395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: Diagonal Corners Snipped 9">
                <a:extLst>
                  <a:ext uri="{FF2B5EF4-FFF2-40B4-BE49-F238E27FC236}">
                    <a16:creationId xmlns:a16="http://schemas.microsoft.com/office/drawing/2014/main" id="{DAD2A9F4-6387-4B40-9E94-8B19D8C816FF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4B4B9858-AE96-4337-B3D6-4C317D2BF51A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47CE534-D559-424C-870F-4F3658495139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05C42A7-E87B-4F2A-944B-48F7C42D8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1946" y="2016962"/>
            <a:ext cx="4394523" cy="2499051"/>
          </a:xfrm>
          <a:prstGeom prst="roundRect">
            <a:avLst>
              <a:gd name="adj" fmla="val 137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CFA6E6E4-6ADA-4FDA-A84B-409A952C82E3}"/>
              </a:ext>
            </a:extLst>
          </p:cNvPr>
          <p:cNvSpPr txBox="1"/>
          <p:nvPr/>
        </p:nvSpPr>
        <p:spPr>
          <a:xfrm>
            <a:off x="5234475" y="1812974"/>
            <a:ext cx="6130212" cy="3416320"/>
          </a:xfrm>
          <a:prstGeom prst="rect">
            <a:avLst/>
          </a:prstGeom>
          <a:noFill/>
          <a:ln w="31750">
            <a:gradFill>
              <a:gsLst>
                <a:gs pos="0">
                  <a:srgbClr val="FF0000"/>
                </a:gs>
                <a:gs pos="55000">
                  <a:srgbClr val="0066FF"/>
                </a:gs>
                <a:gs pos="94000">
                  <a:srgbClr val="00B050"/>
                </a:gs>
              </a:gsLst>
              <a:lin ang="5400000" scaled="1"/>
            </a:gra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সৃজনশীল প্রশ্নঃ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ত্রিভুজের তিনটি বাহু ৫ সে.মি , ৪.৫ সে.মি. এবং ৬সে, মি.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ক.	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সূক্ষ্মকোণ কাকে বলে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খ.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আলোকে ত্রিভুজটি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গ.	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অঙ্কনের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	 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D452001-992A-487E-B8AD-9DD3DFFDE63C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559F2-C66E-43C1-ABF6-17B68D9F4353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9CA79B1-4865-42A0-9CD3-0639DBE665BE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68D3CEC2-CC0A-4C40-AAF5-6168FCA13481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CE4077F-54E6-4321-AAF8-4A065E615B64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1F70B03-E35D-41A6-AF41-2855ED56F63F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58230DF7-7C80-4D2D-97CC-7EC337D6B892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DC2BEB1-DEFB-4548-AF55-E2915A2CFCD9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18BD1C15-9BA5-462E-9225-2AA6B26239DB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1C4D63FB-7B7F-41F7-B8DC-59ADAB5A96FB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AF5819E4-DB68-4258-8C97-E23935764D90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F9557D5-FE48-4006-879E-B6689303EB2B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09418EE9-06F5-4194-86AF-310F34C51E28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8A4F41C0-019B-455D-AAFF-57DE67AE905F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F8CA3C31-E257-45AC-B0D9-EEF28F35ED87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DDB224A-69CB-4B08-BCA5-40C330BA7520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E89AC2D-5F3F-4B46-B03D-E4930FABDD7B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B5D7EAE-1FA2-4CF9-B55D-2A3AA66374CC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655A35-4EFE-477B-813D-37E9E78B5C38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976C55F3-EEBD-4A7B-9C95-3DE2976A977C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DD28DD7D-40EE-4DF8-BBD8-80C3D04594D6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E9FFFB7-64FF-4B6B-B869-CB6F4C2D7CD4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76B49308-A7A8-48D4-9800-DD576ED79913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E5DFA04E-0313-4E21-B780-E6BA28CF6E6B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DA59578-8BE1-468A-BC38-7B3859C2648E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65A2C99-7116-4356-B094-ACA380602E1D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88C8C8BE-819B-4660-9992-DB16524EAC42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193AE314-D2C9-4F03-9591-14AAF39C2BD2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A9225FE4-9872-4C69-8EA8-CF05197B0B57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9C4A2C42-1D4B-4879-A4F0-A212AB32B935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CEFC5677-DAB8-4F1F-918F-60C573559EDD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130B1621-9C65-47B2-90CE-3E37D562538F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C0F3AAFB-6021-4038-8E57-BCD272634267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3656DC4A-118B-43FC-9289-01432DF660F0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86D28D69-6229-4A35-BA88-9B345D2CED24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A0B7DF69-8AA9-47A3-B084-00E77E5F4031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124B94D8-41F6-4C5E-A858-4110F3C3310F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E450A49-EAD1-4FE7-B3C8-2E9DF9082D8F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02B6233D-CEBE-41E4-A24E-1E88ED69BAF9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493F2E4A-FB19-43F6-A4DE-13151203ACE9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189A9D33-6E00-47A7-8AEF-471BF3BA8644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C2134A6B-8FEF-4AE6-86BF-8D32F45E9D73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A5EC36AF-0A15-4723-8EE2-D25318F6F46B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FF47513-F5D0-4D11-8B51-98F3E8B53AEC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EC80A86F-009E-41B8-BBEA-078312F11922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E9C5F7E6-730D-4147-A70B-A82C16A3DE7A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1244B6E6-4208-486C-9261-14E059775747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07F9429A-DF09-481F-8D21-2D2F133F65AB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B7975C4-53AD-4E71-B3B4-D124D01D6ACE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F84EF384-BA1F-4B5D-9B51-C84EDFCC6011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DF06DE2B-F299-47ED-B5B1-C2F52CE55367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FFE97E14-A60A-4B8D-911A-AB41390B1599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FE5FD426-D967-4895-A3B7-932A66669A18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BCE11739-11C8-48A7-8649-C3C9536501A2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75DE554C-1B74-4FD8-94E7-526211B5B2B5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56A4574B-81C2-405F-922E-519327C870BF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563247B9-5D02-4EF9-889D-F0307A8354AC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F87D9890-FF36-4D59-93B3-EFBE49AEB8C3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B7DD225B-A4F4-422A-B4E3-8D6CA81A4B45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C256DBFC-EF21-4B01-A316-559472839E6F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4234B1AD-8733-438C-92A3-1837B27DAD88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69170BC5-3C96-4A7D-A204-C6A6B04B35AC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60A7AFBD-C013-4962-ABDD-05EE3009FADE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4E44C436-9F28-4411-A795-49B5FE761835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401A6F4C-27EA-4CA0-9391-CBDB090DAE48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0174D10F-F4F9-4FD2-A92D-512C3C056DC8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003EB3D8-1AD0-4B13-BF7D-FFA8BE5FB758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B567004B-3CDF-40E9-8253-40237EAB46BF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C02A4AAA-61BB-435B-B850-E923C5856039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85DE77BF-8400-472C-94C1-4F84E214A395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1FB586BD-1351-49D2-B491-BB7B6022B48F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CD6B72FF-6F8A-47D2-9B4A-1AFC3EE82D3B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060CAACA-FF2C-41B4-B4AF-AB415DF1B590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35E0F21-609D-4028-9F72-D95AF54F1A06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2A5AD6F4-3D90-4CD2-9ADF-06E920CB8F4D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DF3E8016-69FF-4C2A-831E-95F4C62088F0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C1D7175A-B8F5-49AF-B3ED-1B669977D58E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3C4DE5EC-8E52-4C24-9860-A0AE55CB96D5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973AAB14-BF19-4584-ABB8-D0680A50ECC8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F3C17BF2-6DED-487F-B9F0-9CA5E58DBE05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A8E2ABCD-1587-4A92-AFE1-B7CECBF19553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471E8DB1-AFA3-427E-B65F-0FBADB23D7F0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F1484901-3445-4E64-8C01-368248151AC9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68830751-6A86-49E7-881A-D7965876B336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DFD97230-270D-4FED-ACCB-F886CB92CB23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D2A78F40-BAAD-4F51-A798-A567A7F0B39A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9308BA8D-9D7C-4ED4-81F2-F4C72E22B51E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634B2A07-3BBA-419E-AA00-E641FA197333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AE2B0D92-4D13-437E-B251-F322602E3AEB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42AD4AE4-2F27-45BA-88B2-779217038088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999A0724-3F91-4FDA-8541-A230512CBDC8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B360DF6D-721C-4739-82BA-794D13FACF0E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BD20832E-36D5-4BE9-9FA8-846259DD2B3B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F5E9822F-0AD5-4C5F-AB4F-1D5ED7E98BBA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E01D2633-8482-4E35-8CC9-03AC1AC65AEE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66F0DBED-F74F-4A47-B263-F56A4CC86A5D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D5E8B345-7E45-4EB1-94C0-E59A505AB81D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A2975D82-50F4-4434-AB1B-1B3C3C01C3CC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C8A822A3-8AB2-466C-A0D9-5856C9FF4EE2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C5689704-5BFD-40F7-B2BF-DEE60BC8A8FF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863D7323-A78A-4AB7-9241-2C883527C62C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C320755A-C97D-4989-8EB6-55BF2ABA8922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FCA2E869-AA3F-42AB-96EE-D9777EF03223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D4AE2B1B-3F29-4614-839A-7E658245ABB5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ADB1F615-C94F-438F-8A63-A09323C689E1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2C382430-0C5B-41A6-A57C-B5AD3D459A8F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F555F057-8B56-49CF-8BCC-8A1DB73CE7DF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A4261E80-EED6-4FFB-A6C1-4B4C00C4E8D7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549F8DFC-4460-4A0E-B557-251399C9366E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2D9DFF79-D522-4CC9-BF00-441B798998BE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57CE9756-A100-4BCD-A07D-1684B6F94449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0D429791-29D2-4EE8-84AE-23FA57733715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468450B6-C7EF-4969-A37F-AB06D71D5236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2597F243-6E81-4486-9025-6FBF458A9EAC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88592E77-22DC-48D0-B80A-956DA334B3DC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F08DC098-CFF9-43DF-BD73-C8E4565D5166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7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6DD11F6-C1EF-40E9-9C4E-1CBF70145FE5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" name="Sun 2">
              <a:extLst>
                <a:ext uri="{FF2B5EF4-FFF2-40B4-BE49-F238E27FC236}">
                  <a16:creationId xmlns:a16="http://schemas.microsoft.com/office/drawing/2014/main" id="{118AA9A5-C42F-452E-91EC-8F1CDD7FC6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A6CB869-3F16-42F8-BBEA-1BF2A7C2FB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1E9D3AD-E611-4C8D-BB86-8DF768406C55}"/>
              </a:ext>
            </a:extLst>
          </p:cNvPr>
          <p:cNvGrpSpPr/>
          <p:nvPr/>
        </p:nvGrpSpPr>
        <p:grpSpPr>
          <a:xfrm>
            <a:off x="517401" y="211001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" name="Sun 5">
              <a:extLst>
                <a:ext uri="{FF2B5EF4-FFF2-40B4-BE49-F238E27FC236}">
                  <a16:creationId xmlns:a16="http://schemas.microsoft.com/office/drawing/2014/main" id="{9073C0F0-CFC2-4D9C-9212-804AF47084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9D44AE9-8370-4F27-80C1-62985EFB7C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9178F0A-BF9E-4016-A837-9CB70714E8AB}"/>
              </a:ext>
            </a:extLst>
          </p:cNvPr>
          <p:cNvGrpSpPr/>
          <p:nvPr/>
        </p:nvGrpSpPr>
        <p:grpSpPr>
          <a:xfrm>
            <a:off x="700040" y="211575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" name="Sun 8">
              <a:extLst>
                <a:ext uri="{FF2B5EF4-FFF2-40B4-BE49-F238E27FC236}">
                  <a16:creationId xmlns:a16="http://schemas.microsoft.com/office/drawing/2014/main" id="{5BD1D18C-A121-457B-84FA-AFE7629862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23B6388-8D09-410C-9830-837B9E2FBBD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E96384-89B7-465E-92CF-281A25EBEECE}"/>
              </a:ext>
            </a:extLst>
          </p:cNvPr>
          <p:cNvGrpSpPr/>
          <p:nvPr/>
        </p:nvGrpSpPr>
        <p:grpSpPr>
          <a:xfrm>
            <a:off x="817816" y="228070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5C5CAF78-5419-414A-B55D-0611593971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D4F92B3-671F-4257-BFB7-8D92A8E0B7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AC1F09A-2595-42D9-8DDA-0242377722B1}"/>
              </a:ext>
            </a:extLst>
          </p:cNvPr>
          <p:cNvGrpSpPr/>
          <p:nvPr/>
        </p:nvGrpSpPr>
        <p:grpSpPr>
          <a:xfrm>
            <a:off x="379907" y="220526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5D31D14F-4E08-4F8C-A5DA-8EC24B5DA1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C86A648-6076-4FF6-98A8-B135830580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66EE82-B8D1-4F06-95BE-F37E9D332C2B}"/>
              </a:ext>
            </a:extLst>
          </p:cNvPr>
          <p:cNvGrpSpPr/>
          <p:nvPr/>
        </p:nvGrpSpPr>
        <p:grpSpPr>
          <a:xfrm>
            <a:off x="425627" y="25263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13B3B7F5-9652-4FF0-BE01-DB40B12E23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6CD5AA5-C48D-4D87-9468-3E09305A30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1197531-B596-41E9-B324-2F9746718C21}"/>
              </a:ext>
            </a:extLst>
          </p:cNvPr>
          <p:cNvGrpSpPr/>
          <p:nvPr/>
        </p:nvGrpSpPr>
        <p:grpSpPr>
          <a:xfrm>
            <a:off x="512713" y="2722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D29CA333-FFFB-41D9-BDA1-7C750337216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450E27D-E0D7-4738-B1A7-19ED7B8958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6C0D2CE-A780-40C6-A27B-ED1A78DA8F49}"/>
              </a:ext>
            </a:extLst>
          </p:cNvPr>
          <p:cNvGrpSpPr/>
          <p:nvPr/>
        </p:nvGrpSpPr>
        <p:grpSpPr>
          <a:xfrm>
            <a:off x="1616525" y="2785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EA20EEE1-B7B1-4518-9A87-A4BC83979F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6B6EC5B-F88C-4033-BE1F-3E3B809992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A38B703-6158-4672-95B0-61E2D0AB4CAD}"/>
              </a:ext>
            </a:extLst>
          </p:cNvPr>
          <p:cNvGrpSpPr/>
          <p:nvPr/>
        </p:nvGrpSpPr>
        <p:grpSpPr>
          <a:xfrm>
            <a:off x="680129" y="231598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11E255DF-1637-4221-A247-EEE9C77B13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59B200F-0C4C-422F-BF85-F613604B7B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4128EC7-843A-4E92-8F21-A6BD9B3A1A60}"/>
              </a:ext>
            </a:extLst>
          </p:cNvPr>
          <p:cNvGrpSpPr/>
          <p:nvPr/>
        </p:nvGrpSpPr>
        <p:grpSpPr>
          <a:xfrm>
            <a:off x="71083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1773906E-5DED-4794-9735-5994A3686E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C1E9E04-3B5C-4AD4-8C9A-FE7469B64C2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36E28E5-D8EB-41D2-A828-B463575C23CE}"/>
              </a:ext>
            </a:extLst>
          </p:cNvPr>
          <p:cNvGrpSpPr/>
          <p:nvPr/>
        </p:nvGrpSpPr>
        <p:grpSpPr>
          <a:xfrm>
            <a:off x="382085" y="27016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6B5BA3F2-3EF8-4CD8-B73D-353AAADA698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DF63D35-A48E-4000-BCDA-04EFF02B1E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43B4EA-2CAB-4BA1-9860-D49BF60927F9}"/>
              </a:ext>
            </a:extLst>
          </p:cNvPr>
          <p:cNvGrpSpPr/>
          <p:nvPr/>
        </p:nvGrpSpPr>
        <p:grpSpPr>
          <a:xfrm>
            <a:off x="511625" y="23968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935D0F88-B6D8-4A32-91F5-2D7DBF381A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F029998-A0AA-40B2-BA86-8ACA7B5071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9B7A5D6-9DD9-478C-87E4-A09B1ECAD599}"/>
              </a:ext>
            </a:extLst>
          </p:cNvPr>
          <p:cNvGrpSpPr/>
          <p:nvPr/>
        </p:nvGrpSpPr>
        <p:grpSpPr>
          <a:xfrm>
            <a:off x="869341" y="22048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7733F40C-55A1-4BB5-BEA4-3ED7AC9B59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A2DD72D-2E56-4E3E-80AE-B8136E284C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C705B27-5B5D-4D0E-8E8B-E39A73442F8E}"/>
              </a:ext>
            </a:extLst>
          </p:cNvPr>
          <p:cNvGrpSpPr/>
          <p:nvPr/>
        </p:nvGrpSpPr>
        <p:grpSpPr>
          <a:xfrm>
            <a:off x="1731913" y="235319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896C9AB9-A561-4407-A5BF-D8F75C0C76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B512A0D-C6DC-4666-8B84-9B87CF1BB6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83DD89A-A324-484C-AA12-D17D9562EE96}"/>
              </a:ext>
            </a:extLst>
          </p:cNvPr>
          <p:cNvGrpSpPr/>
          <p:nvPr/>
        </p:nvGrpSpPr>
        <p:grpSpPr>
          <a:xfrm>
            <a:off x="1747153" y="2562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B6C561FC-399B-48BF-80EF-3816325118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86B37A8-24F9-4087-961D-0E82D4DA16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E7EC836-D6F8-444F-B187-F7920DA542BD}"/>
              </a:ext>
            </a:extLst>
          </p:cNvPr>
          <p:cNvGrpSpPr/>
          <p:nvPr/>
        </p:nvGrpSpPr>
        <p:grpSpPr>
          <a:xfrm>
            <a:off x="1731913" y="28061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886C7E0D-18D8-48CC-91F9-348749502C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8D17EB2-3F22-4C57-99FB-EF6235EB2C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0F08F82-0D6E-49DB-BCCE-8383FBE7543C}"/>
              </a:ext>
            </a:extLst>
          </p:cNvPr>
          <p:cNvGrpSpPr/>
          <p:nvPr/>
        </p:nvGrpSpPr>
        <p:grpSpPr>
          <a:xfrm>
            <a:off x="174715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E7E3815A-20B9-4DCB-BDD9-DF98CD6296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D475424-1D84-472E-AFE5-3212037D22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D91CBEC-84AA-45C3-8051-C5678142F76E}"/>
              </a:ext>
            </a:extLst>
          </p:cNvPr>
          <p:cNvGrpSpPr/>
          <p:nvPr/>
        </p:nvGrpSpPr>
        <p:grpSpPr>
          <a:xfrm>
            <a:off x="1724293" y="4467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BB4B5B02-E763-4B75-884C-49A5B98349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EA0AFA0-EC08-44DE-8E0C-4EC57E5495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4FE3169-7EF5-4730-8C82-31C107716B90}"/>
              </a:ext>
            </a:extLst>
          </p:cNvPr>
          <p:cNvGrpSpPr/>
          <p:nvPr/>
        </p:nvGrpSpPr>
        <p:grpSpPr>
          <a:xfrm>
            <a:off x="1724293" y="32938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79C256FF-310A-4732-A122-9A660281F0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E7D97E8-5EB7-4BEC-AFBB-F56CBDD612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81C02D8-8909-443A-B20D-A40C631F81E8}"/>
              </a:ext>
            </a:extLst>
          </p:cNvPr>
          <p:cNvGrpSpPr/>
          <p:nvPr/>
        </p:nvGrpSpPr>
        <p:grpSpPr>
          <a:xfrm>
            <a:off x="1731913" y="35224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AF5BEAE8-A857-4BB1-AA8A-E4770C86BD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C4DEEB3-7492-49AB-A4EB-E24A601D2B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D65C50C-FDAF-4800-907C-DEA27BDAF580}"/>
              </a:ext>
            </a:extLst>
          </p:cNvPr>
          <p:cNvGrpSpPr/>
          <p:nvPr/>
        </p:nvGrpSpPr>
        <p:grpSpPr>
          <a:xfrm>
            <a:off x="1724293" y="3758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3116FD3E-C98C-4B00-AEBA-221A0AFD78D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220985A-6319-4FA0-BD23-17EB2CEE11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04E29E8-BFBA-49E2-B2CE-D20ED72492C2}"/>
              </a:ext>
            </a:extLst>
          </p:cNvPr>
          <p:cNvGrpSpPr/>
          <p:nvPr/>
        </p:nvGrpSpPr>
        <p:grpSpPr>
          <a:xfrm>
            <a:off x="1731913" y="4017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C71CCE89-7049-4C82-A999-5D5CC82110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03CB13-D520-4C0B-B2A1-3BDDDB06EA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42965AA-388D-40A1-84CA-0F3DB64AFAD3}"/>
              </a:ext>
            </a:extLst>
          </p:cNvPr>
          <p:cNvGrpSpPr/>
          <p:nvPr/>
        </p:nvGrpSpPr>
        <p:grpSpPr>
          <a:xfrm>
            <a:off x="1716673" y="42310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1E44BDD5-15DB-4ED1-AC39-6363A8C0E7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76AB46DC-3980-4C80-A144-86FCC81518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DA7E544-832E-4A4A-8546-913846FEE364}"/>
              </a:ext>
            </a:extLst>
          </p:cNvPr>
          <p:cNvGrpSpPr/>
          <p:nvPr/>
        </p:nvGrpSpPr>
        <p:grpSpPr>
          <a:xfrm>
            <a:off x="1510933" y="25546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D8AF0D20-B4CC-48AD-9FB0-5A00BA1B42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EF8B6DA-4288-439B-BB94-12E46C3FB9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A942805-D130-4380-AF52-0F8E08025972}"/>
              </a:ext>
            </a:extLst>
          </p:cNvPr>
          <p:cNvGrpSpPr/>
          <p:nvPr/>
        </p:nvGrpSpPr>
        <p:grpSpPr>
          <a:xfrm>
            <a:off x="1289953" y="26766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18DEB7AA-E8EE-4313-BD00-B1D789A06E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2B893E2C-6748-474A-BF77-20D46744B0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425C03E-4ED5-41D6-958C-F9A880BA57F3}"/>
              </a:ext>
            </a:extLst>
          </p:cNvPr>
          <p:cNvGrpSpPr/>
          <p:nvPr/>
        </p:nvGrpSpPr>
        <p:grpSpPr>
          <a:xfrm>
            <a:off x="108421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C3E667FB-B8F3-4BDB-ADFB-6AE22EC4AC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3F4EDF5-89F5-4ED7-8F52-B792C506ED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BEBCC7A-5A59-4D5B-BA31-B296989CE240}"/>
              </a:ext>
            </a:extLst>
          </p:cNvPr>
          <p:cNvGrpSpPr/>
          <p:nvPr/>
        </p:nvGrpSpPr>
        <p:grpSpPr>
          <a:xfrm>
            <a:off x="886093" y="28899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26462E79-EA29-4ECE-B65E-30EF336F86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DB3BCAA-EB45-48D4-A92A-134D004460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52F563E-FAC5-42DF-AED2-91BBEFE627B7}"/>
              </a:ext>
            </a:extLst>
          </p:cNvPr>
          <p:cNvGrpSpPr/>
          <p:nvPr/>
        </p:nvGrpSpPr>
        <p:grpSpPr>
          <a:xfrm>
            <a:off x="69559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ED77F5BE-A22B-4E8C-981A-7B08C35EF4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165A49B-673C-4F8A-BE36-0EF613CF80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9EB58EE-EF93-43F8-9439-BA3A33A20EE5}"/>
              </a:ext>
            </a:extLst>
          </p:cNvPr>
          <p:cNvGrpSpPr/>
          <p:nvPr/>
        </p:nvGrpSpPr>
        <p:grpSpPr>
          <a:xfrm>
            <a:off x="497473" y="32100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D60FA3D1-E53A-4BCA-91D4-90C0DAFF92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8EEEDB4-53C9-435F-B270-759D6AD3ED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6BBF2DB-D90A-41C1-BCF1-606D9B710137}"/>
              </a:ext>
            </a:extLst>
          </p:cNvPr>
          <p:cNvGrpSpPr/>
          <p:nvPr/>
        </p:nvGrpSpPr>
        <p:grpSpPr>
          <a:xfrm>
            <a:off x="291733" y="3377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7E50DCE8-DC42-488F-B043-1662C305C5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AA8B97B-DF1C-49B5-AA14-D4AEFD04C4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B0D5233-4939-4320-96A6-493E255165C3}"/>
              </a:ext>
            </a:extLst>
          </p:cNvPr>
          <p:cNvGrpSpPr/>
          <p:nvPr/>
        </p:nvGrpSpPr>
        <p:grpSpPr>
          <a:xfrm>
            <a:off x="413653" y="36214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C5752BC8-179C-4239-B04B-EBFA4527D4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7C0DFB0-5993-42F2-8915-D7144B4222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9ED3411-2142-4129-B2D6-5FFE7D8D88ED}"/>
              </a:ext>
            </a:extLst>
          </p:cNvPr>
          <p:cNvGrpSpPr/>
          <p:nvPr/>
        </p:nvGrpSpPr>
        <p:grpSpPr>
          <a:xfrm>
            <a:off x="642253" y="36900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9C58E391-CA36-4EBC-B4B0-81660705CD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A899CDC-83C0-45D8-A066-AC40C526E6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5D52B47-A50D-44C3-B3C3-B9A106CFEC1A}"/>
              </a:ext>
            </a:extLst>
          </p:cNvPr>
          <p:cNvGrpSpPr/>
          <p:nvPr/>
        </p:nvGrpSpPr>
        <p:grpSpPr>
          <a:xfrm>
            <a:off x="825133" y="37434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E6BC85B6-4AE7-48AD-8B35-ED6D7702E1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B00D08C-3DF1-48E1-BCD6-CC311A831C0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CBD92AA-59C0-40C9-9DF3-4F480AE8D779}"/>
              </a:ext>
            </a:extLst>
          </p:cNvPr>
          <p:cNvGrpSpPr/>
          <p:nvPr/>
        </p:nvGrpSpPr>
        <p:grpSpPr>
          <a:xfrm>
            <a:off x="1030873" y="38348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01CDB86B-3378-4E6F-9CD7-22256F1AEE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2790F72-0719-4FDD-A9AC-34822CF51D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4915A46-8089-4D6D-9BEF-5007D544D7CE}"/>
              </a:ext>
            </a:extLst>
          </p:cNvPr>
          <p:cNvGrpSpPr/>
          <p:nvPr/>
        </p:nvGrpSpPr>
        <p:grpSpPr>
          <a:xfrm>
            <a:off x="2642927" y="3372672"/>
            <a:ext cx="594994" cy="564328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647BACDE-6E5F-4CC6-B223-C300079DC4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2FE2733-D5B9-4BA5-A1F6-EAC809AEFD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A667F52-C59B-4526-8F88-B4918A00E466}"/>
              </a:ext>
            </a:extLst>
          </p:cNvPr>
          <p:cNvGrpSpPr/>
          <p:nvPr/>
        </p:nvGrpSpPr>
        <p:grpSpPr>
          <a:xfrm>
            <a:off x="1223067" y="397371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3DCE8D2A-45AF-4A0E-9D39-F706925769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254AE79-D7FD-4DC7-9D02-D97AAC36ED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26A8234-EF5A-4FB9-B931-0B3BB249650A}"/>
              </a:ext>
            </a:extLst>
          </p:cNvPr>
          <p:cNvGrpSpPr/>
          <p:nvPr/>
        </p:nvGrpSpPr>
        <p:grpSpPr>
          <a:xfrm>
            <a:off x="1814645" y="473619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F6CFA7FA-51BC-4AFE-AF64-DA44D535D7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B63D4B7-AC0F-40BB-A458-A63A4FE0FF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1FD461A-7D8B-4E13-9ED7-97C9BB28CCDE}"/>
              </a:ext>
            </a:extLst>
          </p:cNvPr>
          <p:cNvGrpSpPr/>
          <p:nvPr/>
        </p:nvGrpSpPr>
        <p:grpSpPr>
          <a:xfrm>
            <a:off x="333878" y="24035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6BD1E68C-B66D-4D25-8D17-B97C1CED86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C6D1690-7D6C-457E-8E12-2A533018C0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FB6B8AA-971D-4B2F-8926-1FF6AE5DB13A}"/>
              </a:ext>
            </a:extLst>
          </p:cNvPr>
          <p:cNvGrpSpPr/>
          <p:nvPr/>
        </p:nvGrpSpPr>
        <p:grpSpPr>
          <a:xfrm>
            <a:off x="6410592" y="3171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C8E3B388-4814-4AF0-9DA4-A8C09ECEC1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172711CD-F330-4CA3-AC99-5E99799A49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317801A-C7CD-43BB-A32E-D7AFE7B783C4}"/>
              </a:ext>
            </a:extLst>
          </p:cNvPr>
          <p:cNvGrpSpPr/>
          <p:nvPr/>
        </p:nvGrpSpPr>
        <p:grpSpPr>
          <a:xfrm>
            <a:off x="1497809" y="21391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1C264D85-410B-4054-8DFA-CB85C1149D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EF9BEAB7-53A1-405C-BAE7-B9D7663CBA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C5FF9D53-47E1-449D-AE1B-AD194D8A55AF}"/>
              </a:ext>
            </a:extLst>
          </p:cNvPr>
          <p:cNvGrpSpPr/>
          <p:nvPr/>
        </p:nvGrpSpPr>
        <p:grpSpPr>
          <a:xfrm>
            <a:off x="6325926" y="339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E7418101-913D-4D65-9054-787CE0F756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B26A0D83-1FF8-4846-B5F2-0B79F843D5C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895E56A-F879-4C10-B9DF-16D410BB6446}"/>
              </a:ext>
            </a:extLst>
          </p:cNvPr>
          <p:cNvGrpSpPr/>
          <p:nvPr/>
        </p:nvGrpSpPr>
        <p:grpSpPr>
          <a:xfrm>
            <a:off x="4116126" y="2366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47928028-AFC8-476E-93FE-9DFE44F936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3B6E224-54C0-45C3-B8C3-49231BD0D8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2DCAE45-D29A-40AC-A0D4-A15DE56390AE}"/>
              </a:ext>
            </a:extLst>
          </p:cNvPr>
          <p:cNvGrpSpPr/>
          <p:nvPr/>
        </p:nvGrpSpPr>
        <p:grpSpPr>
          <a:xfrm>
            <a:off x="1415259" y="4161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226BFF7D-196A-4718-A795-7E21D286D8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16841D3D-7D61-43A0-A189-5B9F2468BC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B48A548-F470-4869-9D6C-019BB6A98F4A}"/>
              </a:ext>
            </a:extLst>
          </p:cNvPr>
          <p:cNvGrpSpPr/>
          <p:nvPr/>
        </p:nvGrpSpPr>
        <p:grpSpPr>
          <a:xfrm>
            <a:off x="1745462" y="212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1CD2A22F-00A4-42C2-8078-92F65E2DD9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BFE15E66-826E-41AE-85E7-7CE2657235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99F6161-0F41-4E5F-AEEE-38A544F48181}"/>
              </a:ext>
            </a:extLst>
          </p:cNvPr>
          <p:cNvGrpSpPr/>
          <p:nvPr/>
        </p:nvGrpSpPr>
        <p:grpSpPr>
          <a:xfrm>
            <a:off x="6486793" y="35774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CDC1B731-8B92-4F71-99FC-F3A167A95B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239D9E1-A239-4803-A865-CD9A5AEC44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3A7B1B52-9BD9-4DC1-A8D1-E47BBF0EE9D0}"/>
              </a:ext>
            </a:extLst>
          </p:cNvPr>
          <p:cNvGrpSpPr/>
          <p:nvPr/>
        </p:nvGrpSpPr>
        <p:grpSpPr>
          <a:xfrm>
            <a:off x="6698459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FE6F46B0-D01B-4E7C-93CF-DBAB5D2E87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3037E8C-D58D-4185-8D96-4FA5A9F1E1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1191E66-A470-4226-A4A4-950A9CE8B061}"/>
              </a:ext>
            </a:extLst>
          </p:cNvPr>
          <p:cNvGrpSpPr/>
          <p:nvPr/>
        </p:nvGrpSpPr>
        <p:grpSpPr>
          <a:xfrm>
            <a:off x="6859326" y="3679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00FDDC90-E467-4208-91B1-9560761C12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0B555B5B-13BB-444A-B8E1-01312259AF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9F91FC9D-3881-4951-8CF7-66367152E6B1}"/>
              </a:ext>
            </a:extLst>
          </p:cNvPr>
          <p:cNvGrpSpPr/>
          <p:nvPr/>
        </p:nvGrpSpPr>
        <p:grpSpPr>
          <a:xfrm>
            <a:off x="7054059" y="3763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79D27AE1-D20E-4164-80F0-03E00CF12D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E18B37F-0E6E-42B4-A154-944851E623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EC2FB729-013C-4931-A92A-1F4B8B0709FA}"/>
              </a:ext>
            </a:extLst>
          </p:cNvPr>
          <p:cNvGrpSpPr/>
          <p:nvPr/>
        </p:nvGrpSpPr>
        <p:grpSpPr>
          <a:xfrm>
            <a:off x="7248794" y="3924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6B7725D7-8449-4372-B95D-A1E6DF1BA1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AF573ED4-6677-4814-847D-877A370759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84CD94A7-41BC-4FD1-BEC1-5403D99C4475}"/>
              </a:ext>
            </a:extLst>
          </p:cNvPr>
          <p:cNvGrpSpPr/>
          <p:nvPr/>
        </p:nvGrpSpPr>
        <p:grpSpPr>
          <a:xfrm>
            <a:off x="7426592" y="41024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448E0C5F-608C-4649-A0A5-DD9C5C1A93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5BE61F1-12CD-4065-9BB0-1AB1AD8345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4CF38913-9BA1-4178-A1A8-F2F5C72F4B2E}"/>
              </a:ext>
            </a:extLst>
          </p:cNvPr>
          <p:cNvGrpSpPr/>
          <p:nvPr/>
        </p:nvGrpSpPr>
        <p:grpSpPr>
          <a:xfrm>
            <a:off x="2871526" y="32218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DD58E3C1-5F8C-4AB5-9BBD-219F907D4A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0B7F0CF5-9825-4EA5-B153-4EB1B06087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88C8BEC9-7955-46A5-80BA-CF42FDF05BC0}"/>
              </a:ext>
            </a:extLst>
          </p:cNvPr>
          <p:cNvGrpSpPr/>
          <p:nvPr/>
        </p:nvGrpSpPr>
        <p:grpSpPr>
          <a:xfrm>
            <a:off x="3752059" y="3467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B6A0D2BD-BBB9-4713-BBC5-EA4394DF01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A33711AC-1D6C-4C27-BD1C-E7120F353D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8A28D6-AE90-461F-9BC0-C01D188036DD}"/>
              </a:ext>
            </a:extLst>
          </p:cNvPr>
          <p:cNvGrpSpPr/>
          <p:nvPr/>
        </p:nvGrpSpPr>
        <p:grpSpPr>
          <a:xfrm>
            <a:off x="3616593" y="3255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B29BAA61-8D5F-4612-B608-5A868787EC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E1AE9F46-0772-4374-BDB0-B02B405760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7C59DBE-A0B5-47DF-8E3B-BEEB6C52E214}"/>
              </a:ext>
            </a:extLst>
          </p:cNvPr>
          <p:cNvGrpSpPr/>
          <p:nvPr/>
        </p:nvGrpSpPr>
        <p:grpSpPr>
          <a:xfrm>
            <a:off x="3438793" y="3111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FC228956-1356-4716-B4B0-3A6DBF7A21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D2A6EBA6-1B19-4051-915C-8908D616898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A48A079-279B-4372-A593-BEA2975A23B0}"/>
              </a:ext>
            </a:extLst>
          </p:cNvPr>
          <p:cNvGrpSpPr/>
          <p:nvPr/>
        </p:nvGrpSpPr>
        <p:grpSpPr>
          <a:xfrm>
            <a:off x="3252526" y="300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6089AFB0-FE82-4D67-9A86-9085AB9F45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40E5933-1E1E-40F7-A404-AD00F9753D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B4B3AC3-535A-43F0-93C3-3B8814E338A5}"/>
              </a:ext>
            </a:extLst>
          </p:cNvPr>
          <p:cNvGrpSpPr/>
          <p:nvPr/>
        </p:nvGrpSpPr>
        <p:grpSpPr>
          <a:xfrm>
            <a:off x="3023927" y="29255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045E064A-77FF-4C3A-9F10-E08881AC52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4CD44410-1F35-459C-9B9D-216EC7EA00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A440A07-D860-42AB-BBE5-EB2B2030D638}"/>
              </a:ext>
            </a:extLst>
          </p:cNvPr>
          <p:cNvGrpSpPr/>
          <p:nvPr/>
        </p:nvGrpSpPr>
        <p:grpSpPr>
          <a:xfrm>
            <a:off x="3049326" y="33573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0B1661E8-06D1-4086-8C81-1D0BBFCE4E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EC3FEAE0-3432-42F1-9B3A-A5E8043B84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F314B616-02C7-41D4-AB88-134A9C3E1562}"/>
              </a:ext>
            </a:extLst>
          </p:cNvPr>
          <p:cNvGrpSpPr/>
          <p:nvPr/>
        </p:nvGrpSpPr>
        <p:grpSpPr>
          <a:xfrm>
            <a:off x="3100126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A287AA16-4401-4216-8A83-4D0C3773D9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FFF2F8F1-BF8B-4BFF-A325-08F0CB2AE5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6B23742-4B56-4FF5-8C12-0F5D25DFC8D9}"/>
              </a:ext>
            </a:extLst>
          </p:cNvPr>
          <p:cNvGrpSpPr/>
          <p:nvPr/>
        </p:nvGrpSpPr>
        <p:grpSpPr>
          <a:xfrm>
            <a:off x="2795328" y="3010204"/>
            <a:ext cx="307126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5EE3B110-887E-48B8-8C2A-D4DBA9D871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7921A573-683D-4A62-BD6A-BFF1D65E82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A155F9A-B673-48AF-B252-9D022AD5029C}"/>
              </a:ext>
            </a:extLst>
          </p:cNvPr>
          <p:cNvGrpSpPr/>
          <p:nvPr/>
        </p:nvGrpSpPr>
        <p:grpSpPr>
          <a:xfrm>
            <a:off x="2600593" y="3120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9AAB77CB-4D47-474B-84A7-DF2D425B95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295A6C78-D611-4D58-AC6E-092833D339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A5271CBF-0593-45E1-8859-372BC1BD948B}"/>
              </a:ext>
            </a:extLst>
          </p:cNvPr>
          <p:cNvGrpSpPr/>
          <p:nvPr/>
        </p:nvGrpSpPr>
        <p:grpSpPr>
          <a:xfrm>
            <a:off x="2498992" y="3340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12E3C9C9-52B6-474E-96D7-8F4ED42FD3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BC96205A-9847-43CC-AC2A-FD3661FDEF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B74AFA4-062C-465E-8799-01A914EE6740}"/>
              </a:ext>
            </a:extLst>
          </p:cNvPr>
          <p:cNvGrpSpPr/>
          <p:nvPr/>
        </p:nvGrpSpPr>
        <p:grpSpPr>
          <a:xfrm>
            <a:off x="2482060" y="3552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1911326E-D18D-4DE2-8A8E-8432F071E6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3600B268-E144-4467-9BE3-76D35DF15A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730CCE2B-086C-41C8-B446-3B8ECA7227A8}"/>
              </a:ext>
            </a:extLst>
          </p:cNvPr>
          <p:cNvGrpSpPr/>
          <p:nvPr/>
        </p:nvGrpSpPr>
        <p:grpSpPr>
          <a:xfrm>
            <a:off x="2659860" y="3746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5406B9D4-39A0-4F7C-B512-92132EF850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7E7F24AE-19AE-40FF-AA30-FFEAE8E803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082D94E-BC88-4F62-9F4A-FF4C1D2EED98}"/>
              </a:ext>
            </a:extLst>
          </p:cNvPr>
          <p:cNvGrpSpPr/>
          <p:nvPr/>
        </p:nvGrpSpPr>
        <p:grpSpPr>
          <a:xfrm>
            <a:off x="2905392" y="3789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D87D323B-0EB2-4FFC-9ABD-97F9E5FEF1C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AF51B487-8C8E-4393-8466-08398BE709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881AAC9-CE45-4F45-AFC7-DEE2B11BF59C}"/>
              </a:ext>
            </a:extLst>
          </p:cNvPr>
          <p:cNvGrpSpPr/>
          <p:nvPr/>
        </p:nvGrpSpPr>
        <p:grpSpPr>
          <a:xfrm>
            <a:off x="1447199" y="28447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6B959935-4BEF-4A75-AD7A-B87CFDDFE4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083984E9-F61D-44AB-84D4-DE79D14A57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26D591EE-34DE-4569-ADFA-B75AAF1CC0BC}"/>
              </a:ext>
            </a:extLst>
          </p:cNvPr>
          <p:cNvGrpSpPr/>
          <p:nvPr/>
        </p:nvGrpSpPr>
        <p:grpSpPr>
          <a:xfrm>
            <a:off x="1269400" y="29463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990565C2-0C7A-4613-B1F5-E07E9E69D8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19F88F84-3C1C-4C7A-90FF-7954D4AD9F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EAA1A5EB-60D4-461A-8062-F24E7300A340}"/>
              </a:ext>
            </a:extLst>
          </p:cNvPr>
          <p:cNvGrpSpPr/>
          <p:nvPr/>
        </p:nvGrpSpPr>
        <p:grpSpPr>
          <a:xfrm>
            <a:off x="6239329" y="330194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C284D011-B25E-4C50-9B75-964F395EC7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B6092838-3723-40C9-BB6C-98894348DA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19F4B356-50C1-44DE-8D55-33C6588EE349}"/>
              </a:ext>
            </a:extLst>
          </p:cNvPr>
          <p:cNvGrpSpPr/>
          <p:nvPr/>
        </p:nvGrpSpPr>
        <p:grpSpPr>
          <a:xfrm>
            <a:off x="8983591" y="4976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F244922F-1C46-401D-88F0-3F83AC8194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FD192E6D-5772-41E1-91C2-C248AC8810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41A0EC44-1C82-40A9-90FA-843858EA12AD}"/>
              </a:ext>
            </a:extLst>
          </p:cNvPr>
          <p:cNvGrpSpPr/>
          <p:nvPr/>
        </p:nvGrpSpPr>
        <p:grpSpPr>
          <a:xfrm>
            <a:off x="4190401" y="4768405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632D8307-69FC-4F54-A0D8-0A04638C40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4237A881-0E9D-43F2-A75A-A42C5937DB7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4A2D7460-80DB-47B3-B9EB-F57C5BA0C43E}"/>
              </a:ext>
            </a:extLst>
          </p:cNvPr>
          <p:cNvGrpSpPr/>
          <p:nvPr/>
        </p:nvGrpSpPr>
        <p:grpSpPr>
          <a:xfrm>
            <a:off x="6933599" y="3149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50AB72D2-32AE-4618-AC1A-8175CA88FF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2E9ADC04-E8CC-4093-9B46-ED27D01761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2082822F-34F6-41D2-9EB0-0AF12517F530}"/>
              </a:ext>
            </a:extLst>
          </p:cNvPr>
          <p:cNvGrpSpPr/>
          <p:nvPr/>
        </p:nvGrpSpPr>
        <p:grpSpPr>
          <a:xfrm>
            <a:off x="7094465" y="30564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9078B567-C081-4424-A150-62E9CDB859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4034C1FE-1943-43A2-9D9A-016E2E42DF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BB1A06A7-63EB-4D2D-A27A-5B1E5BE65A52}"/>
              </a:ext>
            </a:extLst>
          </p:cNvPr>
          <p:cNvGrpSpPr/>
          <p:nvPr/>
        </p:nvGrpSpPr>
        <p:grpSpPr>
          <a:xfrm>
            <a:off x="7255332" y="29717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3405958E-C7B3-4CAD-9D1E-9CF5892FFC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E16650BD-A0C8-4650-83AD-79315BDAAC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A437C240-00EF-4A22-A27E-A3238831CD10}"/>
              </a:ext>
            </a:extLst>
          </p:cNvPr>
          <p:cNvGrpSpPr/>
          <p:nvPr/>
        </p:nvGrpSpPr>
        <p:grpSpPr>
          <a:xfrm>
            <a:off x="7399266" y="2895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1C41EFB6-E0FD-4713-82BC-4889EDFE66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EF9813AF-E219-49FA-9AAF-BC80BD330D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FA62210-E624-4ED2-B91F-AD0393BFCE41}"/>
              </a:ext>
            </a:extLst>
          </p:cNvPr>
          <p:cNvGrpSpPr/>
          <p:nvPr/>
        </p:nvGrpSpPr>
        <p:grpSpPr>
          <a:xfrm>
            <a:off x="7602465" y="281001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BF515B9C-5F37-4A0F-B64C-0D0DB2D269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0CFA548B-95A8-4F4C-B374-3795C0B1CF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FD5B20F5-A904-4F92-AC9A-B8AEE0A9E9D9}"/>
              </a:ext>
            </a:extLst>
          </p:cNvPr>
          <p:cNvGrpSpPr/>
          <p:nvPr/>
        </p:nvGrpSpPr>
        <p:grpSpPr>
          <a:xfrm>
            <a:off x="7729467" y="4480538"/>
            <a:ext cx="182056" cy="182056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871B9130-CFF8-493F-A11F-5E1CFB31B7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EA026ADA-62A5-4187-8DDF-569881A569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1FCCF602-E5C8-451E-8707-A0809BABC8AF}"/>
              </a:ext>
            </a:extLst>
          </p:cNvPr>
          <p:cNvGrpSpPr/>
          <p:nvPr/>
        </p:nvGrpSpPr>
        <p:grpSpPr>
          <a:xfrm>
            <a:off x="7627865" y="43179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C048B912-C4E3-479E-BB5D-EF629669B1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E37693B-976D-47A1-9AED-7B3F692289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7CFD1099-7AD3-4EC7-9DF3-C5A0DFD42DA7}"/>
              </a:ext>
            </a:extLst>
          </p:cNvPr>
          <p:cNvGrpSpPr/>
          <p:nvPr/>
        </p:nvGrpSpPr>
        <p:grpSpPr>
          <a:xfrm>
            <a:off x="7898799" y="47920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D81CD655-FFC8-4F45-8996-F036931035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9821B16-FC10-4EA4-B42D-ACF183C1B9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CEDDDF0A-9E38-40F8-842D-40B76D1B461E}"/>
              </a:ext>
            </a:extLst>
          </p:cNvPr>
          <p:cNvGrpSpPr/>
          <p:nvPr/>
        </p:nvGrpSpPr>
        <p:grpSpPr>
          <a:xfrm>
            <a:off x="4181933" y="46058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BE71EE39-32B8-49AD-9E45-560EB5029A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F57CA434-DBF2-439D-A285-22BDBC55AF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1C964EB-BF25-42EF-8DD9-3597C7F91AE1}"/>
              </a:ext>
            </a:extLst>
          </p:cNvPr>
          <p:cNvGrpSpPr/>
          <p:nvPr/>
        </p:nvGrpSpPr>
        <p:grpSpPr>
          <a:xfrm>
            <a:off x="4181934" y="44280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EBF4A112-AFF8-4B7E-9669-A6E7B4165D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E6D265C5-25A9-41A9-AEFB-FCF441A9A1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0C3E7A6B-931C-4721-9BE7-56F676536B94}"/>
              </a:ext>
            </a:extLst>
          </p:cNvPr>
          <p:cNvGrpSpPr/>
          <p:nvPr/>
        </p:nvGrpSpPr>
        <p:grpSpPr>
          <a:xfrm>
            <a:off x="3995666" y="38946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D4DC0243-48DA-4A86-B185-566AB845C0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EDE8C609-3BD8-47EC-9E83-1E64C54D17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3C76C599-50D2-407F-B3B7-7138BFB7EF8E}"/>
              </a:ext>
            </a:extLst>
          </p:cNvPr>
          <p:cNvGrpSpPr/>
          <p:nvPr/>
        </p:nvGrpSpPr>
        <p:grpSpPr>
          <a:xfrm>
            <a:off x="3919466" y="36914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6C6AB46C-A929-40C6-B2E7-91E1338C22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53856733-66F7-410E-B16E-670DA9F958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CE12CC8A-27C1-48D2-B625-4303F1790370}"/>
              </a:ext>
            </a:extLst>
          </p:cNvPr>
          <p:cNvGrpSpPr/>
          <p:nvPr/>
        </p:nvGrpSpPr>
        <p:grpSpPr>
          <a:xfrm>
            <a:off x="1591132" y="43602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368E5071-8078-480F-AA0F-71F355E1B3C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225F27AD-AB4B-4926-864B-2A693CA237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DA7246C0-4743-4B81-9719-6397B4114667}"/>
              </a:ext>
            </a:extLst>
          </p:cNvPr>
          <p:cNvGrpSpPr/>
          <p:nvPr/>
        </p:nvGrpSpPr>
        <p:grpSpPr>
          <a:xfrm>
            <a:off x="515866" y="3445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01F54EAF-BB2F-432C-806B-CB8F3CD71C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17F41B3B-BCDE-4487-99F9-B05DFB16D8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F533FBF-FDC1-4A90-AD49-020E01FBBA0E}"/>
              </a:ext>
            </a:extLst>
          </p:cNvPr>
          <p:cNvGrpSpPr/>
          <p:nvPr/>
        </p:nvGrpSpPr>
        <p:grpSpPr>
          <a:xfrm>
            <a:off x="1999462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F14425B1-3E3E-41FC-8485-302F79C3C6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A253B26F-8B2E-4122-B57F-7AFEFC25B9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057A826A-4AC1-4AB5-8433-00440B383C10}"/>
              </a:ext>
            </a:extLst>
          </p:cNvPr>
          <p:cNvGrpSpPr/>
          <p:nvPr/>
        </p:nvGrpSpPr>
        <p:grpSpPr>
          <a:xfrm>
            <a:off x="2270395" y="2121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B652AD6F-6814-49C1-B725-2A8F4154B7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7D594FAA-8B62-483F-8B97-74187193B9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D5D3E523-26F5-41FC-94BB-045120F7CAB6}"/>
              </a:ext>
            </a:extLst>
          </p:cNvPr>
          <p:cNvGrpSpPr/>
          <p:nvPr/>
        </p:nvGrpSpPr>
        <p:grpSpPr>
          <a:xfrm>
            <a:off x="251592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CB5DC781-CA72-4B7D-9DA5-256962BD76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BEB4B58-A1FF-4C37-A8A0-568BC61C90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2E080395-D86C-485D-BC8F-DD0849B282CA}"/>
              </a:ext>
            </a:extLst>
          </p:cNvPr>
          <p:cNvGrpSpPr/>
          <p:nvPr/>
        </p:nvGrpSpPr>
        <p:grpSpPr>
          <a:xfrm>
            <a:off x="276993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E335DFC0-BD18-44A7-9CBD-AE0FE49153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5C1C3CBB-7981-4C10-ADD8-BBD010DEDC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D26FEBEF-E419-4874-921D-2E9A31F9B576}"/>
              </a:ext>
            </a:extLst>
          </p:cNvPr>
          <p:cNvGrpSpPr/>
          <p:nvPr/>
        </p:nvGrpSpPr>
        <p:grpSpPr>
          <a:xfrm>
            <a:off x="302393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8A73643C-5070-4D09-90F8-89EA612F92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454E5CDE-B1A4-402F-AB9F-F4E00E42A2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ACAF183C-4E7E-4E4C-AD19-69C771E4094E}"/>
              </a:ext>
            </a:extLst>
          </p:cNvPr>
          <p:cNvGrpSpPr/>
          <p:nvPr/>
        </p:nvGrpSpPr>
        <p:grpSpPr>
          <a:xfrm>
            <a:off x="327794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9F0F3FB8-AF0B-4322-9A98-C84903605E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F590A1E8-3A95-483A-BB95-EAEADDDE31D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8F4977D-7C74-4479-A8AA-ADA16EA626F1}"/>
              </a:ext>
            </a:extLst>
          </p:cNvPr>
          <p:cNvGrpSpPr/>
          <p:nvPr/>
        </p:nvGrpSpPr>
        <p:grpSpPr>
          <a:xfrm>
            <a:off x="353194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2711FD6D-5A64-44F3-95F6-B2093F6833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5EC8CDC1-E43E-42A3-ABE2-CBCEE0296F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8723048E-2C9D-4825-9081-3AF1AA812679}"/>
              </a:ext>
            </a:extLst>
          </p:cNvPr>
          <p:cNvGrpSpPr/>
          <p:nvPr/>
        </p:nvGrpSpPr>
        <p:grpSpPr>
          <a:xfrm>
            <a:off x="378594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A3D36740-A1C9-4FC6-8A50-EC64057D89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B07BB4A6-7806-4BD2-969E-6ADF0546C98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785FB73F-2621-4870-8F94-7404DD34CCBC}"/>
              </a:ext>
            </a:extLst>
          </p:cNvPr>
          <p:cNvGrpSpPr/>
          <p:nvPr/>
        </p:nvGrpSpPr>
        <p:grpSpPr>
          <a:xfrm>
            <a:off x="403995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ED33021D-A033-407A-BFCD-E91416D762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5AFDD2B2-6E01-4196-A1FF-D5D5835176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2BFABE61-4FE4-4A2C-9E21-4FB67EAA7741}"/>
              </a:ext>
            </a:extLst>
          </p:cNvPr>
          <p:cNvGrpSpPr/>
          <p:nvPr/>
        </p:nvGrpSpPr>
        <p:grpSpPr>
          <a:xfrm>
            <a:off x="429395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FFF479A5-702E-47EF-BF4E-72BCB7DECE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8CF12CC0-C5F7-4E2F-8E96-3600D59DC8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A5BD6C8E-2D9D-4EEB-936F-28907B541874}"/>
              </a:ext>
            </a:extLst>
          </p:cNvPr>
          <p:cNvGrpSpPr/>
          <p:nvPr/>
        </p:nvGrpSpPr>
        <p:grpSpPr>
          <a:xfrm>
            <a:off x="454796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DA845691-518F-456D-8EA9-FC71EA1B7E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1343BD8A-3D56-48C7-9B34-D97FA9E941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DCD5C6CA-38CB-4099-B057-FC298FD7CDF4}"/>
              </a:ext>
            </a:extLst>
          </p:cNvPr>
          <p:cNvGrpSpPr/>
          <p:nvPr/>
        </p:nvGrpSpPr>
        <p:grpSpPr>
          <a:xfrm>
            <a:off x="480196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7D6AA323-5715-4E09-AC11-E713A5C1BC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3B3F567F-DAF2-4B88-9105-BA51861E34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4BE2AE58-A778-40B0-B2B6-1BCC114B39E3}"/>
              </a:ext>
            </a:extLst>
          </p:cNvPr>
          <p:cNvGrpSpPr/>
          <p:nvPr/>
        </p:nvGrpSpPr>
        <p:grpSpPr>
          <a:xfrm>
            <a:off x="505596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D27C164E-0FDD-4313-8679-B3D9EED8A2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328FA50A-16BF-4A09-A492-61171D2E28C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586CCA60-BA0A-4BA7-8656-4CC229B442CE}"/>
              </a:ext>
            </a:extLst>
          </p:cNvPr>
          <p:cNvGrpSpPr/>
          <p:nvPr/>
        </p:nvGrpSpPr>
        <p:grpSpPr>
          <a:xfrm>
            <a:off x="530997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CE56B694-18FB-42D2-99EA-30762D78F0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33A1DE38-AD3D-4226-83D7-D9610B39C6A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6A458982-C45A-40A7-84F6-733299865E72}"/>
              </a:ext>
            </a:extLst>
          </p:cNvPr>
          <p:cNvGrpSpPr/>
          <p:nvPr/>
        </p:nvGrpSpPr>
        <p:grpSpPr>
          <a:xfrm>
            <a:off x="556397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EBE520BB-F561-42E8-91C2-DA319C7E5E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792E6618-00DC-477B-8337-B8019F3083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B014FE42-3D38-4882-B679-4AC70809F84B}"/>
              </a:ext>
            </a:extLst>
          </p:cNvPr>
          <p:cNvGrpSpPr/>
          <p:nvPr/>
        </p:nvGrpSpPr>
        <p:grpSpPr>
          <a:xfrm>
            <a:off x="581798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CA1EB849-E05A-440B-9A5F-A4CC850BC3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5B452039-6CE2-4605-B835-9B0D05621F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91B18E87-C25E-420C-93C1-26CFC65389AD}"/>
              </a:ext>
            </a:extLst>
          </p:cNvPr>
          <p:cNvGrpSpPr/>
          <p:nvPr/>
        </p:nvGrpSpPr>
        <p:grpSpPr>
          <a:xfrm>
            <a:off x="607198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75C84950-F77E-491B-A2F2-9B3EC354F62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8EE8103-984D-4553-AD96-83B3C7FD298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1F8E2ECC-67C1-43EC-9777-79529F0A8720}"/>
              </a:ext>
            </a:extLst>
          </p:cNvPr>
          <p:cNvGrpSpPr/>
          <p:nvPr/>
        </p:nvGrpSpPr>
        <p:grpSpPr>
          <a:xfrm>
            <a:off x="632598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B78F8986-80A3-417E-88D0-0F2D3BA9FF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B050D019-D9C7-4E30-9D49-85BE2E8AC6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1E686458-9FA9-43F5-8365-A4293FBF981D}"/>
              </a:ext>
            </a:extLst>
          </p:cNvPr>
          <p:cNvGrpSpPr/>
          <p:nvPr/>
        </p:nvGrpSpPr>
        <p:grpSpPr>
          <a:xfrm>
            <a:off x="657999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96DB9919-04FA-41CD-8BDF-22DDAC8527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82F3ECAA-0531-4D30-AA1D-001610416B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DC847D35-E5CF-4171-9592-70600F627EF9}"/>
              </a:ext>
            </a:extLst>
          </p:cNvPr>
          <p:cNvGrpSpPr/>
          <p:nvPr/>
        </p:nvGrpSpPr>
        <p:grpSpPr>
          <a:xfrm>
            <a:off x="683399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3077DA32-D819-4A7F-B27F-1C60B0EFF9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97D8AE12-66E2-4D9F-ABBF-164452DA9C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48C02C17-900A-4812-AA16-AE8C35FB91B2}"/>
              </a:ext>
            </a:extLst>
          </p:cNvPr>
          <p:cNvGrpSpPr/>
          <p:nvPr/>
        </p:nvGrpSpPr>
        <p:grpSpPr>
          <a:xfrm>
            <a:off x="708800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23AAFFA8-BE27-49BD-92BA-63B7E37ED0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ACBD4E1E-385F-4DE2-A9EE-1DECD9CF64B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16A0B811-5416-4C48-8195-1302BB6D669E}"/>
              </a:ext>
            </a:extLst>
          </p:cNvPr>
          <p:cNvGrpSpPr/>
          <p:nvPr/>
        </p:nvGrpSpPr>
        <p:grpSpPr>
          <a:xfrm>
            <a:off x="734200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51A1A83F-E97B-4AA9-B362-918DFDE8C7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EF0372CC-8CC5-4FCE-84CB-DC0507AB36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5CF70669-F62E-4397-90FC-B48BF056240E}"/>
              </a:ext>
            </a:extLst>
          </p:cNvPr>
          <p:cNvGrpSpPr/>
          <p:nvPr/>
        </p:nvGrpSpPr>
        <p:grpSpPr>
          <a:xfrm>
            <a:off x="759600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EB1680C4-FE23-49EA-965D-60A105B6A5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1569840E-FDED-483F-BF43-6C5BC3873F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BD530DB2-F967-40B1-84B4-B17F71D43A08}"/>
              </a:ext>
            </a:extLst>
          </p:cNvPr>
          <p:cNvGrpSpPr/>
          <p:nvPr/>
        </p:nvGrpSpPr>
        <p:grpSpPr>
          <a:xfrm>
            <a:off x="785001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02122DA5-DE81-4D36-A191-FD8C2C3904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E35E03F6-C3B0-4950-9E66-C8B3C2C972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0CB37266-8361-4151-9827-392147624102}"/>
              </a:ext>
            </a:extLst>
          </p:cNvPr>
          <p:cNvGrpSpPr/>
          <p:nvPr/>
        </p:nvGrpSpPr>
        <p:grpSpPr>
          <a:xfrm>
            <a:off x="810401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E12D5975-AFB8-40CC-A5AC-BE646A5EE2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AA9FF3C5-5480-4FE5-9C0B-408D091F20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06227684-32EB-40DE-A29F-B9E33D2A2C77}"/>
              </a:ext>
            </a:extLst>
          </p:cNvPr>
          <p:cNvGrpSpPr/>
          <p:nvPr/>
        </p:nvGrpSpPr>
        <p:grpSpPr>
          <a:xfrm>
            <a:off x="835802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2248F48A-D497-46EB-BA11-160C6D1F99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5CCFB07C-2AE0-40FD-B16E-D7D4B060C4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7BE52C0F-5851-4858-83C0-23A5556358B2}"/>
              </a:ext>
            </a:extLst>
          </p:cNvPr>
          <p:cNvGrpSpPr/>
          <p:nvPr/>
        </p:nvGrpSpPr>
        <p:grpSpPr>
          <a:xfrm>
            <a:off x="4116128" y="2586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82031774-4365-4DAB-B3E7-55F09E6786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3FDF3A45-95F2-4A6D-908F-1CC351FA02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4F10615F-2573-40EE-B654-6EE514215BF2}"/>
              </a:ext>
            </a:extLst>
          </p:cNvPr>
          <p:cNvGrpSpPr/>
          <p:nvPr/>
        </p:nvGrpSpPr>
        <p:grpSpPr>
          <a:xfrm>
            <a:off x="4116128" y="2849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127AD3D6-8F4B-4C8C-B005-222914F146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829954C9-A289-4A96-B733-08B4B7946B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9A01C196-D87E-4897-922B-846B01F704BC}"/>
              </a:ext>
            </a:extLst>
          </p:cNvPr>
          <p:cNvGrpSpPr/>
          <p:nvPr/>
        </p:nvGrpSpPr>
        <p:grpSpPr>
          <a:xfrm>
            <a:off x="4116128" y="31118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8B5756DF-1BFF-48C6-B546-0BA5D5E06C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C5B7CFE0-FC51-468F-BCAD-9042CC221E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27362953-4985-4CBD-B38D-FFFA539044A0}"/>
              </a:ext>
            </a:extLst>
          </p:cNvPr>
          <p:cNvGrpSpPr/>
          <p:nvPr/>
        </p:nvGrpSpPr>
        <p:grpSpPr>
          <a:xfrm>
            <a:off x="4116128" y="3374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1B0DE070-B798-41DD-B058-2184C84269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3E691B93-B503-4B86-978B-A11A69801B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FFC48216-7282-4E7F-9708-F451BE9FA6E8}"/>
              </a:ext>
            </a:extLst>
          </p:cNvPr>
          <p:cNvGrpSpPr/>
          <p:nvPr/>
        </p:nvGrpSpPr>
        <p:grpSpPr>
          <a:xfrm>
            <a:off x="4116128" y="36367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28EF6A9E-88CD-4822-909D-4E1A13B229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C2B6F9A0-735D-46C3-939F-7BFE03FFAE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5B26CED3-7DFC-4F9D-9A9D-9781F8084783}"/>
              </a:ext>
            </a:extLst>
          </p:cNvPr>
          <p:cNvGrpSpPr/>
          <p:nvPr/>
        </p:nvGrpSpPr>
        <p:grpSpPr>
          <a:xfrm>
            <a:off x="4116128" y="389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0E37D208-53A9-4EE0-A7B5-3AFCCF88202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DDDACE12-A895-4795-963C-74BE5BDEA6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FB8AB5AE-372B-4594-A387-25788224EFCF}"/>
              </a:ext>
            </a:extLst>
          </p:cNvPr>
          <p:cNvGrpSpPr/>
          <p:nvPr/>
        </p:nvGrpSpPr>
        <p:grpSpPr>
          <a:xfrm>
            <a:off x="4116128" y="416166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01F1F507-BB65-4216-B1BB-CB4D7690DB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E11A3246-8BC5-403B-9604-5046FCE524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FB95653C-D7BA-42DF-B797-40538AAA2C57}"/>
              </a:ext>
            </a:extLst>
          </p:cNvPr>
          <p:cNvGrpSpPr/>
          <p:nvPr/>
        </p:nvGrpSpPr>
        <p:grpSpPr>
          <a:xfrm>
            <a:off x="1108533" y="30479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44EEAF9E-296B-4AC6-9081-8FEFA57731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9B9DD8E0-6C3F-4AD1-A694-012E69D5EF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D56080ED-EFBD-4270-BD34-C864468668E7}"/>
              </a:ext>
            </a:extLst>
          </p:cNvPr>
          <p:cNvGrpSpPr/>
          <p:nvPr/>
        </p:nvGrpSpPr>
        <p:grpSpPr>
          <a:xfrm>
            <a:off x="947666" y="314953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4" name="Sun 353">
              <a:extLst>
                <a:ext uri="{FF2B5EF4-FFF2-40B4-BE49-F238E27FC236}">
                  <a16:creationId xmlns:a16="http://schemas.microsoft.com/office/drawing/2014/main" id="{0F816941-90EF-4400-A815-FDD1CDE6EB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3725D1BC-FC17-4860-AFCD-4806432D98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80C87829-B7BE-472B-A9CB-108B522BB827}"/>
              </a:ext>
            </a:extLst>
          </p:cNvPr>
          <p:cNvGrpSpPr/>
          <p:nvPr/>
        </p:nvGrpSpPr>
        <p:grpSpPr>
          <a:xfrm>
            <a:off x="786799" y="325113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7" name="Sun 356">
              <a:extLst>
                <a:ext uri="{FF2B5EF4-FFF2-40B4-BE49-F238E27FC236}">
                  <a16:creationId xmlns:a16="http://schemas.microsoft.com/office/drawing/2014/main" id="{29D96F68-9853-45FD-B998-188BFF3B1A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D3963D55-6F80-428C-8BE6-ACEABE3E42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5D6B0D23-7B61-4BCF-A02D-15FF7A8D9E5E}"/>
              </a:ext>
            </a:extLst>
          </p:cNvPr>
          <p:cNvGrpSpPr/>
          <p:nvPr/>
        </p:nvGrpSpPr>
        <p:grpSpPr>
          <a:xfrm>
            <a:off x="668267" y="338660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0" name="Sun 359">
              <a:extLst>
                <a:ext uri="{FF2B5EF4-FFF2-40B4-BE49-F238E27FC236}">
                  <a16:creationId xmlns:a16="http://schemas.microsoft.com/office/drawing/2014/main" id="{DA2EFB55-CAF2-44D3-A041-20AEC60160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A674C7F9-6F4F-4B69-A517-78F14307BF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351CD735-3C8B-4E74-B7B6-63E30A367B1A}"/>
              </a:ext>
            </a:extLst>
          </p:cNvPr>
          <p:cNvGrpSpPr/>
          <p:nvPr/>
        </p:nvGrpSpPr>
        <p:grpSpPr>
          <a:xfrm>
            <a:off x="600529" y="356440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3" name="Sun 362">
              <a:extLst>
                <a:ext uri="{FF2B5EF4-FFF2-40B4-BE49-F238E27FC236}">
                  <a16:creationId xmlns:a16="http://schemas.microsoft.com/office/drawing/2014/main" id="{D3848363-9968-4118-BAE0-645FAB217E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0E9D0F93-1C08-4C74-9689-994B626EF6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F4C4A164-21C0-4045-A53F-77AB6B2B1AEF}"/>
              </a:ext>
            </a:extLst>
          </p:cNvPr>
          <p:cNvGrpSpPr/>
          <p:nvPr/>
        </p:nvGrpSpPr>
        <p:grpSpPr>
          <a:xfrm>
            <a:off x="761396" y="35982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6" name="Sun 365">
              <a:extLst>
                <a:ext uri="{FF2B5EF4-FFF2-40B4-BE49-F238E27FC236}">
                  <a16:creationId xmlns:a16="http://schemas.microsoft.com/office/drawing/2014/main" id="{E4D6D510-0B96-44BC-9772-A2A1C8793E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1DF0DD6F-F9DB-4F7F-B9C5-31125A18A8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D1C2E335-709D-4D1F-82AA-D78DABB76E4A}"/>
              </a:ext>
            </a:extLst>
          </p:cNvPr>
          <p:cNvGrpSpPr/>
          <p:nvPr/>
        </p:nvGrpSpPr>
        <p:grpSpPr>
          <a:xfrm>
            <a:off x="939197" y="3674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9" name="Sun 368">
              <a:extLst>
                <a:ext uri="{FF2B5EF4-FFF2-40B4-BE49-F238E27FC236}">
                  <a16:creationId xmlns:a16="http://schemas.microsoft.com/office/drawing/2014/main" id="{E36552B3-27D2-4168-860E-13C46C36D6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EB2DA48D-084D-4ACC-8C24-A89D687782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C369350A-A29A-4B7E-A5BD-FFC78D36B694}"/>
              </a:ext>
            </a:extLst>
          </p:cNvPr>
          <p:cNvGrpSpPr/>
          <p:nvPr/>
        </p:nvGrpSpPr>
        <p:grpSpPr>
          <a:xfrm>
            <a:off x="7782287" y="2383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2" name="Sun 371">
              <a:extLst>
                <a:ext uri="{FF2B5EF4-FFF2-40B4-BE49-F238E27FC236}">
                  <a16:creationId xmlns:a16="http://schemas.microsoft.com/office/drawing/2014/main" id="{3E7083ED-6084-4C4E-A799-EADBA1FC66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9FCB18BE-2CB9-471C-8F82-CEED8E118C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CC1D646B-D937-42FB-8AFD-5169B6BCD001}"/>
              </a:ext>
            </a:extLst>
          </p:cNvPr>
          <p:cNvGrpSpPr/>
          <p:nvPr/>
        </p:nvGrpSpPr>
        <p:grpSpPr>
          <a:xfrm>
            <a:off x="7782285" y="262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5" name="Sun 374">
              <a:extLst>
                <a:ext uri="{FF2B5EF4-FFF2-40B4-BE49-F238E27FC236}">
                  <a16:creationId xmlns:a16="http://schemas.microsoft.com/office/drawing/2014/main" id="{B1DFA6CF-20CA-4C2B-AF0E-2E1DABF1E9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0220723C-9825-4775-9B77-A9940D1521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E045F28F-0C86-4A85-A8AB-4A2209BA36CF}"/>
              </a:ext>
            </a:extLst>
          </p:cNvPr>
          <p:cNvGrpSpPr/>
          <p:nvPr/>
        </p:nvGrpSpPr>
        <p:grpSpPr>
          <a:xfrm>
            <a:off x="7782283" y="28747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8" name="Sun 377">
              <a:extLst>
                <a:ext uri="{FF2B5EF4-FFF2-40B4-BE49-F238E27FC236}">
                  <a16:creationId xmlns:a16="http://schemas.microsoft.com/office/drawing/2014/main" id="{B7237DA5-B336-4662-9619-2EC6DE37F9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E94FCA48-00B7-491A-8BB9-E42595FD19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3CE63848-5BCF-4258-9EBB-932D9123DF6E}"/>
              </a:ext>
            </a:extLst>
          </p:cNvPr>
          <p:cNvGrpSpPr/>
          <p:nvPr/>
        </p:nvGrpSpPr>
        <p:grpSpPr>
          <a:xfrm>
            <a:off x="7782281" y="312026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1" name="Sun 380">
              <a:extLst>
                <a:ext uri="{FF2B5EF4-FFF2-40B4-BE49-F238E27FC236}">
                  <a16:creationId xmlns:a16="http://schemas.microsoft.com/office/drawing/2014/main" id="{98EE1922-BB3F-4705-A99C-9970CB6E12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F45D0F76-FD11-4605-8CDA-4E5293917B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B9145DC1-A74A-4562-9BC2-B6C3E4ED2D54}"/>
              </a:ext>
            </a:extLst>
          </p:cNvPr>
          <p:cNvGrpSpPr/>
          <p:nvPr/>
        </p:nvGrpSpPr>
        <p:grpSpPr>
          <a:xfrm>
            <a:off x="7782279" y="33657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4" name="Sun 383">
              <a:extLst>
                <a:ext uri="{FF2B5EF4-FFF2-40B4-BE49-F238E27FC236}">
                  <a16:creationId xmlns:a16="http://schemas.microsoft.com/office/drawing/2014/main" id="{9F3D8DC9-0ABB-418E-8F91-F25DA7A9C3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6BB9C8FF-AF70-41CD-A93C-38C0025774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5F6CEE40-5654-4B8C-BCAA-C5005D887AE1}"/>
              </a:ext>
            </a:extLst>
          </p:cNvPr>
          <p:cNvGrpSpPr/>
          <p:nvPr/>
        </p:nvGrpSpPr>
        <p:grpSpPr>
          <a:xfrm>
            <a:off x="7782277" y="361132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7" name="Sun 386">
              <a:extLst>
                <a:ext uri="{FF2B5EF4-FFF2-40B4-BE49-F238E27FC236}">
                  <a16:creationId xmlns:a16="http://schemas.microsoft.com/office/drawing/2014/main" id="{C9188B55-E59A-4AB7-BF2B-472B708968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ECA2E102-93BB-4028-9132-D7AC78FDFE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0F900D42-F9A7-4D74-87AD-27F46B9A4900}"/>
              </a:ext>
            </a:extLst>
          </p:cNvPr>
          <p:cNvGrpSpPr/>
          <p:nvPr/>
        </p:nvGrpSpPr>
        <p:grpSpPr>
          <a:xfrm>
            <a:off x="7782275" y="385685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0" name="Sun 389">
              <a:extLst>
                <a:ext uri="{FF2B5EF4-FFF2-40B4-BE49-F238E27FC236}">
                  <a16:creationId xmlns:a16="http://schemas.microsoft.com/office/drawing/2014/main" id="{4B6FA71D-AC92-4B41-A083-2D9E9FFE45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37A9D703-CAC0-463E-96C8-CCF4A35806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8B584386-1CC5-4595-8F3E-65554AD7F491}"/>
              </a:ext>
            </a:extLst>
          </p:cNvPr>
          <p:cNvGrpSpPr/>
          <p:nvPr/>
        </p:nvGrpSpPr>
        <p:grpSpPr>
          <a:xfrm>
            <a:off x="7782273" y="410238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3" name="Sun 392">
              <a:extLst>
                <a:ext uri="{FF2B5EF4-FFF2-40B4-BE49-F238E27FC236}">
                  <a16:creationId xmlns:a16="http://schemas.microsoft.com/office/drawing/2014/main" id="{6BCE963F-DC38-4217-B699-092BFAB654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55319871-4EF6-4B3B-A6CE-D4ED4AB50A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0ED16ADB-054E-40AC-97C6-39826EE1106F}"/>
              </a:ext>
            </a:extLst>
          </p:cNvPr>
          <p:cNvGrpSpPr/>
          <p:nvPr/>
        </p:nvGrpSpPr>
        <p:grpSpPr>
          <a:xfrm>
            <a:off x="7782271" y="434791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6" name="Sun 395">
              <a:extLst>
                <a:ext uri="{FF2B5EF4-FFF2-40B4-BE49-F238E27FC236}">
                  <a16:creationId xmlns:a16="http://schemas.microsoft.com/office/drawing/2014/main" id="{85C510B9-20D5-40B6-B4B9-E90FDD3B22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AC66595E-8EA4-42C5-90F8-0D7493E7D3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2E38DA5A-9356-47FA-BB6B-345F9E21E993}"/>
              </a:ext>
            </a:extLst>
          </p:cNvPr>
          <p:cNvGrpSpPr/>
          <p:nvPr/>
        </p:nvGrpSpPr>
        <p:grpSpPr>
          <a:xfrm>
            <a:off x="7782269" y="459345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9" name="Sun 398">
              <a:extLst>
                <a:ext uri="{FF2B5EF4-FFF2-40B4-BE49-F238E27FC236}">
                  <a16:creationId xmlns:a16="http://schemas.microsoft.com/office/drawing/2014/main" id="{69D14AFB-E86D-4F27-BD32-B25633F35A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81170D0B-0C3F-435B-8B4F-27BAB26D7B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4F06EAEA-9721-48DF-B15C-7D937F01F584}"/>
              </a:ext>
            </a:extLst>
          </p:cNvPr>
          <p:cNvGrpSpPr/>
          <p:nvPr/>
        </p:nvGrpSpPr>
        <p:grpSpPr>
          <a:xfrm>
            <a:off x="6613793" y="30525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2" name="Sun 401">
              <a:extLst>
                <a:ext uri="{FF2B5EF4-FFF2-40B4-BE49-F238E27FC236}">
                  <a16:creationId xmlns:a16="http://schemas.microsoft.com/office/drawing/2014/main" id="{A061AC58-4FC0-4AA2-B5C9-12A55564F7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571333BC-628D-4535-9A79-1065045EB5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7302DBAD-07A4-4DEE-AC3A-9C50892C106E}"/>
              </a:ext>
            </a:extLst>
          </p:cNvPr>
          <p:cNvGrpSpPr/>
          <p:nvPr/>
        </p:nvGrpSpPr>
        <p:grpSpPr>
          <a:xfrm>
            <a:off x="8832059" y="1910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5" name="Sun 404">
              <a:extLst>
                <a:ext uri="{FF2B5EF4-FFF2-40B4-BE49-F238E27FC236}">
                  <a16:creationId xmlns:a16="http://schemas.microsoft.com/office/drawing/2014/main" id="{66C4C0F0-BACE-4806-93C5-CE818376216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22C2D4EE-451B-47E3-8816-E9A5728059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AD371652-2881-4FF8-A86C-E68658C71D53}"/>
              </a:ext>
            </a:extLst>
          </p:cNvPr>
          <p:cNvGrpSpPr/>
          <p:nvPr/>
        </p:nvGrpSpPr>
        <p:grpSpPr>
          <a:xfrm>
            <a:off x="5222084" y="36155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8" name="Sun 407">
              <a:extLst>
                <a:ext uri="{FF2B5EF4-FFF2-40B4-BE49-F238E27FC236}">
                  <a16:creationId xmlns:a16="http://schemas.microsoft.com/office/drawing/2014/main" id="{99C02617-D394-4700-AA80-A5ED0EDEF3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8722BC7E-2967-4F0F-A37E-C55ECBDB80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68CE9306-318B-4648-BF25-5FD006231AAB}"/>
              </a:ext>
            </a:extLst>
          </p:cNvPr>
          <p:cNvGrpSpPr/>
          <p:nvPr/>
        </p:nvGrpSpPr>
        <p:grpSpPr>
          <a:xfrm>
            <a:off x="5193509" y="33964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1" name="Sun 410">
              <a:extLst>
                <a:ext uri="{FF2B5EF4-FFF2-40B4-BE49-F238E27FC236}">
                  <a16:creationId xmlns:a16="http://schemas.microsoft.com/office/drawing/2014/main" id="{C2C03142-007B-49F5-B091-9859858954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C50FA603-3D59-40EA-B9CF-43EF5E9FB2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966A4053-7067-4180-800F-A0E4FD01A127}"/>
              </a:ext>
            </a:extLst>
          </p:cNvPr>
          <p:cNvGrpSpPr/>
          <p:nvPr/>
        </p:nvGrpSpPr>
        <p:grpSpPr>
          <a:xfrm>
            <a:off x="5183984" y="31678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4" name="Sun 413">
              <a:extLst>
                <a:ext uri="{FF2B5EF4-FFF2-40B4-BE49-F238E27FC236}">
                  <a16:creationId xmlns:a16="http://schemas.microsoft.com/office/drawing/2014/main" id="{C3EEC9C2-F88E-40F9-8629-3D6A9C12C9A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AFB1E5D3-0070-45D8-90DE-7830CBC96A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6BDE8BF1-1D1D-4656-A51D-0E5BE076374B}"/>
              </a:ext>
            </a:extLst>
          </p:cNvPr>
          <p:cNvGrpSpPr/>
          <p:nvPr/>
        </p:nvGrpSpPr>
        <p:grpSpPr>
          <a:xfrm>
            <a:off x="5174459" y="2977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7" name="Sun 416">
              <a:extLst>
                <a:ext uri="{FF2B5EF4-FFF2-40B4-BE49-F238E27FC236}">
                  <a16:creationId xmlns:a16="http://schemas.microsoft.com/office/drawing/2014/main" id="{DCE041EF-8893-4B71-818C-4C317BBE6D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B752898F-49C1-4E4B-B49C-A4CCB20C85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81C80B45-A0CB-4EE1-81FD-8093097DB1F5}"/>
              </a:ext>
            </a:extLst>
          </p:cNvPr>
          <p:cNvGrpSpPr/>
          <p:nvPr/>
        </p:nvGrpSpPr>
        <p:grpSpPr>
          <a:xfrm>
            <a:off x="5231609" y="2777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0" name="Sun 419">
              <a:extLst>
                <a:ext uri="{FF2B5EF4-FFF2-40B4-BE49-F238E27FC236}">
                  <a16:creationId xmlns:a16="http://schemas.microsoft.com/office/drawing/2014/main" id="{FB5674BA-15F6-419B-8131-89436A2D3F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0E9F6450-2213-49A6-8015-4DA3172CD0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933DB8E4-564F-45C7-B239-89922DF70698}"/>
              </a:ext>
            </a:extLst>
          </p:cNvPr>
          <p:cNvGrpSpPr/>
          <p:nvPr/>
        </p:nvGrpSpPr>
        <p:grpSpPr>
          <a:xfrm>
            <a:off x="8832060" y="27985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3" name="Sun 422">
              <a:extLst>
                <a:ext uri="{FF2B5EF4-FFF2-40B4-BE49-F238E27FC236}">
                  <a16:creationId xmlns:a16="http://schemas.microsoft.com/office/drawing/2014/main" id="{28327951-B985-4D74-8B1A-139571BFE0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4E4E9335-5AB6-4CD2-9D9A-8A7728D4F3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9B798E61-82A9-429E-B0CC-9FC9D35A35D9}"/>
              </a:ext>
            </a:extLst>
          </p:cNvPr>
          <p:cNvGrpSpPr/>
          <p:nvPr/>
        </p:nvGrpSpPr>
        <p:grpSpPr>
          <a:xfrm>
            <a:off x="7579857" y="255127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6" name="Sun 425">
              <a:extLst>
                <a:ext uri="{FF2B5EF4-FFF2-40B4-BE49-F238E27FC236}">
                  <a16:creationId xmlns:a16="http://schemas.microsoft.com/office/drawing/2014/main" id="{C6263C92-B59A-49F5-892B-BD8D9B96CF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4D8A657A-0EF8-4A79-8FFC-505C825F66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BE0AFE48-875F-4B84-9473-2B1BE2285D4C}"/>
              </a:ext>
            </a:extLst>
          </p:cNvPr>
          <p:cNvGrpSpPr/>
          <p:nvPr/>
        </p:nvGrpSpPr>
        <p:grpSpPr>
          <a:xfrm>
            <a:off x="7401192" y="2637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9" name="Sun 428">
              <a:extLst>
                <a:ext uri="{FF2B5EF4-FFF2-40B4-BE49-F238E27FC236}">
                  <a16:creationId xmlns:a16="http://schemas.microsoft.com/office/drawing/2014/main" id="{2CDDE3D3-9F79-4A22-AFCC-2D4CF432CD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7E8CEC28-C838-455B-8CD6-5281EF1EDD2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A14777C3-CA12-4888-8ADC-C1D3C37855C5}"/>
              </a:ext>
            </a:extLst>
          </p:cNvPr>
          <p:cNvGrpSpPr/>
          <p:nvPr/>
        </p:nvGrpSpPr>
        <p:grpSpPr>
          <a:xfrm>
            <a:off x="7206460" y="27477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2" name="Sun 431">
              <a:extLst>
                <a:ext uri="{FF2B5EF4-FFF2-40B4-BE49-F238E27FC236}">
                  <a16:creationId xmlns:a16="http://schemas.microsoft.com/office/drawing/2014/main" id="{44BB4563-8FB9-44D4-B22D-321B358FE3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F03638CE-F458-4F4C-880E-951657715B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0C11325E-0B06-4C17-A4EE-CDFC7CEBA694}"/>
              </a:ext>
            </a:extLst>
          </p:cNvPr>
          <p:cNvGrpSpPr/>
          <p:nvPr/>
        </p:nvGrpSpPr>
        <p:grpSpPr>
          <a:xfrm>
            <a:off x="7028659" y="28239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5" name="Sun 434">
              <a:extLst>
                <a:ext uri="{FF2B5EF4-FFF2-40B4-BE49-F238E27FC236}">
                  <a16:creationId xmlns:a16="http://schemas.microsoft.com/office/drawing/2014/main" id="{7EB54D18-C759-4205-A374-3AB7BD5589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A0364DE7-03D9-45BA-9D25-DD0779A037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2FB28667-4557-4FA5-BF8E-BE0CD69B088C}"/>
              </a:ext>
            </a:extLst>
          </p:cNvPr>
          <p:cNvGrpSpPr/>
          <p:nvPr/>
        </p:nvGrpSpPr>
        <p:grpSpPr>
          <a:xfrm>
            <a:off x="6825459" y="293400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8" name="Sun 437">
              <a:extLst>
                <a:ext uri="{FF2B5EF4-FFF2-40B4-BE49-F238E27FC236}">
                  <a16:creationId xmlns:a16="http://schemas.microsoft.com/office/drawing/2014/main" id="{6AD1B04D-08D0-4030-87EC-F3ABFD78DA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4590BBA5-B3E4-49C8-AEB3-CC3908D108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BA040A41-59F6-4EFB-8035-81BF8010323F}"/>
              </a:ext>
            </a:extLst>
          </p:cNvPr>
          <p:cNvGrpSpPr/>
          <p:nvPr/>
        </p:nvGrpSpPr>
        <p:grpSpPr>
          <a:xfrm>
            <a:off x="9993241" y="3709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1" name="Sun 440">
              <a:extLst>
                <a:ext uri="{FF2B5EF4-FFF2-40B4-BE49-F238E27FC236}">
                  <a16:creationId xmlns:a16="http://schemas.microsoft.com/office/drawing/2014/main" id="{B68AE6A8-5586-4CF8-8CEC-CD37B5F1B5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BEDE028F-9B7C-4233-8ECE-6B691CEAA8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BAD936AF-E10E-4A4D-90A9-160EF222911A}"/>
              </a:ext>
            </a:extLst>
          </p:cNvPr>
          <p:cNvGrpSpPr/>
          <p:nvPr/>
        </p:nvGrpSpPr>
        <p:grpSpPr>
          <a:xfrm>
            <a:off x="11317216" y="4852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4" name="Sun 443">
              <a:extLst>
                <a:ext uri="{FF2B5EF4-FFF2-40B4-BE49-F238E27FC236}">
                  <a16:creationId xmlns:a16="http://schemas.microsoft.com/office/drawing/2014/main" id="{85860F0A-A3F6-482F-BDCF-8554C5D6EB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5E6E7713-CD7E-48CD-BE10-7E697190C0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7AF8D9E2-D538-44B3-BA9E-B8C6F988A3B7}"/>
              </a:ext>
            </a:extLst>
          </p:cNvPr>
          <p:cNvGrpSpPr/>
          <p:nvPr/>
        </p:nvGrpSpPr>
        <p:grpSpPr>
          <a:xfrm>
            <a:off x="11241016" y="47095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7" name="Sun 446">
              <a:extLst>
                <a:ext uri="{FF2B5EF4-FFF2-40B4-BE49-F238E27FC236}">
                  <a16:creationId xmlns:a16="http://schemas.microsoft.com/office/drawing/2014/main" id="{A4C486DA-6E57-4EA6-B15C-912A123DC7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AD528E62-6C56-4D2F-98D4-C17F6A921A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4B421AE9-65C4-462B-AEA8-57B1F61EC330}"/>
              </a:ext>
            </a:extLst>
          </p:cNvPr>
          <p:cNvGrpSpPr/>
          <p:nvPr/>
        </p:nvGrpSpPr>
        <p:grpSpPr>
          <a:xfrm>
            <a:off x="11847645" y="22139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0" name="Sun 449">
              <a:extLst>
                <a:ext uri="{FF2B5EF4-FFF2-40B4-BE49-F238E27FC236}">
                  <a16:creationId xmlns:a16="http://schemas.microsoft.com/office/drawing/2014/main" id="{A089C976-8A59-4EC5-8B94-67009CA819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48649BFD-0E3B-4741-8B1C-8F897D1034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D78B5457-800B-46B9-8ED3-34013F29BD9D}"/>
              </a:ext>
            </a:extLst>
          </p:cNvPr>
          <p:cNvGrpSpPr/>
          <p:nvPr/>
        </p:nvGrpSpPr>
        <p:grpSpPr>
          <a:xfrm>
            <a:off x="5478391" y="4385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3" name="Sun 452">
              <a:extLst>
                <a:ext uri="{FF2B5EF4-FFF2-40B4-BE49-F238E27FC236}">
                  <a16:creationId xmlns:a16="http://schemas.microsoft.com/office/drawing/2014/main" id="{03BD5066-C803-474D-9658-0CEC8379CC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A32EE6B6-DBB5-47A7-BB81-DDA2C20271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047ABBCE-7534-4B75-9134-156C4C290ECE}"/>
              </a:ext>
            </a:extLst>
          </p:cNvPr>
          <p:cNvGrpSpPr/>
          <p:nvPr/>
        </p:nvGrpSpPr>
        <p:grpSpPr>
          <a:xfrm>
            <a:off x="5506966" y="4214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6" name="Sun 455">
              <a:extLst>
                <a:ext uri="{FF2B5EF4-FFF2-40B4-BE49-F238E27FC236}">
                  <a16:creationId xmlns:a16="http://schemas.microsoft.com/office/drawing/2014/main" id="{FC915E65-FA66-48C4-864D-E526567DF2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F441C8BD-BBCE-4BE6-BC41-8EA224AAFEA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1FBB5262-5748-4D59-8C0C-AD7CBE90CF8D}"/>
              </a:ext>
            </a:extLst>
          </p:cNvPr>
          <p:cNvGrpSpPr/>
          <p:nvPr/>
        </p:nvGrpSpPr>
        <p:grpSpPr>
          <a:xfrm>
            <a:off x="5497441" y="4042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9" name="Sun 458">
              <a:extLst>
                <a:ext uri="{FF2B5EF4-FFF2-40B4-BE49-F238E27FC236}">
                  <a16:creationId xmlns:a16="http://schemas.microsoft.com/office/drawing/2014/main" id="{A451B00A-6BF6-481C-B29B-DBE76CA743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B5DCC67D-94B1-4653-B1B0-F38761B619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876E4360-353A-4074-B54C-2FCBF265CD5C}"/>
              </a:ext>
            </a:extLst>
          </p:cNvPr>
          <p:cNvGrpSpPr/>
          <p:nvPr/>
        </p:nvGrpSpPr>
        <p:grpSpPr>
          <a:xfrm>
            <a:off x="5449816" y="3880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2" name="Sun 461">
              <a:extLst>
                <a:ext uri="{FF2B5EF4-FFF2-40B4-BE49-F238E27FC236}">
                  <a16:creationId xmlns:a16="http://schemas.microsoft.com/office/drawing/2014/main" id="{893AC707-4AC6-4244-BC99-CA0BCF05DC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D7872227-9721-4081-BD36-1148212B52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C339A09A-468D-49E1-9D62-150084A3F58E}"/>
              </a:ext>
            </a:extLst>
          </p:cNvPr>
          <p:cNvGrpSpPr/>
          <p:nvPr/>
        </p:nvGrpSpPr>
        <p:grpSpPr>
          <a:xfrm>
            <a:off x="5430766" y="3699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5" name="Sun 464">
              <a:extLst>
                <a:ext uri="{FF2B5EF4-FFF2-40B4-BE49-F238E27FC236}">
                  <a16:creationId xmlns:a16="http://schemas.microsoft.com/office/drawing/2014/main" id="{E3DB536A-A6B8-45F9-A512-E545654DA7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42CE1D1A-5FE3-496D-BF69-ED723605C5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E987C83B-50A8-4A8A-A5AE-4CA6AD115E14}"/>
              </a:ext>
            </a:extLst>
          </p:cNvPr>
          <p:cNvGrpSpPr/>
          <p:nvPr/>
        </p:nvGrpSpPr>
        <p:grpSpPr>
          <a:xfrm>
            <a:off x="5392666" y="35189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8" name="Sun 467">
              <a:extLst>
                <a:ext uri="{FF2B5EF4-FFF2-40B4-BE49-F238E27FC236}">
                  <a16:creationId xmlns:a16="http://schemas.microsoft.com/office/drawing/2014/main" id="{DCBD3AC1-B216-4AFC-B75A-6B26A91B4E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DD0632A6-3D98-4CD3-B509-66E0C17029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11B0DF87-4F25-410B-8450-7788BF2907FD}"/>
              </a:ext>
            </a:extLst>
          </p:cNvPr>
          <p:cNvGrpSpPr/>
          <p:nvPr/>
        </p:nvGrpSpPr>
        <p:grpSpPr>
          <a:xfrm>
            <a:off x="5373616" y="33474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1" name="Sun 470">
              <a:extLst>
                <a:ext uri="{FF2B5EF4-FFF2-40B4-BE49-F238E27FC236}">
                  <a16:creationId xmlns:a16="http://schemas.microsoft.com/office/drawing/2014/main" id="{D1D59871-18DC-4278-A670-72C1C53BBA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88483594-5B31-4CDB-8C67-E70F075B69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FC1F9B4A-A5FB-4A25-9EEA-A37B38A7DE4B}"/>
              </a:ext>
            </a:extLst>
          </p:cNvPr>
          <p:cNvGrpSpPr/>
          <p:nvPr/>
        </p:nvGrpSpPr>
        <p:grpSpPr>
          <a:xfrm>
            <a:off x="5364091" y="3195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4" name="Sun 473">
              <a:extLst>
                <a:ext uri="{FF2B5EF4-FFF2-40B4-BE49-F238E27FC236}">
                  <a16:creationId xmlns:a16="http://schemas.microsoft.com/office/drawing/2014/main" id="{3A7F6FDE-5587-4430-8DA7-9933A1FC37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E9A15251-3043-47DA-8ABE-EF926A1C17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C8A5DDFB-DDD3-4493-81AA-1B315DDE0134}"/>
              </a:ext>
            </a:extLst>
          </p:cNvPr>
          <p:cNvGrpSpPr/>
          <p:nvPr/>
        </p:nvGrpSpPr>
        <p:grpSpPr>
          <a:xfrm>
            <a:off x="5335516" y="3023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7" name="Sun 476">
              <a:extLst>
                <a:ext uri="{FF2B5EF4-FFF2-40B4-BE49-F238E27FC236}">
                  <a16:creationId xmlns:a16="http://schemas.microsoft.com/office/drawing/2014/main" id="{E4D37997-F0BC-4652-B7CB-1DFBAF93DC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E1EF37CF-212E-456A-8CB3-469808DB4F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669CA24C-4E90-4312-B3EE-A233419E093F}"/>
              </a:ext>
            </a:extLst>
          </p:cNvPr>
          <p:cNvGrpSpPr/>
          <p:nvPr/>
        </p:nvGrpSpPr>
        <p:grpSpPr>
          <a:xfrm>
            <a:off x="5545066" y="2366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0" name="Sun 479">
              <a:extLst>
                <a:ext uri="{FF2B5EF4-FFF2-40B4-BE49-F238E27FC236}">
                  <a16:creationId xmlns:a16="http://schemas.microsoft.com/office/drawing/2014/main" id="{E6D7BA10-E740-4F67-9DE2-351E721D18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FA0EEF7D-D76F-4389-B71A-9DE9F122B8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006F5EE8-139C-451F-B435-21DBA3EB4FE3}"/>
              </a:ext>
            </a:extLst>
          </p:cNvPr>
          <p:cNvGrpSpPr/>
          <p:nvPr/>
        </p:nvGrpSpPr>
        <p:grpSpPr>
          <a:xfrm>
            <a:off x="5430766" y="2480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3" name="Sun 482">
              <a:extLst>
                <a:ext uri="{FF2B5EF4-FFF2-40B4-BE49-F238E27FC236}">
                  <a16:creationId xmlns:a16="http://schemas.microsoft.com/office/drawing/2014/main" id="{6DF444FE-EDA2-4A0C-9360-FAA237624B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976FEB43-7012-486D-AF61-9836CD8BC6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A5234252-29AB-4BB1-A07B-75D9EB5EC223}"/>
              </a:ext>
            </a:extLst>
          </p:cNvPr>
          <p:cNvGrpSpPr/>
          <p:nvPr/>
        </p:nvGrpSpPr>
        <p:grpSpPr>
          <a:xfrm>
            <a:off x="4916416" y="4928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6" name="Sun 485">
              <a:extLst>
                <a:ext uri="{FF2B5EF4-FFF2-40B4-BE49-F238E27FC236}">
                  <a16:creationId xmlns:a16="http://schemas.microsoft.com/office/drawing/2014/main" id="{0CE2BE7C-65CD-4858-85D7-32C523E2AD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959F6953-BD31-4A71-A2FB-40C8777AE12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2321026C-7B1B-426C-A20C-2E47BAC77B7E}"/>
              </a:ext>
            </a:extLst>
          </p:cNvPr>
          <p:cNvGrpSpPr/>
          <p:nvPr/>
        </p:nvGrpSpPr>
        <p:grpSpPr>
          <a:xfrm>
            <a:off x="6594932" y="33781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9" name="Sun 488">
              <a:extLst>
                <a:ext uri="{FF2B5EF4-FFF2-40B4-BE49-F238E27FC236}">
                  <a16:creationId xmlns:a16="http://schemas.microsoft.com/office/drawing/2014/main" id="{AE7765A4-79FE-4E23-82E9-A71D022D46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7253D5BB-2C7D-4EEE-8A70-790646518F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41BADFDF-3FDE-4833-95AF-6B84749BF9E5}"/>
              </a:ext>
            </a:extLst>
          </p:cNvPr>
          <p:cNvGrpSpPr/>
          <p:nvPr/>
        </p:nvGrpSpPr>
        <p:grpSpPr>
          <a:xfrm>
            <a:off x="6764266" y="326807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2" name="Sun 491">
              <a:extLst>
                <a:ext uri="{FF2B5EF4-FFF2-40B4-BE49-F238E27FC236}">
                  <a16:creationId xmlns:a16="http://schemas.microsoft.com/office/drawing/2014/main" id="{2F7A80AB-39EE-4A95-A027-33114A3195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5B64209E-6F3A-4329-857C-70B9598EAC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3EF118C6-4292-486C-8888-CD460C1BE96F}"/>
              </a:ext>
            </a:extLst>
          </p:cNvPr>
          <p:cNvGrpSpPr/>
          <p:nvPr/>
        </p:nvGrpSpPr>
        <p:grpSpPr>
          <a:xfrm>
            <a:off x="8832060" y="3044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5" name="Sun 494">
              <a:extLst>
                <a:ext uri="{FF2B5EF4-FFF2-40B4-BE49-F238E27FC236}">
                  <a16:creationId xmlns:a16="http://schemas.microsoft.com/office/drawing/2014/main" id="{3779E566-A205-46AE-A2E1-C995A871F0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01C289D8-7FC1-47C9-9D8B-2DAFE0ED67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2D42661A-229D-4AEE-B4D4-4DDF85EF2037}"/>
              </a:ext>
            </a:extLst>
          </p:cNvPr>
          <p:cNvGrpSpPr/>
          <p:nvPr/>
        </p:nvGrpSpPr>
        <p:grpSpPr>
          <a:xfrm>
            <a:off x="8832060" y="3289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8" name="Sun 497">
              <a:extLst>
                <a:ext uri="{FF2B5EF4-FFF2-40B4-BE49-F238E27FC236}">
                  <a16:creationId xmlns:a16="http://schemas.microsoft.com/office/drawing/2014/main" id="{2AF361EE-B1CC-4BAD-8D3C-F011FA5C87C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62EB6A4B-42FC-487A-83CF-3895C2822B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991BF2B1-9C3A-4009-AB54-84FE4C9EA4F5}"/>
              </a:ext>
            </a:extLst>
          </p:cNvPr>
          <p:cNvGrpSpPr/>
          <p:nvPr/>
        </p:nvGrpSpPr>
        <p:grpSpPr>
          <a:xfrm>
            <a:off x="8832060" y="3535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1" name="Sun 500">
              <a:extLst>
                <a:ext uri="{FF2B5EF4-FFF2-40B4-BE49-F238E27FC236}">
                  <a16:creationId xmlns:a16="http://schemas.microsoft.com/office/drawing/2014/main" id="{76B7AF62-F484-44B0-B42A-D0382BA519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B9A7C5B3-968F-44C6-A476-A517D9B13D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5841C18F-0EE1-42CE-B2A6-D487F166A23C}"/>
              </a:ext>
            </a:extLst>
          </p:cNvPr>
          <p:cNvGrpSpPr/>
          <p:nvPr/>
        </p:nvGrpSpPr>
        <p:grpSpPr>
          <a:xfrm>
            <a:off x="8832060" y="3780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4" name="Sun 503">
              <a:extLst>
                <a:ext uri="{FF2B5EF4-FFF2-40B4-BE49-F238E27FC236}">
                  <a16:creationId xmlns:a16="http://schemas.microsoft.com/office/drawing/2014/main" id="{AFB06B90-3DDA-4B99-8EB5-9CB93A9CD5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0E4447FC-6A0B-4A31-9864-7BF445723C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109D7A39-0B16-4A2A-8A18-1B206529C3C6}"/>
              </a:ext>
            </a:extLst>
          </p:cNvPr>
          <p:cNvGrpSpPr/>
          <p:nvPr/>
        </p:nvGrpSpPr>
        <p:grpSpPr>
          <a:xfrm>
            <a:off x="8832060" y="4026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7" name="Sun 506">
              <a:extLst>
                <a:ext uri="{FF2B5EF4-FFF2-40B4-BE49-F238E27FC236}">
                  <a16:creationId xmlns:a16="http://schemas.microsoft.com/office/drawing/2014/main" id="{5B287DCA-D4D0-43D5-9018-E17D0FB9D5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7DD28329-3FBE-45B0-9B02-F2E13E5DF6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EEBAC9B8-A54E-402D-BB96-8DDCB5C656AE}"/>
              </a:ext>
            </a:extLst>
          </p:cNvPr>
          <p:cNvGrpSpPr/>
          <p:nvPr/>
        </p:nvGrpSpPr>
        <p:grpSpPr>
          <a:xfrm>
            <a:off x="8832060" y="427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0" name="Sun 509">
              <a:extLst>
                <a:ext uri="{FF2B5EF4-FFF2-40B4-BE49-F238E27FC236}">
                  <a16:creationId xmlns:a16="http://schemas.microsoft.com/office/drawing/2014/main" id="{F732BC71-5136-4BCC-B77E-A0B47C1BE9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B3CB7B3E-7409-4A40-AE8C-07FD94AD98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060C1103-4444-4696-813A-F83E5D5E2FAA}"/>
              </a:ext>
            </a:extLst>
          </p:cNvPr>
          <p:cNvGrpSpPr/>
          <p:nvPr/>
        </p:nvGrpSpPr>
        <p:grpSpPr>
          <a:xfrm>
            <a:off x="8832060" y="4517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3" name="Sun 512">
              <a:extLst>
                <a:ext uri="{FF2B5EF4-FFF2-40B4-BE49-F238E27FC236}">
                  <a16:creationId xmlns:a16="http://schemas.microsoft.com/office/drawing/2014/main" id="{DF93E75E-AACF-4C51-AAC3-706976A3BE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C83BD4C3-1D81-4DD0-BB94-94A5349465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F5C26F3C-05C4-43AB-A224-D0AD1F657A5E}"/>
              </a:ext>
            </a:extLst>
          </p:cNvPr>
          <p:cNvGrpSpPr/>
          <p:nvPr/>
        </p:nvGrpSpPr>
        <p:grpSpPr>
          <a:xfrm>
            <a:off x="8841585" y="47532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6" name="Sun 515">
              <a:extLst>
                <a:ext uri="{FF2B5EF4-FFF2-40B4-BE49-F238E27FC236}">
                  <a16:creationId xmlns:a16="http://schemas.microsoft.com/office/drawing/2014/main" id="{8DCCC348-4DA4-4C70-8C3D-AFE2DAD02F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57747244-B9ED-42F4-B7E2-437C11EEC0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63658983-0D32-47E5-B68B-26038C86B119}"/>
              </a:ext>
            </a:extLst>
          </p:cNvPr>
          <p:cNvGrpSpPr/>
          <p:nvPr/>
        </p:nvGrpSpPr>
        <p:grpSpPr>
          <a:xfrm>
            <a:off x="9771860" y="2375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9" name="Sun 518">
              <a:extLst>
                <a:ext uri="{FF2B5EF4-FFF2-40B4-BE49-F238E27FC236}">
                  <a16:creationId xmlns:a16="http://schemas.microsoft.com/office/drawing/2014/main" id="{20677011-D886-4A0D-82CE-5FE169B133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9EBCCD95-C5C1-4D6A-9692-5CC43093F2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7EBCB07E-129A-4D8C-955D-E7A19284BF87}"/>
              </a:ext>
            </a:extLst>
          </p:cNvPr>
          <p:cNvGrpSpPr/>
          <p:nvPr/>
        </p:nvGrpSpPr>
        <p:grpSpPr>
          <a:xfrm>
            <a:off x="9771860" y="2620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2" name="Sun 521">
              <a:extLst>
                <a:ext uri="{FF2B5EF4-FFF2-40B4-BE49-F238E27FC236}">
                  <a16:creationId xmlns:a16="http://schemas.microsoft.com/office/drawing/2014/main" id="{A9E10B42-1046-4F16-B7D4-F5EF23B7FA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C5BFCF6D-7188-49FA-91C0-2612994E28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C3368F5E-D34B-4DDE-A280-6A784C7E41D0}"/>
              </a:ext>
            </a:extLst>
          </p:cNvPr>
          <p:cNvGrpSpPr/>
          <p:nvPr/>
        </p:nvGrpSpPr>
        <p:grpSpPr>
          <a:xfrm>
            <a:off x="9771860" y="286626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5" name="Sun 524">
              <a:extLst>
                <a:ext uri="{FF2B5EF4-FFF2-40B4-BE49-F238E27FC236}">
                  <a16:creationId xmlns:a16="http://schemas.microsoft.com/office/drawing/2014/main" id="{6672CFC3-6EFA-4B24-B524-FC7BD4D973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2561099C-4238-4726-B297-623646FDF3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FCC7395C-9FB4-4CB3-B4D6-98602242D6BA}"/>
              </a:ext>
            </a:extLst>
          </p:cNvPr>
          <p:cNvGrpSpPr/>
          <p:nvPr/>
        </p:nvGrpSpPr>
        <p:grpSpPr>
          <a:xfrm>
            <a:off x="9771860" y="311180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8" name="Sun 527">
              <a:extLst>
                <a:ext uri="{FF2B5EF4-FFF2-40B4-BE49-F238E27FC236}">
                  <a16:creationId xmlns:a16="http://schemas.microsoft.com/office/drawing/2014/main" id="{89A50EAA-73CF-48D6-BD61-3BC960E62F3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2E211DDB-DBEE-469E-AD7F-E26BF89FBB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6CF7A699-3104-4707-8DDA-7ECFEA3245ED}"/>
              </a:ext>
            </a:extLst>
          </p:cNvPr>
          <p:cNvGrpSpPr/>
          <p:nvPr/>
        </p:nvGrpSpPr>
        <p:grpSpPr>
          <a:xfrm>
            <a:off x="9771860" y="33573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1" name="Sun 530">
              <a:extLst>
                <a:ext uri="{FF2B5EF4-FFF2-40B4-BE49-F238E27FC236}">
                  <a16:creationId xmlns:a16="http://schemas.microsoft.com/office/drawing/2014/main" id="{316AB669-D1CE-498B-9296-3629E606FB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8CD3A855-9F9A-48CE-B5F2-2304EA0724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46836CEA-ED74-43AC-A089-A8AE37D1775B}"/>
              </a:ext>
            </a:extLst>
          </p:cNvPr>
          <p:cNvGrpSpPr/>
          <p:nvPr/>
        </p:nvGrpSpPr>
        <p:grpSpPr>
          <a:xfrm>
            <a:off x="9771860" y="360286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4" name="Sun 533">
              <a:extLst>
                <a:ext uri="{FF2B5EF4-FFF2-40B4-BE49-F238E27FC236}">
                  <a16:creationId xmlns:a16="http://schemas.microsoft.com/office/drawing/2014/main" id="{9DEC9D81-FA8D-4466-823C-72FDCCE17E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21C40E17-30F0-49D6-AD7B-198422D502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C042678F-ACFC-4716-9A92-7ECF3908BF9F}"/>
              </a:ext>
            </a:extLst>
          </p:cNvPr>
          <p:cNvGrpSpPr/>
          <p:nvPr/>
        </p:nvGrpSpPr>
        <p:grpSpPr>
          <a:xfrm>
            <a:off x="9771860" y="3848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7" name="Sun 536">
              <a:extLst>
                <a:ext uri="{FF2B5EF4-FFF2-40B4-BE49-F238E27FC236}">
                  <a16:creationId xmlns:a16="http://schemas.microsoft.com/office/drawing/2014/main" id="{6C5A4817-EFCA-4875-B17E-AF79A531ED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67B85A1B-C618-4FE0-B111-0D788D8F2A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FCC34CE5-2FB8-494E-B13B-A7CEB0DD1CE8}"/>
              </a:ext>
            </a:extLst>
          </p:cNvPr>
          <p:cNvGrpSpPr/>
          <p:nvPr/>
        </p:nvGrpSpPr>
        <p:grpSpPr>
          <a:xfrm>
            <a:off x="8546309" y="23011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0" name="Sun 539">
              <a:extLst>
                <a:ext uri="{FF2B5EF4-FFF2-40B4-BE49-F238E27FC236}">
                  <a16:creationId xmlns:a16="http://schemas.microsoft.com/office/drawing/2014/main" id="{8C224AA7-29BC-4EA9-8E86-C2B9F73CB3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536653CD-296C-4B54-A914-EE3B69B3E0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790D1041-8DDA-41F9-98CF-C1F34371DD4B}"/>
              </a:ext>
            </a:extLst>
          </p:cNvPr>
          <p:cNvGrpSpPr/>
          <p:nvPr/>
        </p:nvGrpSpPr>
        <p:grpSpPr>
          <a:xfrm>
            <a:off x="10108409" y="36917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3" name="Sun 542">
              <a:extLst>
                <a:ext uri="{FF2B5EF4-FFF2-40B4-BE49-F238E27FC236}">
                  <a16:creationId xmlns:a16="http://schemas.microsoft.com/office/drawing/2014/main" id="{E032588A-84B0-4489-B6F1-A4921933D7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D296A582-11A4-4A96-8D8E-470779D7E1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1E0087CE-27A6-4B2C-894A-2F71E337CDE8}"/>
              </a:ext>
            </a:extLst>
          </p:cNvPr>
          <p:cNvGrpSpPr/>
          <p:nvPr/>
        </p:nvGrpSpPr>
        <p:grpSpPr>
          <a:xfrm>
            <a:off x="9975059" y="3910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6" name="Sun 545">
              <a:extLst>
                <a:ext uri="{FF2B5EF4-FFF2-40B4-BE49-F238E27FC236}">
                  <a16:creationId xmlns:a16="http://schemas.microsoft.com/office/drawing/2014/main" id="{2B59F319-A86A-4163-A835-4A99CEFE7E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15A92055-7648-49E9-A7BF-C98029A48F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A28DD2EB-DB7D-4C1E-A95C-DB7D22CB62FA}"/>
              </a:ext>
            </a:extLst>
          </p:cNvPr>
          <p:cNvGrpSpPr/>
          <p:nvPr/>
        </p:nvGrpSpPr>
        <p:grpSpPr>
          <a:xfrm>
            <a:off x="8841584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9" name="Sun 548">
              <a:extLst>
                <a:ext uri="{FF2B5EF4-FFF2-40B4-BE49-F238E27FC236}">
                  <a16:creationId xmlns:a16="http://schemas.microsoft.com/office/drawing/2014/main" id="{A2F8526A-ED7D-4E80-BA1A-C4F62D950A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99E28EE9-6AA2-4838-92F4-AB9D85598A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24B21251-7D0C-4D77-B78D-1475C23F4A98}"/>
              </a:ext>
            </a:extLst>
          </p:cNvPr>
          <p:cNvGrpSpPr/>
          <p:nvPr/>
        </p:nvGrpSpPr>
        <p:grpSpPr>
          <a:xfrm>
            <a:off x="5298284" y="26059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2" name="Sun 551">
              <a:extLst>
                <a:ext uri="{FF2B5EF4-FFF2-40B4-BE49-F238E27FC236}">
                  <a16:creationId xmlns:a16="http://schemas.microsoft.com/office/drawing/2014/main" id="{E7ED4FA4-D19F-4E85-9C6E-68B6AC711E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CF1BEBDC-E4A8-457A-BCD6-202438452A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AE6FBF94-AD7B-4FED-B732-B87682B819AB}"/>
              </a:ext>
            </a:extLst>
          </p:cNvPr>
          <p:cNvGrpSpPr/>
          <p:nvPr/>
        </p:nvGrpSpPr>
        <p:grpSpPr>
          <a:xfrm>
            <a:off x="5041109" y="4796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5" name="Sun 554">
              <a:extLst>
                <a:ext uri="{FF2B5EF4-FFF2-40B4-BE49-F238E27FC236}">
                  <a16:creationId xmlns:a16="http://schemas.microsoft.com/office/drawing/2014/main" id="{83C64DEA-FADA-48C4-BACB-B80AAF3574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2BF41135-4E15-4845-83F1-7BEB679A55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0A6179C5-B2DB-406A-9BAB-62571407B2E6}"/>
              </a:ext>
            </a:extLst>
          </p:cNvPr>
          <p:cNvGrpSpPr/>
          <p:nvPr/>
        </p:nvGrpSpPr>
        <p:grpSpPr>
          <a:xfrm>
            <a:off x="5203034" y="4653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8" name="Sun 557">
              <a:extLst>
                <a:ext uri="{FF2B5EF4-FFF2-40B4-BE49-F238E27FC236}">
                  <a16:creationId xmlns:a16="http://schemas.microsoft.com/office/drawing/2014/main" id="{94409491-AB50-4B11-8833-93719D2EC6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2878B911-F4DE-40F1-926F-276929047A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CDFDFF75-03DD-47B7-8B3E-8889988F0A78}"/>
              </a:ext>
            </a:extLst>
          </p:cNvPr>
          <p:cNvGrpSpPr/>
          <p:nvPr/>
        </p:nvGrpSpPr>
        <p:grpSpPr>
          <a:xfrm>
            <a:off x="5307809" y="44823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1" name="Sun 560">
              <a:extLst>
                <a:ext uri="{FF2B5EF4-FFF2-40B4-BE49-F238E27FC236}">
                  <a16:creationId xmlns:a16="http://schemas.microsoft.com/office/drawing/2014/main" id="{25E3964E-CCAD-4FE7-95A6-DF55F3F4A8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09F58859-55CF-4B35-AC81-1F543D8ED2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08A146A0-EA26-494A-BA64-F536006072F5}"/>
              </a:ext>
            </a:extLst>
          </p:cNvPr>
          <p:cNvGrpSpPr/>
          <p:nvPr/>
        </p:nvGrpSpPr>
        <p:grpSpPr>
          <a:xfrm>
            <a:off x="5317334" y="4253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4" name="Sun 563">
              <a:extLst>
                <a:ext uri="{FF2B5EF4-FFF2-40B4-BE49-F238E27FC236}">
                  <a16:creationId xmlns:a16="http://schemas.microsoft.com/office/drawing/2014/main" id="{5404FDFD-AB92-41B9-B104-3304656EE6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46D88728-060B-48C3-98BA-EFCB82D4B9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46568D90-4017-407B-91EA-3C4EB1742D57}"/>
              </a:ext>
            </a:extLst>
          </p:cNvPr>
          <p:cNvGrpSpPr/>
          <p:nvPr/>
        </p:nvGrpSpPr>
        <p:grpSpPr>
          <a:xfrm>
            <a:off x="5288759" y="4034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7" name="Sun 566">
              <a:extLst>
                <a:ext uri="{FF2B5EF4-FFF2-40B4-BE49-F238E27FC236}">
                  <a16:creationId xmlns:a16="http://schemas.microsoft.com/office/drawing/2014/main" id="{33B6140A-1FBD-4BFB-843D-CBBB607BF8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E9925DE4-44D0-4802-A4F1-A44ABCF175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6FA97113-1502-4FEA-B1F3-5ACD597DF62F}"/>
              </a:ext>
            </a:extLst>
          </p:cNvPr>
          <p:cNvGrpSpPr/>
          <p:nvPr/>
        </p:nvGrpSpPr>
        <p:grpSpPr>
          <a:xfrm>
            <a:off x="52792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0" name="Sun 569">
              <a:extLst>
                <a:ext uri="{FF2B5EF4-FFF2-40B4-BE49-F238E27FC236}">
                  <a16:creationId xmlns:a16="http://schemas.microsoft.com/office/drawing/2014/main" id="{51CE345B-C2A2-4DAD-AEF3-A329302407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6C7E9E88-685B-4071-AF4C-E84B3422E3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C1D9827E-82F9-4064-BE9A-27F7E21E9F85}"/>
              </a:ext>
            </a:extLst>
          </p:cNvPr>
          <p:cNvGrpSpPr/>
          <p:nvPr/>
        </p:nvGrpSpPr>
        <p:grpSpPr>
          <a:xfrm>
            <a:off x="9098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3" name="Sun 572">
              <a:extLst>
                <a:ext uri="{FF2B5EF4-FFF2-40B4-BE49-F238E27FC236}">
                  <a16:creationId xmlns:a16="http://schemas.microsoft.com/office/drawing/2014/main" id="{3E078C3F-7CCD-4987-8012-A0996A8923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942C7BC9-9686-4E98-A30B-D98E4B1540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71E5E6FF-0B59-4D28-AB16-1813EFAA808F}"/>
              </a:ext>
            </a:extLst>
          </p:cNvPr>
          <p:cNvGrpSpPr/>
          <p:nvPr/>
        </p:nvGrpSpPr>
        <p:grpSpPr>
          <a:xfrm>
            <a:off x="9327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6" name="Sun 575">
              <a:extLst>
                <a:ext uri="{FF2B5EF4-FFF2-40B4-BE49-F238E27FC236}">
                  <a16:creationId xmlns:a16="http://schemas.microsoft.com/office/drawing/2014/main" id="{F72FEC2A-6ADF-4FA3-ABA5-13F56E5031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19652019-98BC-4A84-AEF4-F359E1B5F9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92EC9E30-412A-4F0D-A960-41AD0AA8D395}"/>
              </a:ext>
            </a:extLst>
          </p:cNvPr>
          <p:cNvGrpSpPr/>
          <p:nvPr/>
        </p:nvGrpSpPr>
        <p:grpSpPr>
          <a:xfrm>
            <a:off x="9555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9" name="Sun 578">
              <a:extLst>
                <a:ext uri="{FF2B5EF4-FFF2-40B4-BE49-F238E27FC236}">
                  <a16:creationId xmlns:a16="http://schemas.microsoft.com/office/drawing/2014/main" id="{1572E8DC-2048-4683-933D-3E33D08E13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3E6ADC42-BC45-495C-9E7B-5A26B8E33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E2E01930-2EE9-4D09-9C06-F036EDD525D4}"/>
              </a:ext>
            </a:extLst>
          </p:cNvPr>
          <p:cNvGrpSpPr/>
          <p:nvPr/>
        </p:nvGrpSpPr>
        <p:grpSpPr>
          <a:xfrm>
            <a:off x="9784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2" name="Sun 581">
              <a:extLst>
                <a:ext uri="{FF2B5EF4-FFF2-40B4-BE49-F238E27FC236}">
                  <a16:creationId xmlns:a16="http://schemas.microsoft.com/office/drawing/2014/main" id="{86F0E589-38D9-4E0D-AC86-F7544DCE58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9A78DD8E-706C-4BB7-92F7-DA32F828CC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68370F6F-A7F7-4BE6-8647-758378B8B76E}"/>
              </a:ext>
            </a:extLst>
          </p:cNvPr>
          <p:cNvGrpSpPr/>
          <p:nvPr/>
        </p:nvGrpSpPr>
        <p:grpSpPr>
          <a:xfrm>
            <a:off x="10013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5" name="Sun 584">
              <a:extLst>
                <a:ext uri="{FF2B5EF4-FFF2-40B4-BE49-F238E27FC236}">
                  <a16:creationId xmlns:a16="http://schemas.microsoft.com/office/drawing/2014/main" id="{6A84945D-CAE8-40C1-84A5-905B5AC014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F5EB6177-3CB0-485D-BCF8-B00231FA14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DA3BE43C-4F86-4F1C-AEB2-76EF5DDFCD94}"/>
              </a:ext>
            </a:extLst>
          </p:cNvPr>
          <p:cNvGrpSpPr/>
          <p:nvPr/>
        </p:nvGrpSpPr>
        <p:grpSpPr>
          <a:xfrm>
            <a:off x="10241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8" name="Sun 587">
              <a:extLst>
                <a:ext uri="{FF2B5EF4-FFF2-40B4-BE49-F238E27FC236}">
                  <a16:creationId xmlns:a16="http://schemas.microsoft.com/office/drawing/2014/main" id="{5DADE19D-570E-4FF9-B73B-D632F21315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C0FB0F17-92D6-4848-AB90-C63F9B1808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7150CF22-ADA2-414A-AD0F-9F8BC2BDE346}"/>
              </a:ext>
            </a:extLst>
          </p:cNvPr>
          <p:cNvGrpSpPr/>
          <p:nvPr/>
        </p:nvGrpSpPr>
        <p:grpSpPr>
          <a:xfrm>
            <a:off x="10470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1" name="Sun 590">
              <a:extLst>
                <a:ext uri="{FF2B5EF4-FFF2-40B4-BE49-F238E27FC236}">
                  <a16:creationId xmlns:a16="http://schemas.microsoft.com/office/drawing/2014/main" id="{AFC9EDC6-3C5E-4463-B154-491B223F67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1B131082-6E4A-405D-9473-90C45074E2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A0B46782-125D-4091-81BB-489D896BE211}"/>
              </a:ext>
            </a:extLst>
          </p:cNvPr>
          <p:cNvGrpSpPr/>
          <p:nvPr/>
        </p:nvGrpSpPr>
        <p:grpSpPr>
          <a:xfrm>
            <a:off x="10698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4" name="Sun 593">
              <a:extLst>
                <a:ext uri="{FF2B5EF4-FFF2-40B4-BE49-F238E27FC236}">
                  <a16:creationId xmlns:a16="http://schemas.microsoft.com/office/drawing/2014/main" id="{3B60B003-8129-4CDC-B4C3-CDE08C73DC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6275F557-1E59-4C05-9B1A-677E689D75D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EE7F8D74-DE99-4275-97DA-635ECB14287A}"/>
              </a:ext>
            </a:extLst>
          </p:cNvPr>
          <p:cNvGrpSpPr/>
          <p:nvPr/>
        </p:nvGrpSpPr>
        <p:grpSpPr>
          <a:xfrm>
            <a:off x="10927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7" name="Sun 596">
              <a:extLst>
                <a:ext uri="{FF2B5EF4-FFF2-40B4-BE49-F238E27FC236}">
                  <a16:creationId xmlns:a16="http://schemas.microsoft.com/office/drawing/2014/main" id="{769FF539-E999-4542-A5EB-73A1D1CDB4D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9CC6E0B6-EDED-4BBE-86A8-ADED582DF8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5797E647-8438-4321-871E-CE0DCD3B495D}"/>
              </a:ext>
            </a:extLst>
          </p:cNvPr>
          <p:cNvGrpSpPr/>
          <p:nvPr/>
        </p:nvGrpSpPr>
        <p:grpSpPr>
          <a:xfrm>
            <a:off x="11156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0" name="Sun 599">
              <a:extLst>
                <a:ext uri="{FF2B5EF4-FFF2-40B4-BE49-F238E27FC236}">
                  <a16:creationId xmlns:a16="http://schemas.microsoft.com/office/drawing/2014/main" id="{0A579784-E912-4AA1-85C4-3FCE49E77D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F10AC51A-17EE-4701-A740-23752746C6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965193F8-F859-4BD9-8240-79171ECF4A85}"/>
              </a:ext>
            </a:extLst>
          </p:cNvPr>
          <p:cNvGrpSpPr/>
          <p:nvPr/>
        </p:nvGrpSpPr>
        <p:grpSpPr>
          <a:xfrm>
            <a:off x="11384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3" name="Sun 602">
              <a:extLst>
                <a:ext uri="{FF2B5EF4-FFF2-40B4-BE49-F238E27FC236}">
                  <a16:creationId xmlns:a16="http://schemas.microsoft.com/office/drawing/2014/main" id="{BC57C721-22A7-4374-8355-DA0B750C1D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817254B6-C931-48CC-93B0-E2684ECA35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D49CDA8B-9BB6-4A87-8695-B358897B0197}"/>
              </a:ext>
            </a:extLst>
          </p:cNvPr>
          <p:cNvGrpSpPr/>
          <p:nvPr/>
        </p:nvGrpSpPr>
        <p:grpSpPr>
          <a:xfrm>
            <a:off x="11613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6" name="Sun 605">
              <a:extLst>
                <a:ext uri="{FF2B5EF4-FFF2-40B4-BE49-F238E27FC236}">
                  <a16:creationId xmlns:a16="http://schemas.microsoft.com/office/drawing/2014/main" id="{638FDAE9-8C97-4099-9871-456E877832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9EE14BB7-59EC-4652-821B-1FE6E58207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89744F8A-1294-4E1A-99FF-8A10FAE04486}"/>
              </a:ext>
            </a:extLst>
          </p:cNvPr>
          <p:cNvGrpSpPr/>
          <p:nvPr/>
        </p:nvGrpSpPr>
        <p:grpSpPr>
          <a:xfrm>
            <a:off x="11146634" y="4491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9" name="Sun 608">
              <a:extLst>
                <a:ext uri="{FF2B5EF4-FFF2-40B4-BE49-F238E27FC236}">
                  <a16:creationId xmlns:a16="http://schemas.microsoft.com/office/drawing/2014/main" id="{3C6C300B-FDBC-4A65-924A-AA074FD939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19959B50-FEB7-41D0-9F10-74C41B717C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DC5D865D-04F5-475E-9A57-4441A5239986}"/>
              </a:ext>
            </a:extLst>
          </p:cNvPr>
          <p:cNvGrpSpPr/>
          <p:nvPr/>
        </p:nvGrpSpPr>
        <p:grpSpPr>
          <a:xfrm>
            <a:off x="11137109" y="4272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2" name="Sun 611">
              <a:extLst>
                <a:ext uri="{FF2B5EF4-FFF2-40B4-BE49-F238E27FC236}">
                  <a16:creationId xmlns:a16="http://schemas.microsoft.com/office/drawing/2014/main" id="{334BF485-7EE7-4CC3-A016-5A22724845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6DD546DD-F34D-49E1-AA9C-64CDD1D387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AA25020D-4C91-40B8-8E90-71E24811C6F2}"/>
              </a:ext>
            </a:extLst>
          </p:cNvPr>
          <p:cNvGrpSpPr/>
          <p:nvPr/>
        </p:nvGrpSpPr>
        <p:grpSpPr>
          <a:xfrm>
            <a:off x="11146634" y="40156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5" name="Sun 614">
              <a:extLst>
                <a:ext uri="{FF2B5EF4-FFF2-40B4-BE49-F238E27FC236}">
                  <a16:creationId xmlns:a16="http://schemas.microsoft.com/office/drawing/2014/main" id="{7AFEA0C0-26A2-46B2-88D8-632F455749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0691D7F2-C555-4D45-A452-B44E1A52C7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27EE477C-35E9-4DC8-9FCD-375E348D23F6}"/>
              </a:ext>
            </a:extLst>
          </p:cNvPr>
          <p:cNvGrpSpPr/>
          <p:nvPr/>
        </p:nvGrpSpPr>
        <p:grpSpPr>
          <a:xfrm>
            <a:off x="111466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8" name="Sun 617">
              <a:extLst>
                <a:ext uri="{FF2B5EF4-FFF2-40B4-BE49-F238E27FC236}">
                  <a16:creationId xmlns:a16="http://schemas.microsoft.com/office/drawing/2014/main" id="{1B9745A7-A3D2-46D9-8691-D7E433AA05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25D0B670-F301-47EF-98BC-7F84A5C40D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11D9B3F1-C248-4146-A46B-75C98EDBE5E1}"/>
              </a:ext>
            </a:extLst>
          </p:cNvPr>
          <p:cNvGrpSpPr/>
          <p:nvPr/>
        </p:nvGrpSpPr>
        <p:grpSpPr>
          <a:xfrm>
            <a:off x="11165684" y="36060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1" name="Sun 620">
              <a:extLst>
                <a:ext uri="{FF2B5EF4-FFF2-40B4-BE49-F238E27FC236}">
                  <a16:creationId xmlns:a16="http://schemas.microsoft.com/office/drawing/2014/main" id="{B1ADB7BB-9F77-4E19-AFFA-4EF307CE55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0D80BCD3-48F6-4CA8-9CB9-5C9DF7B639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351BBA9D-B4D1-45C3-BC65-77931792B3F1}"/>
              </a:ext>
            </a:extLst>
          </p:cNvPr>
          <p:cNvGrpSpPr/>
          <p:nvPr/>
        </p:nvGrpSpPr>
        <p:grpSpPr>
          <a:xfrm>
            <a:off x="11213309" y="33869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4" name="Sun 623">
              <a:extLst>
                <a:ext uri="{FF2B5EF4-FFF2-40B4-BE49-F238E27FC236}">
                  <a16:creationId xmlns:a16="http://schemas.microsoft.com/office/drawing/2014/main" id="{3144AB24-6507-460B-B0C8-E42132E284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7971F523-42F4-4785-B20E-26F4548FFB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8657DEE2-9B85-4D45-BFBF-359D316E8030}"/>
              </a:ext>
            </a:extLst>
          </p:cNvPr>
          <p:cNvGrpSpPr/>
          <p:nvPr/>
        </p:nvGrpSpPr>
        <p:grpSpPr>
          <a:xfrm>
            <a:off x="11260934" y="3158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7" name="Sun 626">
              <a:extLst>
                <a:ext uri="{FF2B5EF4-FFF2-40B4-BE49-F238E27FC236}">
                  <a16:creationId xmlns:a16="http://schemas.microsoft.com/office/drawing/2014/main" id="{2AD9634C-7028-44D8-A43A-12ECFD4604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F3F7E8F2-A609-420D-844B-4D8FEE3302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33CC57B5-E420-4B8A-B2B7-96FEE6089DED}"/>
              </a:ext>
            </a:extLst>
          </p:cNvPr>
          <p:cNvGrpSpPr/>
          <p:nvPr/>
        </p:nvGrpSpPr>
        <p:grpSpPr>
          <a:xfrm>
            <a:off x="11346659" y="2967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0" name="Sun 629">
              <a:extLst>
                <a:ext uri="{FF2B5EF4-FFF2-40B4-BE49-F238E27FC236}">
                  <a16:creationId xmlns:a16="http://schemas.microsoft.com/office/drawing/2014/main" id="{05B03114-3B38-4C61-AD73-A4574BE771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48F1FA29-CFCD-4C7D-AE8A-BF305AA195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8620E276-EFC8-4A12-BCD6-028141F9CAAA}"/>
              </a:ext>
            </a:extLst>
          </p:cNvPr>
          <p:cNvGrpSpPr/>
          <p:nvPr/>
        </p:nvGrpSpPr>
        <p:grpSpPr>
          <a:xfrm>
            <a:off x="11079959" y="2939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3" name="Sun 632">
              <a:extLst>
                <a:ext uri="{FF2B5EF4-FFF2-40B4-BE49-F238E27FC236}">
                  <a16:creationId xmlns:a16="http://schemas.microsoft.com/office/drawing/2014/main" id="{F5E37FAE-4BFD-4444-81B1-9C1932F9AE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36AE03C1-B0C6-4BE8-8BB7-90DCFC1F0F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4A62EA6C-366A-4C70-A15D-C9F0F575C9A3}"/>
              </a:ext>
            </a:extLst>
          </p:cNvPr>
          <p:cNvGrpSpPr/>
          <p:nvPr/>
        </p:nvGrpSpPr>
        <p:grpSpPr>
          <a:xfrm>
            <a:off x="10851359" y="30250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6" name="Sun 635">
              <a:extLst>
                <a:ext uri="{FF2B5EF4-FFF2-40B4-BE49-F238E27FC236}">
                  <a16:creationId xmlns:a16="http://schemas.microsoft.com/office/drawing/2014/main" id="{8917BC56-CCFA-4915-8035-C37FA79E8B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8E3A2F3A-BAAB-4624-B77B-7E38822DCFE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7B18EFC1-AD8F-47C1-AAE4-E9CFBF6B5B7B}"/>
              </a:ext>
            </a:extLst>
          </p:cNvPr>
          <p:cNvGrpSpPr/>
          <p:nvPr/>
        </p:nvGrpSpPr>
        <p:grpSpPr>
          <a:xfrm>
            <a:off x="10641809" y="3148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9" name="Sun 638">
              <a:extLst>
                <a:ext uri="{FF2B5EF4-FFF2-40B4-BE49-F238E27FC236}">
                  <a16:creationId xmlns:a16="http://schemas.microsoft.com/office/drawing/2014/main" id="{5C507B29-2DC3-499B-8135-B59523CFD6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7BB9E588-19B2-4256-9D48-A250FB0BB0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D2B64E79-FCA7-4C6C-A214-08CF7BEE7FD6}"/>
              </a:ext>
            </a:extLst>
          </p:cNvPr>
          <p:cNvGrpSpPr/>
          <p:nvPr/>
        </p:nvGrpSpPr>
        <p:grpSpPr>
          <a:xfrm>
            <a:off x="10441784" y="33012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2" name="Sun 641">
              <a:extLst>
                <a:ext uri="{FF2B5EF4-FFF2-40B4-BE49-F238E27FC236}">
                  <a16:creationId xmlns:a16="http://schemas.microsoft.com/office/drawing/2014/main" id="{0F71D1D2-D943-4D86-B3A8-594EDB776B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67319E3C-B59F-471D-B992-CBCA841377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6BCD35C1-BC66-450D-8D1D-E82594F97EF7}"/>
              </a:ext>
            </a:extLst>
          </p:cNvPr>
          <p:cNvGrpSpPr/>
          <p:nvPr/>
        </p:nvGrpSpPr>
        <p:grpSpPr>
          <a:xfrm>
            <a:off x="10270334" y="35012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5" name="Sun 644">
              <a:extLst>
                <a:ext uri="{FF2B5EF4-FFF2-40B4-BE49-F238E27FC236}">
                  <a16:creationId xmlns:a16="http://schemas.microsoft.com/office/drawing/2014/main" id="{7556341D-406C-495F-803F-09FF5FB9DA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EB5A616D-E114-48C6-B5DC-BC4806CE5D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4D59979F-C5EE-43D1-B5E0-343CD9F2EB36}"/>
              </a:ext>
            </a:extLst>
          </p:cNvPr>
          <p:cNvGrpSpPr/>
          <p:nvPr/>
        </p:nvGrpSpPr>
        <p:grpSpPr>
          <a:xfrm>
            <a:off x="8821666" y="1756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8" name="Sun 647">
              <a:extLst>
                <a:ext uri="{FF2B5EF4-FFF2-40B4-BE49-F238E27FC236}">
                  <a16:creationId xmlns:a16="http://schemas.microsoft.com/office/drawing/2014/main" id="{FF0F8827-14F4-4C6C-8DE9-6FA91F3C78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3B7D8BF8-89EC-48E2-A022-D084F7D454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46B001B9-329E-4344-9C34-0143903AC5C2}"/>
              </a:ext>
            </a:extLst>
          </p:cNvPr>
          <p:cNvGrpSpPr/>
          <p:nvPr/>
        </p:nvGrpSpPr>
        <p:grpSpPr>
          <a:xfrm>
            <a:off x="8726416" y="24902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1" name="Sun 650">
              <a:extLst>
                <a:ext uri="{FF2B5EF4-FFF2-40B4-BE49-F238E27FC236}">
                  <a16:creationId xmlns:a16="http://schemas.microsoft.com/office/drawing/2014/main" id="{1202A789-A3FD-4C25-98E5-DEE818038C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0172A7D2-2930-41BE-B3F4-645513BC72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139040FA-DC9F-42AE-A777-C7E1EA4D2CE4}"/>
              </a:ext>
            </a:extLst>
          </p:cNvPr>
          <p:cNvGrpSpPr/>
          <p:nvPr/>
        </p:nvGrpSpPr>
        <p:grpSpPr>
          <a:xfrm>
            <a:off x="11269591" y="2861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4" name="Sun 653">
              <a:extLst>
                <a:ext uri="{FF2B5EF4-FFF2-40B4-BE49-F238E27FC236}">
                  <a16:creationId xmlns:a16="http://schemas.microsoft.com/office/drawing/2014/main" id="{5C83D485-D476-4A0E-A9ED-F087207757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A9CE22A6-C08C-43AF-B26B-4043B17049A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23833536-9E18-43E0-8B63-C7C91194FFE8}"/>
              </a:ext>
            </a:extLst>
          </p:cNvPr>
          <p:cNvGrpSpPr/>
          <p:nvPr/>
        </p:nvGrpSpPr>
        <p:grpSpPr>
          <a:xfrm>
            <a:off x="11126716" y="2747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7" name="Sun 656">
              <a:extLst>
                <a:ext uri="{FF2B5EF4-FFF2-40B4-BE49-F238E27FC236}">
                  <a16:creationId xmlns:a16="http://schemas.microsoft.com/office/drawing/2014/main" id="{85D566DB-F3FA-4A4E-A601-843CF0B7C1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30C139DF-E0B6-4086-8289-0A88F11408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F9CDEAFE-6699-4E8C-8EF3-07C1605F9E48}"/>
              </a:ext>
            </a:extLst>
          </p:cNvPr>
          <p:cNvGrpSpPr/>
          <p:nvPr/>
        </p:nvGrpSpPr>
        <p:grpSpPr>
          <a:xfrm>
            <a:off x="10974316" y="2814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0" name="Sun 659">
              <a:extLst>
                <a:ext uri="{FF2B5EF4-FFF2-40B4-BE49-F238E27FC236}">
                  <a16:creationId xmlns:a16="http://schemas.microsoft.com/office/drawing/2014/main" id="{5CDE9A94-6FFD-45F8-9545-BA9498BC69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BD06BED2-3B9C-4754-928E-909815A20F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2277D49D-CA0F-4CF9-B51D-9BFB4582A3FC}"/>
              </a:ext>
            </a:extLst>
          </p:cNvPr>
          <p:cNvGrpSpPr/>
          <p:nvPr/>
        </p:nvGrpSpPr>
        <p:grpSpPr>
          <a:xfrm>
            <a:off x="10821916" y="2899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3" name="Sun 662">
              <a:extLst>
                <a:ext uri="{FF2B5EF4-FFF2-40B4-BE49-F238E27FC236}">
                  <a16:creationId xmlns:a16="http://schemas.microsoft.com/office/drawing/2014/main" id="{ADCF6A7F-5E9A-46C6-AFB1-65199E57B3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1B232074-C370-490F-B2C9-479C7A9CA6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9B9D9219-53CD-49AB-9104-D8EB79231118}"/>
              </a:ext>
            </a:extLst>
          </p:cNvPr>
          <p:cNvGrpSpPr/>
          <p:nvPr/>
        </p:nvGrpSpPr>
        <p:grpSpPr>
          <a:xfrm>
            <a:off x="10659991" y="29855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6" name="Sun 665">
              <a:extLst>
                <a:ext uri="{FF2B5EF4-FFF2-40B4-BE49-F238E27FC236}">
                  <a16:creationId xmlns:a16="http://schemas.microsoft.com/office/drawing/2014/main" id="{4F372C46-0D77-47F7-B35A-36A2ADCFA6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C623003A-DBF5-4927-8E41-03CD3B6B40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75EC4839-3E2F-4B79-85E4-334BF476A881}"/>
              </a:ext>
            </a:extLst>
          </p:cNvPr>
          <p:cNvGrpSpPr/>
          <p:nvPr/>
        </p:nvGrpSpPr>
        <p:grpSpPr>
          <a:xfrm>
            <a:off x="10498066" y="3118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9" name="Sun 668">
              <a:extLst>
                <a:ext uri="{FF2B5EF4-FFF2-40B4-BE49-F238E27FC236}">
                  <a16:creationId xmlns:a16="http://schemas.microsoft.com/office/drawing/2014/main" id="{ED5EDF8F-411A-4A6D-8DB6-3C9A1A2F22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B8E582DD-4AE2-4B27-9C32-950945499E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C08522BF-FF95-4BF7-A8D5-0689FDFE25C5}"/>
              </a:ext>
            </a:extLst>
          </p:cNvPr>
          <p:cNvGrpSpPr/>
          <p:nvPr/>
        </p:nvGrpSpPr>
        <p:grpSpPr>
          <a:xfrm>
            <a:off x="10326616" y="32712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2" name="Sun 671">
              <a:extLst>
                <a:ext uri="{FF2B5EF4-FFF2-40B4-BE49-F238E27FC236}">
                  <a16:creationId xmlns:a16="http://schemas.microsoft.com/office/drawing/2014/main" id="{518DD875-78A6-49CE-AD64-E89180071DB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24B73333-3F65-43DD-900D-D2BA8071D4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A0752F79-39FD-4AC4-83EB-F85C4FF99F74}"/>
              </a:ext>
            </a:extLst>
          </p:cNvPr>
          <p:cNvGrpSpPr/>
          <p:nvPr/>
        </p:nvGrpSpPr>
        <p:grpSpPr>
          <a:xfrm>
            <a:off x="10202791" y="34141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5" name="Sun 674">
              <a:extLst>
                <a:ext uri="{FF2B5EF4-FFF2-40B4-BE49-F238E27FC236}">
                  <a16:creationId xmlns:a16="http://schemas.microsoft.com/office/drawing/2014/main" id="{9E4AC793-DE36-4186-AA2D-B3607C42F36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1078F9BC-EB75-426F-9D2E-1BD4E1010F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6AC5F168-7117-4F0E-9417-0E95BDD9E0DE}"/>
              </a:ext>
            </a:extLst>
          </p:cNvPr>
          <p:cNvGrpSpPr/>
          <p:nvPr/>
        </p:nvGrpSpPr>
        <p:grpSpPr>
          <a:xfrm>
            <a:off x="10088491" y="35379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8" name="Sun 677">
              <a:extLst>
                <a:ext uri="{FF2B5EF4-FFF2-40B4-BE49-F238E27FC236}">
                  <a16:creationId xmlns:a16="http://schemas.microsoft.com/office/drawing/2014/main" id="{EBC14113-9B07-4B0B-B824-2FC115B5DD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40905106-E5AA-4EEE-AD00-52AEA99C08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3C0A8C45-1EA6-47BB-9B36-AE7B8B4D68C2}"/>
              </a:ext>
            </a:extLst>
          </p:cNvPr>
          <p:cNvGrpSpPr/>
          <p:nvPr/>
        </p:nvGrpSpPr>
        <p:grpSpPr>
          <a:xfrm>
            <a:off x="8841584" y="2348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1" name="Sun 680">
              <a:extLst>
                <a:ext uri="{FF2B5EF4-FFF2-40B4-BE49-F238E27FC236}">
                  <a16:creationId xmlns:a16="http://schemas.microsoft.com/office/drawing/2014/main" id="{958C5527-70BA-4711-9C18-DF0D274BB0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95FFE223-996A-4667-840D-6AFAC26E59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AA45B159-E92D-41BC-B28E-60BFDC994C33}"/>
              </a:ext>
            </a:extLst>
          </p:cNvPr>
          <p:cNvGrpSpPr/>
          <p:nvPr/>
        </p:nvGrpSpPr>
        <p:grpSpPr>
          <a:xfrm>
            <a:off x="8851109" y="2558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4" name="Sun 683">
              <a:extLst>
                <a:ext uri="{FF2B5EF4-FFF2-40B4-BE49-F238E27FC236}">
                  <a16:creationId xmlns:a16="http://schemas.microsoft.com/office/drawing/2014/main" id="{137A6824-86F6-4937-B0DF-1EF8B2C3AE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452C1DE9-1BDA-4C1C-BDF3-D316F155EEE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BAB06D49-C88D-4BF8-9E17-3AFAD1BB5D03}"/>
              </a:ext>
            </a:extLst>
          </p:cNvPr>
          <p:cNvGrpSpPr/>
          <p:nvPr/>
        </p:nvGrpSpPr>
        <p:grpSpPr>
          <a:xfrm>
            <a:off x="652975" y="240511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7" name="Sun 686">
              <a:extLst>
                <a:ext uri="{FF2B5EF4-FFF2-40B4-BE49-F238E27FC236}">
                  <a16:creationId xmlns:a16="http://schemas.microsoft.com/office/drawing/2014/main" id="{28C982C5-2277-4A78-96AA-053C9D8EFC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03F51E3D-A90E-4EB6-8B06-533ED14309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00DEA702-AEC1-4957-8AF2-B13358569DA6}"/>
              </a:ext>
            </a:extLst>
          </p:cNvPr>
          <p:cNvGrpSpPr/>
          <p:nvPr/>
        </p:nvGrpSpPr>
        <p:grpSpPr>
          <a:xfrm>
            <a:off x="311978" y="2550831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0" name="Sun 689">
              <a:extLst>
                <a:ext uri="{FF2B5EF4-FFF2-40B4-BE49-F238E27FC236}">
                  <a16:creationId xmlns:a16="http://schemas.microsoft.com/office/drawing/2014/main" id="{C4929F1F-F4AF-4244-8B46-BE2ADD9D13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1" name="Oval 690">
              <a:extLst>
                <a:ext uri="{FF2B5EF4-FFF2-40B4-BE49-F238E27FC236}">
                  <a16:creationId xmlns:a16="http://schemas.microsoft.com/office/drawing/2014/main" id="{2FD8CB1E-4E9B-428D-90D6-C670D2A335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2AD487A3-0BA1-44FC-8805-E2EC00624237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Isosceles Triangle 692">
            <a:extLst>
              <a:ext uri="{FF2B5EF4-FFF2-40B4-BE49-F238E27FC236}">
                <a16:creationId xmlns:a16="http://schemas.microsoft.com/office/drawing/2014/main" id="{4C61C600-BA27-468F-B55A-93FD09D1419E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Isosceles Triangle 693">
            <a:extLst>
              <a:ext uri="{FF2B5EF4-FFF2-40B4-BE49-F238E27FC236}">
                <a16:creationId xmlns:a16="http://schemas.microsoft.com/office/drawing/2014/main" id="{BE7821DD-34FC-49FE-A953-2AC21E24C36A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Isosceles Triangle 694">
            <a:extLst>
              <a:ext uri="{FF2B5EF4-FFF2-40B4-BE49-F238E27FC236}">
                <a16:creationId xmlns:a16="http://schemas.microsoft.com/office/drawing/2014/main" id="{3ADDC417-3226-4D0A-AA9B-5E8B84FB820B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Isosceles Triangle 695">
            <a:extLst>
              <a:ext uri="{FF2B5EF4-FFF2-40B4-BE49-F238E27FC236}">
                <a16:creationId xmlns:a16="http://schemas.microsoft.com/office/drawing/2014/main" id="{594D0C24-7BA8-4AA4-BE73-BE75D7841FB4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Isosceles Triangle 696">
            <a:extLst>
              <a:ext uri="{FF2B5EF4-FFF2-40B4-BE49-F238E27FC236}">
                <a16:creationId xmlns:a16="http://schemas.microsoft.com/office/drawing/2014/main" id="{A384E6D4-7E12-4892-9485-2E117975EB9B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Isosceles Triangle 697">
            <a:extLst>
              <a:ext uri="{FF2B5EF4-FFF2-40B4-BE49-F238E27FC236}">
                <a16:creationId xmlns:a16="http://schemas.microsoft.com/office/drawing/2014/main" id="{FCE20B56-D427-4DA8-AD15-44FDA7806751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Isosceles Triangle 698">
            <a:extLst>
              <a:ext uri="{FF2B5EF4-FFF2-40B4-BE49-F238E27FC236}">
                <a16:creationId xmlns:a16="http://schemas.microsoft.com/office/drawing/2014/main" id="{628BA17D-C9BF-475E-893E-338D716F4BF4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Isosceles Triangle 699">
            <a:extLst>
              <a:ext uri="{FF2B5EF4-FFF2-40B4-BE49-F238E27FC236}">
                <a16:creationId xmlns:a16="http://schemas.microsoft.com/office/drawing/2014/main" id="{F7310143-EFB0-4112-96E1-FDE6809B6E01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Isosceles Triangle 700">
            <a:extLst>
              <a:ext uri="{FF2B5EF4-FFF2-40B4-BE49-F238E27FC236}">
                <a16:creationId xmlns:a16="http://schemas.microsoft.com/office/drawing/2014/main" id="{9B2CDDD5-6C0C-4C03-84E9-9F36AC621A03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Isosceles Triangle 701">
            <a:extLst>
              <a:ext uri="{FF2B5EF4-FFF2-40B4-BE49-F238E27FC236}">
                <a16:creationId xmlns:a16="http://schemas.microsoft.com/office/drawing/2014/main" id="{4EFAE4C2-EE46-4C7D-A912-947596B5A3BB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Isosceles Triangle 702">
            <a:extLst>
              <a:ext uri="{FF2B5EF4-FFF2-40B4-BE49-F238E27FC236}">
                <a16:creationId xmlns:a16="http://schemas.microsoft.com/office/drawing/2014/main" id="{358E0149-9373-4600-8F3A-66A3FE87DD75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Isosceles Triangle 703">
            <a:extLst>
              <a:ext uri="{FF2B5EF4-FFF2-40B4-BE49-F238E27FC236}">
                <a16:creationId xmlns:a16="http://schemas.microsoft.com/office/drawing/2014/main" id="{1F49D6C3-BA2F-41C6-A8B4-FF3D19D35595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Isosceles Triangle 704">
            <a:extLst>
              <a:ext uri="{FF2B5EF4-FFF2-40B4-BE49-F238E27FC236}">
                <a16:creationId xmlns:a16="http://schemas.microsoft.com/office/drawing/2014/main" id="{F4CC88AD-BB11-4A18-9220-11BA4E8A850D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Isosceles Triangle 705">
            <a:extLst>
              <a:ext uri="{FF2B5EF4-FFF2-40B4-BE49-F238E27FC236}">
                <a16:creationId xmlns:a16="http://schemas.microsoft.com/office/drawing/2014/main" id="{E1451EBB-26E3-4962-A5C8-DDFED2F196E2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Isosceles Triangle 706">
            <a:extLst>
              <a:ext uri="{FF2B5EF4-FFF2-40B4-BE49-F238E27FC236}">
                <a16:creationId xmlns:a16="http://schemas.microsoft.com/office/drawing/2014/main" id="{8D326228-7DBB-4B69-8B29-6C9A1E8579E5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Isosceles Triangle 707">
            <a:extLst>
              <a:ext uri="{FF2B5EF4-FFF2-40B4-BE49-F238E27FC236}">
                <a16:creationId xmlns:a16="http://schemas.microsoft.com/office/drawing/2014/main" id="{EC4435CB-30AD-4BFB-85EB-6EAB38EC4331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Isosceles Triangle 708">
            <a:extLst>
              <a:ext uri="{FF2B5EF4-FFF2-40B4-BE49-F238E27FC236}">
                <a16:creationId xmlns:a16="http://schemas.microsoft.com/office/drawing/2014/main" id="{7CDA34C6-1C19-4A78-8D82-E3456F8D5CAD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Isosceles Triangle 709">
            <a:extLst>
              <a:ext uri="{FF2B5EF4-FFF2-40B4-BE49-F238E27FC236}">
                <a16:creationId xmlns:a16="http://schemas.microsoft.com/office/drawing/2014/main" id="{353F13D3-B36F-48B9-A99F-1C3EB4092D89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Isosceles Triangle 710">
            <a:extLst>
              <a:ext uri="{FF2B5EF4-FFF2-40B4-BE49-F238E27FC236}">
                <a16:creationId xmlns:a16="http://schemas.microsoft.com/office/drawing/2014/main" id="{ED4E67E5-0121-4239-912C-BF1E40436213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Isosceles Triangle 711">
            <a:extLst>
              <a:ext uri="{FF2B5EF4-FFF2-40B4-BE49-F238E27FC236}">
                <a16:creationId xmlns:a16="http://schemas.microsoft.com/office/drawing/2014/main" id="{1EB20074-E5FE-46F5-BE04-CA7B546C2338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Isosceles Triangle 712">
            <a:extLst>
              <a:ext uri="{FF2B5EF4-FFF2-40B4-BE49-F238E27FC236}">
                <a16:creationId xmlns:a16="http://schemas.microsoft.com/office/drawing/2014/main" id="{92AA746E-361B-4325-9C0E-EB8DEFAE94D6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Isosceles Triangle 713">
            <a:extLst>
              <a:ext uri="{FF2B5EF4-FFF2-40B4-BE49-F238E27FC236}">
                <a16:creationId xmlns:a16="http://schemas.microsoft.com/office/drawing/2014/main" id="{EC8B3763-A79A-4869-9F7B-5CCC4D14C438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Isosceles Triangle 714">
            <a:extLst>
              <a:ext uri="{FF2B5EF4-FFF2-40B4-BE49-F238E27FC236}">
                <a16:creationId xmlns:a16="http://schemas.microsoft.com/office/drawing/2014/main" id="{ADBC0480-6115-4E2E-ACA7-8D41EE15B8B5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Isosceles Triangle 715">
            <a:extLst>
              <a:ext uri="{FF2B5EF4-FFF2-40B4-BE49-F238E27FC236}">
                <a16:creationId xmlns:a16="http://schemas.microsoft.com/office/drawing/2014/main" id="{C4565331-501B-44E9-8AA6-E057E1779338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Isosceles Triangle 716">
            <a:extLst>
              <a:ext uri="{FF2B5EF4-FFF2-40B4-BE49-F238E27FC236}">
                <a16:creationId xmlns:a16="http://schemas.microsoft.com/office/drawing/2014/main" id="{85BD8ED9-D958-4761-B3A2-E0C4F6FA240A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Isosceles Triangle 717">
            <a:extLst>
              <a:ext uri="{FF2B5EF4-FFF2-40B4-BE49-F238E27FC236}">
                <a16:creationId xmlns:a16="http://schemas.microsoft.com/office/drawing/2014/main" id="{B0B473B3-E61C-47C0-8C7F-5C194D418530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Isosceles Triangle 718">
            <a:extLst>
              <a:ext uri="{FF2B5EF4-FFF2-40B4-BE49-F238E27FC236}">
                <a16:creationId xmlns:a16="http://schemas.microsoft.com/office/drawing/2014/main" id="{2DCE8C8E-F7C6-441D-B828-65F086A51839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Isosceles Triangle 719">
            <a:extLst>
              <a:ext uri="{FF2B5EF4-FFF2-40B4-BE49-F238E27FC236}">
                <a16:creationId xmlns:a16="http://schemas.microsoft.com/office/drawing/2014/main" id="{9EE1F35D-20B4-4BA2-A2D2-8BEA11C68259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Isosceles Triangle 720">
            <a:extLst>
              <a:ext uri="{FF2B5EF4-FFF2-40B4-BE49-F238E27FC236}">
                <a16:creationId xmlns:a16="http://schemas.microsoft.com/office/drawing/2014/main" id="{0C6103D5-73DC-4FE3-832A-B5C0F035C776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Isosceles Triangle 721">
            <a:extLst>
              <a:ext uri="{FF2B5EF4-FFF2-40B4-BE49-F238E27FC236}">
                <a16:creationId xmlns:a16="http://schemas.microsoft.com/office/drawing/2014/main" id="{CFBAA2FF-7F4D-49CC-B550-6E316598889C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Isosceles Triangle 722">
            <a:extLst>
              <a:ext uri="{FF2B5EF4-FFF2-40B4-BE49-F238E27FC236}">
                <a16:creationId xmlns:a16="http://schemas.microsoft.com/office/drawing/2014/main" id="{0B2FEE5E-1416-4DF8-8ECA-B5083677BD14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Isosceles Triangle 723">
            <a:extLst>
              <a:ext uri="{FF2B5EF4-FFF2-40B4-BE49-F238E27FC236}">
                <a16:creationId xmlns:a16="http://schemas.microsoft.com/office/drawing/2014/main" id="{F26AA9B6-2E1C-4B0E-9F52-BB713C72D738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Isosceles Triangle 724">
            <a:extLst>
              <a:ext uri="{FF2B5EF4-FFF2-40B4-BE49-F238E27FC236}">
                <a16:creationId xmlns:a16="http://schemas.microsoft.com/office/drawing/2014/main" id="{861A86A2-83D2-4D99-9BFA-90F7A6E36414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Isosceles Triangle 725">
            <a:extLst>
              <a:ext uri="{FF2B5EF4-FFF2-40B4-BE49-F238E27FC236}">
                <a16:creationId xmlns:a16="http://schemas.microsoft.com/office/drawing/2014/main" id="{EE781D83-914D-4743-93E3-680E26DF7641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Isosceles Triangle 726">
            <a:extLst>
              <a:ext uri="{FF2B5EF4-FFF2-40B4-BE49-F238E27FC236}">
                <a16:creationId xmlns:a16="http://schemas.microsoft.com/office/drawing/2014/main" id="{5CA368C1-C6AD-49EC-8ED2-56194FC0120F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Isosceles Triangle 727">
            <a:extLst>
              <a:ext uri="{FF2B5EF4-FFF2-40B4-BE49-F238E27FC236}">
                <a16:creationId xmlns:a16="http://schemas.microsoft.com/office/drawing/2014/main" id="{F7C09C37-9AA8-428F-91A2-982ED51F5B38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Isosceles Triangle 728">
            <a:extLst>
              <a:ext uri="{FF2B5EF4-FFF2-40B4-BE49-F238E27FC236}">
                <a16:creationId xmlns:a16="http://schemas.microsoft.com/office/drawing/2014/main" id="{8A881575-F5E0-4CBD-B50A-7BDBA32C051E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Isosceles Triangle 729">
            <a:extLst>
              <a:ext uri="{FF2B5EF4-FFF2-40B4-BE49-F238E27FC236}">
                <a16:creationId xmlns:a16="http://schemas.microsoft.com/office/drawing/2014/main" id="{CB136785-1962-482E-BEA8-0575514B1599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Isosceles Triangle 730">
            <a:extLst>
              <a:ext uri="{FF2B5EF4-FFF2-40B4-BE49-F238E27FC236}">
                <a16:creationId xmlns:a16="http://schemas.microsoft.com/office/drawing/2014/main" id="{EFF82A06-ED46-49FF-81E1-BDD9623350AD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Isosceles Triangle 731">
            <a:extLst>
              <a:ext uri="{FF2B5EF4-FFF2-40B4-BE49-F238E27FC236}">
                <a16:creationId xmlns:a16="http://schemas.microsoft.com/office/drawing/2014/main" id="{22212066-62AD-4D8A-9247-77A945FAB0F9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Isosceles Triangle 732">
            <a:extLst>
              <a:ext uri="{FF2B5EF4-FFF2-40B4-BE49-F238E27FC236}">
                <a16:creationId xmlns:a16="http://schemas.microsoft.com/office/drawing/2014/main" id="{2012FDFB-840C-4CD5-8A12-B9686A533F11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Isosceles Triangle 733">
            <a:extLst>
              <a:ext uri="{FF2B5EF4-FFF2-40B4-BE49-F238E27FC236}">
                <a16:creationId xmlns:a16="http://schemas.microsoft.com/office/drawing/2014/main" id="{0591C9AC-3D0F-4FB7-A390-A875B0840F4E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Isosceles Triangle 734">
            <a:extLst>
              <a:ext uri="{FF2B5EF4-FFF2-40B4-BE49-F238E27FC236}">
                <a16:creationId xmlns:a16="http://schemas.microsoft.com/office/drawing/2014/main" id="{425BCF46-C93B-4F12-8A18-E32ABF0F309A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Isosceles Triangle 735">
            <a:extLst>
              <a:ext uri="{FF2B5EF4-FFF2-40B4-BE49-F238E27FC236}">
                <a16:creationId xmlns:a16="http://schemas.microsoft.com/office/drawing/2014/main" id="{0ACC4701-AB9D-47C6-8FEA-9A81A3210759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Isosceles Triangle 736">
            <a:extLst>
              <a:ext uri="{FF2B5EF4-FFF2-40B4-BE49-F238E27FC236}">
                <a16:creationId xmlns:a16="http://schemas.microsoft.com/office/drawing/2014/main" id="{597DBC30-053D-424B-8DB6-9CA64EC8D63C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Isosceles Triangle 737">
            <a:extLst>
              <a:ext uri="{FF2B5EF4-FFF2-40B4-BE49-F238E27FC236}">
                <a16:creationId xmlns:a16="http://schemas.microsoft.com/office/drawing/2014/main" id="{D15414DF-9DB0-4773-B03A-050EA309172E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Isosceles Triangle 738">
            <a:extLst>
              <a:ext uri="{FF2B5EF4-FFF2-40B4-BE49-F238E27FC236}">
                <a16:creationId xmlns:a16="http://schemas.microsoft.com/office/drawing/2014/main" id="{BC56AEDD-F8EB-4E3D-BD27-7B7DF4315E45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Isosceles Triangle 739">
            <a:extLst>
              <a:ext uri="{FF2B5EF4-FFF2-40B4-BE49-F238E27FC236}">
                <a16:creationId xmlns:a16="http://schemas.microsoft.com/office/drawing/2014/main" id="{B6D95905-2EFF-4A58-BA48-E02A501AB25A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Isosceles Triangle 740">
            <a:extLst>
              <a:ext uri="{FF2B5EF4-FFF2-40B4-BE49-F238E27FC236}">
                <a16:creationId xmlns:a16="http://schemas.microsoft.com/office/drawing/2014/main" id="{1C3FC5E3-D354-41A3-BB78-F661C9F45EEE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Isosceles Triangle 741">
            <a:extLst>
              <a:ext uri="{FF2B5EF4-FFF2-40B4-BE49-F238E27FC236}">
                <a16:creationId xmlns:a16="http://schemas.microsoft.com/office/drawing/2014/main" id="{3138D279-8DCF-4A5E-B22B-654EBAFB4EF8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Isosceles Triangle 742">
            <a:extLst>
              <a:ext uri="{FF2B5EF4-FFF2-40B4-BE49-F238E27FC236}">
                <a16:creationId xmlns:a16="http://schemas.microsoft.com/office/drawing/2014/main" id="{D81D24A3-8F26-4348-B269-D72680A197C8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Isosceles Triangle 743">
            <a:extLst>
              <a:ext uri="{FF2B5EF4-FFF2-40B4-BE49-F238E27FC236}">
                <a16:creationId xmlns:a16="http://schemas.microsoft.com/office/drawing/2014/main" id="{C6FAB4C8-BC73-4B28-8CD1-04D822B38B3A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Isosceles Triangle 744">
            <a:extLst>
              <a:ext uri="{FF2B5EF4-FFF2-40B4-BE49-F238E27FC236}">
                <a16:creationId xmlns:a16="http://schemas.microsoft.com/office/drawing/2014/main" id="{D7BA78AD-22EF-41E0-99CA-718AE18F09B9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Isosceles Triangle 745">
            <a:extLst>
              <a:ext uri="{FF2B5EF4-FFF2-40B4-BE49-F238E27FC236}">
                <a16:creationId xmlns:a16="http://schemas.microsoft.com/office/drawing/2014/main" id="{B0F0D7D8-7DD7-41A0-9F52-5A1BBD5A2D6D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Isosceles Triangle 746">
            <a:extLst>
              <a:ext uri="{FF2B5EF4-FFF2-40B4-BE49-F238E27FC236}">
                <a16:creationId xmlns:a16="http://schemas.microsoft.com/office/drawing/2014/main" id="{762CBD85-C3DF-4B0D-86E2-FE3F9F734488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Isosceles Triangle 747">
            <a:extLst>
              <a:ext uri="{FF2B5EF4-FFF2-40B4-BE49-F238E27FC236}">
                <a16:creationId xmlns:a16="http://schemas.microsoft.com/office/drawing/2014/main" id="{704C4B7D-84B9-4AB6-A263-05BF58270EA0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Isosceles Triangle 748">
            <a:extLst>
              <a:ext uri="{FF2B5EF4-FFF2-40B4-BE49-F238E27FC236}">
                <a16:creationId xmlns:a16="http://schemas.microsoft.com/office/drawing/2014/main" id="{D104F1E7-8421-419A-8B8C-EB65482AEBA0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Isosceles Triangle 749">
            <a:extLst>
              <a:ext uri="{FF2B5EF4-FFF2-40B4-BE49-F238E27FC236}">
                <a16:creationId xmlns:a16="http://schemas.microsoft.com/office/drawing/2014/main" id="{236C2454-7B85-40AD-A190-3F5C05C85091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Isosceles Triangle 750">
            <a:extLst>
              <a:ext uri="{FF2B5EF4-FFF2-40B4-BE49-F238E27FC236}">
                <a16:creationId xmlns:a16="http://schemas.microsoft.com/office/drawing/2014/main" id="{143651F9-C791-4F07-84B6-1A4D8495C097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Isosceles Triangle 751">
            <a:extLst>
              <a:ext uri="{FF2B5EF4-FFF2-40B4-BE49-F238E27FC236}">
                <a16:creationId xmlns:a16="http://schemas.microsoft.com/office/drawing/2014/main" id="{302026C5-96FF-42E4-8D47-E8755B3F93F7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Isosceles Triangle 752">
            <a:extLst>
              <a:ext uri="{FF2B5EF4-FFF2-40B4-BE49-F238E27FC236}">
                <a16:creationId xmlns:a16="http://schemas.microsoft.com/office/drawing/2014/main" id="{5ACB9E1C-6C77-4F10-A705-B1DF8A99E374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Isosceles Triangle 753">
            <a:extLst>
              <a:ext uri="{FF2B5EF4-FFF2-40B4-BE49-F238E27FC236}">
                <a16:creationId xmlns:a16="http://schemas.microsoft.com/office/drawing/2014/main" id="{8EF42044-4E47-4A36-8C8B-FDC102C2002B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Isosceles Triangle 754">
            <a:extLst>
              <a:ext uri="{FF2B5EF4-FFF2-40B4-BE49-F238E27FC236}">
                <a16:creationId xmlns:a16="http://schemas.microsoft.com/office/drawing/2014/main" id="{8621A12A-2860-459E-8F71-72E0A0596676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Isosceles Triangle 755">
            <a:extLst>
              <a:ext uri="{FF2B5EF4-FFF2-40B4-BE49-F238E27FC236}">
                <a16:creationId xmlns:a16="http://schemas.microsoft.com/office/drawing/2014/main" id="{4A6CE67F-3634-45EE-96BA-5A734B90066C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Isosceles Triangle 756">
            <a:extLst>
              <a:ext uri="{FF2B5EF4-FFF2-40B4-BE49-F238E27FC236}">
                <a16:creationId xmlns:a16="http://schemas.microsoft.com/office/drawing/2014/main" id="{FAA70046-53CB-47C8-8858-1FFD9A425B65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Isosceles Triangle 757">
            <a:extLst>
              <a:ext uri="{FF2B5EF4-FFF2-40B4-BE49-F238E27FC236}">
                <a16:creationId xmlns:a16="http://schemas.microsoft.com/office/drawing/2014/main" id="{4D1DC23B-8563-4A4F-814E-2C1682C8BEDD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Isosceles Triangle 758">
            <a:extLst>
              <a:ext uri="{FF2B5EF4-FFF2-40B4-BE49-F238E27FC236}">
                <a16:creationId xmlns:a16="http://schemas.microsoft.com/office/drawing/2014/main" id="{C3F8D73F-B9AD-4F2E-B2FB-74FD8C93DC87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Isosceles Triangle 759">
            <a:extLst>
              <a:ext uri="{FF2B5EF4-FFF2-40B4-BE49-F238E27FC236}">
                <a16:creationId xmlns:a16="http://schemas.microsoft.com/office/drawing/2014/main" id="{BB324A5B-315C-4CC9-BB5E-C835DEC35B4B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Isosceles Triangle 760">
            <a:extLst>
              <a:ext uri="{FF2B5EF4-FFF2-40B4-BE49-F238E27FC236}">
                <a16:creationId xmlns:a16="http://schemas.microsoft.com/office/drawing/2014/main" id="{801D2E4F-6C4F-4850-966E-A85EC3374D17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Isosceles Triangle 761">
            <a:extLst>
              <a:ext uri="{FF2B5EF4-FFF2-40B4-BE49-F238E27FC236}">
                <a16:creationId xmlns:a16="http://schemas.microsoft.com/office/drawing/2014/main" id="{A2F56D5A-341E-4FF6-9451-F94B22D421EB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Isosceles Triangle 762">
            <a:extLst>
              <a:ext uri="{FF2B5EF4-FFF2-40B4-BE49-F238E27FC236}">
                <a16:creationId xmlns:a16="http://schemas.microsoft.com/office/drawing/2014/main" id="{C9DFD097-D788-4F10-9F1D-F5BAD2A83A08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Isosceles Triangle 763">
            <a:extLst>
              <a:ext uri="{FF2B5EF4-FFF2-40B4-BE49-F238E27FC236}">
                <a16:creationId xmlns:a16="http://schemas.microsoft.com/office/drawing/2014/main" id="{1D66E765-4B9A-45DA-96A5-06C0B5698B1E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Isosceles Triangle 764">
            <a:extLst>
              <a:ext uri="{FF2B5EF4-FFF2-40B4-BE49-F238E27FC236}">
                <a16:creationId xmlns:a16="http://schemas.microsoft.com/office/drawing/2014/main" id="{F304C33A-2317-4938-8DEE-F6D5BCFC0B2C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Isosceles Triangle 765">
            <a:extLst>
              <a:ext uri="{FF2B5EF4-FFF2-40B4-BE49-F238E27FC236}">
                <a16:creationId xmlns:a16="http://schemas.microsoft.com/office/drawing/2014/main" id="{C7578338-3682-4DFF-931D-9306E6907537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Isosceles Triangle 766">
            <a:extLst>
              <a:ext uri="{FF2B5EF4-FFF2-40B4-BE49-F238E27FC236}">
                <a16:creationId xmlns:a16="http://schemas.microsoft.com/office/drawing/2014/main" id="{35869A7E-B17C-4D03-B3D1-40E27946EAE6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Isosceles Triangle 767">
            <a:extLst>
              <a:ext uri="{FF2B5EF4-FFF2-40B4-BE49-F238E27FC236}">
                <a16:creationId xmlns:a16="http://schemas.microsoft.com/office/drawing/2014/main" id="{5FA30C98-0282-4CD4-8DB2-3A3CD0F2F1D4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Isosceles Triangle 768">
            <a:extLst>
              <a:ext uri="{FF2B5EF4-FFF2-40B4-BE49-F238E27FC236}">
                <a16:creationId xmlns:a16="http://schemas.microsoft.com/office/drawing/2014/main" id="{3A76E42C-2572-4987-BBB5-9A1EC4BCDF61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Isosceles Triangle 769">
            <a:extLst>
              <a:ext uri="{FF2B5EF4-FFF2-40B4-BE49-F238E27FC236}">
                <a16:creationId xmlns:a16="http://schemas.microsoft.com/office/drawing/2014/main" id="{395031E6-CBAE-4655-A0B6-557E9C3A4063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Isosceles Triangle 770">
            <a:extLst>
              <a:ext uri="{FF2B5EF4-FFF2-40B4-BE49-F238E27FC236}">
                <a16:creationId xmlns:a16="http://schemas.microsoft.com/office/drawing/2014/main" id="{5CCFBB94-1987-4F71-8BE6-FE4B68A4BA08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Isosceles Triangle 771">
            <a:extLst>
              <a:ext uri="{FF2B5EF4-FFF2-40B4-BE49-F238E27FC236}">
                <a16:creationId xmlns:a16="http://schemas.microsoft.com/office/drawing/2014/main" id="{1F410A14-B096-4C9E-8182-0AE2D4F7354F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Isosceles Triangle 772">
            <a:extLst>
              <a:ext uri="{FF2B5EF4-FFF2-40B4-BE49-F238E27FC236}">
                <a16:creationId xmlns:a16="http://schemas.microsoft.com/office/drawing/2014/main" id="{0D212C0A-1318-47E1-AF57-C9AB240067E4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Isosceles Triangle 773">
            <a:extLst>
              <a:ext uri="{FF2B5EF4-FFF2-40B4-BE49-F238E27FC236}">
                <a16:creationId xmlns:a16="http://schemas.microsoft.com/office/drawing/2014/main" id="{F31F6F10-6341-45EA-B566-895666AC4778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Isosceles Triangle 774">
            <a:extLst>
              <a:ext uri="{FF2B5EF4-FFF2-40B4-BE49-F238E27FC236}">
                <a16:creationId xmlns:a16="http://schemas.microsoft.com/office/drawing/2014/main" id="{FC92B2BC-C18E-474A-8AE2-66048C3BEB1D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Isosceles Triangle 775">
            <a:extLst>
              <a:ext uri="{FF2B5EF4-FFF2-40B4-BE49-F238E27FC236}">
                <a16:creationId xmlns:a16="http://schemas.microsoft.com/office/drawing/2014/main" id="{BBC735FF-6A55-4A9D-812E-17E6FB4B4AB7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Isosceles Triangle 776">
            <a:extLst>
              <a:ext uri="{FF2B5EF4-FFF2-40B4-BE49-F238E27FC236}">
                <a16:creationId xmlns:a16="http://schemas.microsoft.com/office/drawing/2014/main" id="{F5527230-F353-48AF-A2E2-EF2A1266FDC7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Isosceles Triangle 777">
            <a:extLst>
              <a:ext uri="{FF2B5EF4-FFF2-40B4-BE49-F238E27FC236}">
                <a16:creationId xmlns:a16="http://schemas.microsoft.com/office/drawing/2014/main" id="{A171E802-1D53-4342-BC2A-5E73FE23BA25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Isosceles Triangle 778">
            <a:extLst>
              <a:ext uri="{FF2B5EF4-FFF2-40B4-BE49-F238E27FC236}">
                <a16:creationId xmlns:a16="http://schemas.microsoft.com/office/drawing/2014/main" id="{257AFF55-6696-4698-B639-347035815BB3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Isosceles Triangle 779">
            <a:extLst>
              <a:ext uri="{FF2B5EF4-FFF2-40B4-BE49-F238E27FC236}">
                <a16:creationId xmlns:a16="http://schemas.microsoft.com/office/drawing/2014/main" id="{46260CFE-7666-42FB-8184-D303B14BF78D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Isosceles Triangle 780">
            <a:extLst>
              <a:ext uri="{FF2B5EF4-FFF2-40B4-BE49-F238E27FC236}">
                <a16:creationId xmlns:a16="http://schemas.microsoft.com/office/drawing/2014/main" id="{2099FA8F-6AC7-4501-8C53-A44016A2A7F5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Isosceles Triangle 781">
            <a:extLst>
              <a:ext uri="{FF2B5EF4-FFF2-40B4-BE49-F238E27FC236}">
                <a16:creationId xmlns:a16="http://schemas.microsoft.com/office/drawing/2014/main" id="{FFAF10B9-5729-44C1-AA5F-257302075481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Isosceles Triangle 782">
            <a:extLst>
              <a:ext uri="{FF2B5EF4-FFF2-40B4-BE49-F238E27FC236}">
                <a16:creationId xmlns:a16="http://schemas.microsoft.com/office/drawing/2014/main" id="{C1F37DA9-F4B8-40E6-8144-45287EEC47BB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Isosceles Triangle 783">
            <a:extLst>
              <a:ext uri="{FF2B5EF4-FFF2-40B4-BE49-F238E27FC236}">
                <a16:creationId xmlns:a16="http://schemas.microsoft.com/office/drawing/2014/main" id="{4EA36708-1548-4979-A9A6-B79DD98516C2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Isosceles Triangle 784">
            <a:extLst>
              <a:ext uri="{FF2B5EF4-FFF2-40B4-BE49-F238E27FC236}">
                <a16:creationId xmlns:a16="http://schemas.microsoft.com/office/drawing/2014/main" id="{0044AB02-F6F9-41FC-8C11-995CB4CFD289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Isosceles Triangle 785">
            <a:extLst>
              <a:ext uri="{FF2B5EF4-FFF2-40B4-BE49-F238E27FC236}">
                <a16:creationId xmlns:a16="http://schemas.microsoft.com/office/drawing/2014/main" id="{AC144239-42E8-433C-80DF-EE9879EFAA3E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Isosceles Triangle 786">
            <a:extLst>
              <a:ext uri="{FF2B5EF4-FFF2-40B4-BE49-F238E27FC236}">
                <a16:creationId xmlns:a16="http://schemas.microsoft.com/office/drawing/2014/main" id="{F7DE4EA6-D106-41C0-BF7D-A21C166EA7F6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Isosceles Triangle 787">
            <a:extLst>
              <a:ext uri="{FF2B5EF4-FFF2-40B4-BE49-F238E27FC236}">
                <a16:creationId xmlns:a16="http://schemas.microsoft.com/office/drawing/2014/main" id="{B7A970F0-7171-4E3E-B643-F81B7379CBE4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Isosceles Triangle 788">
            <a:extLst>
              <a:ext uri="{FF2B5EF4-FFF2-40B4-BE49-F238E27FC236}">
                <a16:creationId xmlns:a16="http://schemas.microsoft.com/office/drawing/2014/main" id="{CBB8F88D-017D-4296-A707-18F50F4737F8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Isosceles Triangle 789">
            <a:extLst>
              <a:ext uri="{FF2B5EF4-FFF2-40B4-BE49-F238E27FC236}">
                <a16:creationId xmlns:a16="http://schemas.microsoft.com/office/drawing/2014/main" id="{589B2012-C537-444B-8FEA-9CB740654DB3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Isosceles Triangle 790">
            <a:extLst>
              <a:ext uri="{FF2B5EF4-FFF2-40B4-BE49-F238E27FC236}">
                <a16:creationId xmlns:a16="http://schemas.microsoft.com/office/drawing/2014/main" id="{42C92745-1AAB-493B-9AF8-BF6AAF1405C0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Isosceles Triangle 791">
            <a:extLst>
              <a:ext uri="{FF2B5EF4-FFF2-40B4-BE49-F238E27FC236}">
                <a16:creationId xmlns:a16="http://schemas.microsoft.com/office/drawing/2014/main" id="{4E6D66EE-86DD-48A9-BA3A-4C162C10E28A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Isosceles Triangle 792">
            <a:extLst>
              <a:ext uri="{FF2B5EF4-FFF2-40B4-BE49-F238E27FC236}">
                <a16:creationId xmlns:a16="http://schemas.microsoft.com/office/drawing/2014/main" id="{64F2EB09-193A-4D9E-A752-6AF0DDFE3A82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Isosceles Triangle 793">
            <a:extLst>
              <a:ext uri="{FF2B5EF4-FFF2-40B4-BE49-F238E27FC236}">
                <a16:creationId xmlns:a16="http://schemas.microsoft.com/office/drawing/2014/main" id="{80A3345B-D21A-416A-A195-9F6A8C8322A1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Isosceles Triangle 794">
            <a:extLst>
              <a:ext uri="{FF2B5EF4-FFF2-40B4-BE49-F238E27FC236}">
                <a16:creationId xmlns:a16="http://schemas.microsoft.com/office/drawing/2014/main" id="{28AB20FF-47E4-430F-B31F-6A7240EA2911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Isosceles Triangle 795">
            <a:extLst>
              <a:ext uri="{FF2B5EF4-FFF2-40B4-BE49-F238E27FC236}">
                <a16:creationId xmlns:a16="http://schemas.microsoft.com/office/drawing/2014/main" id="{C6B7C7F6-3254-41A8-ACD8-436D42BB45CC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Isosceles Triangle 796">
            <a:extLst>
              <a:ext uri="{FF2B5EF4-FFF2-40B4-BE49-F238E27FC236}">
                <a16:creationId xmlns:a16="http://schemas.microsoft.com/office/drawing/2014/main" id="{72FAEC05-E69A-46B1-ADC6-E26E4D9F75A3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Isosceles Triangle 797">
            <a:extLst>
              <a:ext uri="{FF2B5EF4-FFF2-40B4-BE49-F238E27FC236}">
                <a16:creationId xmlns:a16="http://schemas.microsoft.com/office/drawing/2014/main" id="{742B68FB-F922-4B4B-9AA6-9AA7FBC745D6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Isosceles Triangle 798">
            <a:extLst>
              <a:ext uri="{FF2B5EF4-FFF2-40B4-BE49-F238E27FC236}">
                <a16:creationId xmlns:a16="http://schemas.microsoft.com/office/drawing/2014/main" id="{723AB1AD-FF6E-4EEC-8B8D-857E3AAE8B83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Isosceles Triangle 799">
            <a:extLst>
              <a:ext uri="{FF2B5EF4-FFF2-40B4-BE49-F238E27FC236}">
                <a16:creationId xmlns:a16="http://schemas.microsoft.com/office/drawing/2014/main" id="{64EC91D3-CF64-47E6-95DB-FE5D7B19370A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Isosceles Triangle 800">
            <a:extLst>
              <a:ext uri="{FF2B5EF4-FFF2-40B4-BE49-F238E27FC236}">
                <a16:creationId xmlns:a16="http://schemas.microsoft.com/office/drawing/2014/main" id="{E95286DC-9340-487D-B0A7-AC5A143891F8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Isosceles Triangle 801">
            <a:extLst>
              <a:ext uri="{FF2B5EF4-FFF2-40B4-BE49-F238E27FC236}">
                <a16:creationId xmlns:a16="http://schemas.microsoft.com/office/drawing/2014/main" id="{3ED4A107-8D5F-4706-AE88-051E9E58F892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Isosceles Triangle 802">
            <a:extLst>
              <a:ext uri="{FF2B5EF4-FFF2-40B4-BE49-F238E27FC236}">
                <a16:creationId xmlns:a16="http://schemas.microsoft.com/office/drawing/2014/main" id="{9CD5355B-3621-442A-A8F0-2D5A55AD7334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Isosceles Triangle 803">
            <a:extLst>
              <a:ext uri="{FF2B5EF4-FFF2-40B4-BE49-F238E27FC236}">
                <a16:creationId xmlns:a16="http://schemas.microsoft.com/office/drawing/2014/main" id="{DA41C52B-062E-4F84-916B-CE2F4E11E378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Isosceles Triangle 804">
            <a:extLst>
              <a:ext uri="{FF2B5EF4-FFF2-40B4-BE49-F238E27FC236}">
                <a16:creationId xmlns:a16="http://schemas.microsoft.com/office/drawing/2014/main" id="{7E5D685B-F548-4F35-BA34-6AA07B8154A1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Isosceles Triangle 805">
            <a:extLst>
              <a:ext uri="{FF2B5EF4-FFF2-40B4-BE49-F238E27FC236}">
                <a16:creationId xmlns:a16="http://schemas.microsoft.com/office/drawing/2014/main" id="{8371D226-E843-4F36-9464-6AF174E1A2AE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Isosceles Triangle 806">
            <a:extLst>
              <a:ext uri="{FF2B5EF4-FFF2-40B4-BE49-F238E27FC236}">
                <a16:creationId xmlns:a16="http://schemas.microsoft.com/office/drawing/2014/main" id="{6F1D635D-FFC8-45A6-B447-70B48343B25D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5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5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5969C7A1-74A8-4836-9461-04257198F306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0B3EACC-13B5-4D7A-A8D7-743C5BA9F48E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8D49E66-E912-46F3-AF13-07133568BB67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97002332-2626-44D4-B403-17569B2D699B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2AC0704-512F-4863-9F02-708FC95B0C24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2FFCE81C-B881-4E3E-965D-8952C45272AF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9777C23-03B8-4AF4-BC6F-30A019F18972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978D1D03-0EB7-4479-B306-9986B2FB2DD7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79906C-AA38-4455-8451-28C53A0DD269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0448CFA-2958-4078-A659-26AD6E1AEAB9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B3B7DC6-4DF2-423C-AA44-4B58B72B5358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00EA9F1-598C-4348-A55B-6FD9D237CD71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4FBACA7-F42A-4B62-913C-D9A62B3B2AB4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226D86-7D7D-4A3F-83B1-F65F004A4FD9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8A63BD4-22E6-4D62-9967-AD6D9FA5FA4C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897D8D0-E19F-4037-A2BB-3880F268F3C0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E40A85F5-5AA9-45BB-81C1-20CE67D885BF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7B5DEE5F-09C2-4CB7-B37E-94B313068B9B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22A9183-4ADD-4C27-8431-9FAB398273E4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7005B1C0-6D38-44AA-9173-8EDA07AEADBF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5BD9B983-B16D-4757-97EF-A238A724C4F1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D39C2C6-69BC-44FE-88E5-35ECC24A2B70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D3AC37EF-F402-47C7-B4E5-E9619845A9C7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C574D2D-A5EF-4988-801F-C1CFD9500F76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BFB9C2B3-271B-4786-84AC-C77DE2A99E30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85626A61-E35F-48D7-A1AF-995B1FDA295A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9BDE0C00-15E6-494A-BCDE-0FF673A12EE7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F37EF671-3F01-4097-84CC-8627E46432C2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01A6FB37-DA87-495D-A3C8-BD49880E23BF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C4487F5D-B4EE-4B78-BE77-ED4E3D8A99A2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37B949CD-A8BD-4476-9B39-ED2DC1E254C2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F42B28E5-378E-409B-A2F1-FC058FB2FA85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D58F4BFC-9EF5-4D94-9EF0-A3543418FBE8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E7E61D87-6C09-4069-B6FA-B52CA7FF8DF5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8D6214A-4749-4427-8B8E-E3DD7896822C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EBD226C5-294A-4CAC-A712-652873D45CEE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A40A74F2-3C9A-443F-B4D6-BEE4CA28CA23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30FDD8B4-56CE-4064-BCD5-62C40B5A7FD7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3CECC32B-ED15-4C37-A5E4-E4A8427335DB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57B12E12-E8EF-4A43-A338-E45BDF54CAEC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2141FAAD-E657-473B-A1F8-AA21557C1EE0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D7106B9F-410D-467C-BD3E-469F03AB29C0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73F34108-FA99-4816-8ED5-61D167F8DA86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98A8B796-D8C0-449F-95DC-A6DDD06BBE65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561D9FF4-EAF5-4564-8633-D20C3C283C68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187DFBF2-6F35-4698-80A5-2707CCBAD9E6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9F309D49-460D-4C73-8C03-3CFEE80BD54D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CB27F607-0F2C-4E87-A4B8-3B78F8DBFE6A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5D9C88A4-BC29-4CB0-96DC-05182C998807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64D4EFC5-263B-4A37-BF9A-7FF1113DE5BC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FD831A65-3BFD-441A-8D5D-DEC034C2BB48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ACBABFB4-EA8A-48EF-816E-A6E2C5984B89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3E9548B3-81BC-4AF4-9C5F-FC6A313F94F8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E377587E-5CD6-46B5-850D-A1333DFEB1DC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F619F43F-AC5D-45C4-9C8F-713061E8F786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CA5CF22E-9059-491E-8F5A-2A4B945F03C7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FF6EA66-CA86-4782-9B25-2909B983B4CA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5960D142-0137-43EF-BF8A-D68E78DFC036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7F878C34-A0B8-4D8C-A6B4-8C1E69ED0CE3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5E07E505-3A64-47F4-A575-F06DFA46BFA1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B327CF10-65C5-40A4-94C8-15F674B0F466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4549E31-7F94-414F-B61F-0301DD662E24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503C21B2-477D-4736-A385-7509FA1F523B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CA26D15F-F36F-4B59-8DA2-D90C21A82465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3B4C46CE-D8A0-4BB3-943B-9D23B3487C0C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5485AEEE-2FEC-4780-BB4F-A2AE922C84A5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A0CCB291-9543-4928-9C0D-D4D0F4C50336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9F0EAB94-367A-47BB-946E-4174EA6EDD27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283E086C-F77C-420D-80D4-89F487A79787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F76D96C-5F0D-4B4C-AC4D-43ABEA6F6363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04957243-93BA-4EE6-BC43-A2C345AA83B7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C28C36E1-E2BC-4D9F-90A4-D63617127AF7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7EA848E6-0884-4D23-AB82-25D4EAAA7DA7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539C470-0C4F-4E50-AF82-64169C6EFF29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532DEB0C-8530-47D4-8E9A-58BEAEAA1501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264302F1-7E1A-4CCE-8395-2E25F078D5CA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65A4B543-15B5-4529-ACE8-7B6D1A259567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5ABB37ED-7065-4486-A15A-BB3E74000C01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24C229DF-FE33-4CD7-B390-FBF52CDD49D4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882E63F1-7C03-44C3-AA65-C74CB7D88882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1427F6E0-6873-43A9-AD32-D924848980A6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32F4CD6B-E597-4083-896C-7DEC545E520A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115F99ED-E04E-49DC-82AD-6747FA131C61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7EDD1E6E-8450-4E7C-93EB-D09B555375A7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30BEB9ED-6C1A-423E-8412-E536F43A2CB0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46ECC77B-4858-4C04-B6DF-C849504BF654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DC874976-7948-4B51-994D-695EAF1B0D87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B7DABC5D-17D8-4DF5-86FE-867263BE145F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9A0FC798-CDA1-4258-8170-BA2044169FAD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2C42170C-0E53-4004-B4F5-045E0E4F7522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708CA5EE-920D-4CEF-81EC-E6119C351D4C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505B6399-B5B4-4883-91AB-0368913A247E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18FA8D3B-4F4A-4AC9-AB74-11A6925BBEF4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E6A8711F-C059-4C6E-B71B-1E758D9158A5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7A59F1A0-8E55-49F9-967E-8A2D43A5AD95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2005742B-9CCB-4C6D-A8CD-B67841098354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FF65810D-554B-4294-80D2-5F28266EEBAC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B1E0B763-8A0A-4F5F-AF04-F595D56FAD30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0A05F390-8372-414A-96C5-C24B2C9745CB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0BD82968-876E-496A-8E8F-B3D9568F293C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19C71B0F-CE57-4983-9269-40B5F33416F1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5F4DF118-9EAE-41B9-9173-74C51496C41D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ED9975A1-A7CB-41F7-A139-245918369989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79ECF365-C011-4AF7-93B0-4D8B1CBD973A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8521CE03-C05F-4255-B609-8C2543F1D5C2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A686CE50-14B4-449A-BB93-BC63F8E5D1D5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610DBF93-94BB-4B62-AE45-6EC9E20255FF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F67EF44E-FF58-4B7E-9E45-2CF2F49C32F4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67C49998-B4E1-4F49-BCC5-CF5D564507D7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9550D2B5-2FDE-4D3C-95CB-4BEA2DDBD3B8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C1EAF0B7-7886-447E-8A4A-B47F19C8EE92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BED198B3-70CD-4A24-8488-A4DFA351A4A5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9E1ACA1A-A189-4FD9-AD6E-9B5D66D3C8EF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325B1D6D-37E4-4892-8480-19B19889B238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43A8F422-1227-4A5C-B578-DEF3704215E3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3A86DD74-657A-4190-91E3-D8B097928929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DB5FD5A-E561-4771-A188-360E4C249918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নবম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সপ্তম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D0924398-1488-4BE6-A819-287D28C33836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C3C5D9-24AA-49F7-AE1C-F8193C322F4A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F95612-8608-4C6C-AFB2-76EDFDA0A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35F5685-22DD-4E1E-9613-6A46BCFC1EDF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F375669-773D-4972-95E0-C96E75B44AB4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5000">
                  <a:srgbClr val="0A0AB6"/>
                </a:gs>
                <a:gs pos="100000">
                  <a:srgbClr val="E7E709"/>
                </a:gs>
                <a:gs pos="41000">
                  <a:srgbClr val="00B050"/>
                </a:gs>
                <a:gs pos="73000">
                  <a:srgbClr val="703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E08A104-D29F-4703-AD1F-DD86D713C525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5703B3-28B5-4982-9B81-5BA16C5EAEEA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99CE31-91E9-422C-AD3F-018170CD072A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0">
                  <a:srgbClr val="0A0AB6"/>
                </a:gs>
                <a:gs pos="100000">
                  <a:srgbClr val="E7E709"/>
                </a:gs>
                <a:gs pos="38000">
                  <a:srgbClr val="00B0F0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3E77D0F-1E0C-49C0-80F9-03DD62194406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7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189DD299-24F0-4A0D-AF8C-03992B7D01AE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A4A57EA-25B2-4332-A68C-BF0D7360ABF0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663AA013-700F-4B80-B303-A0F211D6DCEF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AF3507FE-1B52-4A01-9C97-5E82CF856FA9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A0FB7A6-631C-4F57-9CE6-A48A7E517726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C7521AC-9F45-46C5-8366-FAC316694EA0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89D0032-B4B9-4539-9AD0-87A45CFAC305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A2834F19-C2C6-4443-9570-05B3A889290F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ACC69A52-02A7-4B29-8960-ADC2A5F504AB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23B2A10-6DDB-4E35-A6D7-F10BEEE8D1E6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E5B29E5-F3B4-42EE-9EDA-67541E666E46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D9A33BBE-9000-4F46-90FA-BF706A10FEC6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975662F-43C1-4566-96B7-8184612C43DD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2D3BBEDD-E0C0-4AAB-8E1B-2B281BAFF441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9D688608-1D11-4A21-9C05-A9A532F7A0AA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6F5F1D4E-3A61-43FA-9111-5B54D5667837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05CCD323-7ACC-49E7-BDDF-B4209A71E2E8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48474796-45BC-4D2C-828A-235C894A6690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E3809051-E95D-469F-BEA3-46935420C303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0E6D4962-8B06-4353-BE64-9187DF86AE4C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2EDA8608-4255-4D43-AC0A-62CA4592F9B2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A998FB94-2B4C-44B7-84C6-B029FBF39520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DE5FBEA7-011D-435F-939B-71B40445D29A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06C8D3B4-616D-4A22-8FFD-5D51977A6AEE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7817A323-7A82-4307-99C3-5BA8EE88F37C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32751157-991F-408C-BAAB-14B7EF3CF5EE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32B4D970-3AA5-40CB-B7D3-1C9FF58C8B3E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A8AA383C-9B0B-4E19-964B-1BEA5BDC5A37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A26D5040-E494-4840-8FEE-1C1E194D5FE5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43880490-E0D1-4DA5-8C95-A0FA1D59B653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99A36222-FA8D-49BB-AD64-13DE5550744F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16A88044-E135-4D5F-B7C1-EA4150607DBC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E2568492-3500-4D16-B4CA-BED27A8F9678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5EF671D6-65D7-4FED-966A-FC2EA7875F89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E9E0773F-C8EB-44F7-98D2-A34F2C6AA9BD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2B0885B5-DAD8-4502-96EA-A8E2DB4CFFE7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998953A6-DF74-4E33-88F3-DEBAB9A63592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4CAF3B9C-F218-42A0-9A77-91CB684AC806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6B4110B-DAF9-4C9B-A64E-B6EE07EFD89B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22D9A6CB-C055-4157-940F-591822786EA0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2F30276B-9FE6-4E94-9349-F29F857D2812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3250E23D-E021-4BE6-A10F-DFD94ABF7DFE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8CE83ABC-9095-4801-86A8-8F40950484A1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A61608E4-8461-40EA-AD10-DEB162B9D458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06DD1C4-3433-4A3A-B020-228DE011ADB2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25A47F02-3698-45A3-AD6E-60472FA63950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EF1A3CE-E24E-464E-90E2-0A3257AEEA6D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669E8673-C0FD-4C99-9C2C-2249729F9E0A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5F13E6E0-F2E3-4EBD-BEBA-4DD2191AF30A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CD907E54-B421-4AB0-BEA7-39C8B4CF19CE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6AD18EA1-4F85-493E-8F28-2E8E4E92BFF0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24D2CE7A-3284-4C2D-90D7-1FDFFE8D01BB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E840508D-E337-4F6A-BD23-98A6BB1655AF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EF6E2317-0381-4332-8043-5059ED63F0F9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32914CA5-6FFC-4900-A6D0-B9DB8099BBD0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C73E0899-D338-48C3-8048-8217B794B5CE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5B8E7CE2-AD67-4A36-A12F-9BF587DCCB04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ACC761E6-45CC-4872-9AB6-F793E45DB3B1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15371C8C-F0E5-4264-A1BD-24549D7E703D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8CBA91C6-00E5-4E03-9C8B-9551C71DD014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E8E54DA1-BCA9-41E6-8D35-516CFE72ACFE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AF3C6AEE-22F8-4FB8-8BF4-98DA8908CC57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BCD88EE2-2B9C-4031-B28B-FC597CEFA770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7AD5237A-DAB4-42BC-B467-FC1C4CBB2E7B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E00B078F-BF55-4BC0-AA70-F708DA04DCAD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16132D0E-9617-43E3-B408-372D59A28148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3BA5069D-9647-4083-8F45-514B08D4A8A1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FC31E2B3-1CD9-4014-88CF-D664DABFB35F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7CD96AFD-9256-4E67-BAE3-8474E69F497A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2528C510-62F5-49B2-BA91-19AD44BAFCD7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AE280EFD-4928-48DE-8678-53BE81426CA1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6AEA5D19-3C6B-4AE1-8C5F-7F608393F836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790B6119-5D46-451F-B834-CFC486549305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9F09EF8F-D4F3-47D1-B285-2928E2360047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2716BE24-7E24-43F8-BA26-89150AB678E6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8C4DBA01-929A-476D-9E88-11CAB85D9C3A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3DEE12E9-4B2D-407F-984A-524768379071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CB61802D-9090-431D-9EAF-F17A77984204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49F6DE86-C83B-47B7-99F5-4678E80F36FE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0B71850E-8FDD-43BA-8F30-28BEFE17B186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3DBF8220-8B74-453B-8C1F-76A1DF1C9C3E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B752FD29-B550-4017-97C5-020FF9826EC3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826B7F55-7AB6-4D0E-AFFE-1E5541146139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0011CBAF-D8CC-4913-BB12-01BB9B585F71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DEB50F26-2497-4C26-BA54-8419851A7576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857EFE87-4CB6-4F0B-B162-3A60793B1509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78C28CFD-DC84-4E0F-A116-36020F0A0C8A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70F4A4D2-87BC-456A-B8B9-6E41DEFC424F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10D8B1FC-5016-4247-99E1-399D4B03380E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7DC349AF-4C0A-457D-9722-9C02B4699CDE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B345D82C-E462-474C-9D1C-85EDB60F0BC8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68EE6F8E-5BAA-476A-B76C-18559A8DEA82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27618A5E-16FC-4B31-84A1-2FFC81CD199D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76895C82-5E1E-42AE-9573-7D8382778D33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32B00E41-7B99-4625-808F-752C55F5EA54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BA15D787-D34D-4BA0-957D-6EAF09F55561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D020487B-791B-4994-8A47-E26C0BC6BACA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6F01AC31-B9D8-4FA1-BD6C-534872A4A381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2CA356B7-5F36-44A3-A061-6D82F4B9BAEC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3E18FA9D-623F-4756-9969-5CC9AC7A5617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0DB0B5AC-1A96-4305-A05D-C88C900A75CF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98F9C526-9439-4CF1-AB6B-CE0DA75AE79A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2BCB33C-2BF4-4846-AE5C-56154568899B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55AC3956-D0EA-4E05-8E54-681FFB647BCB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19FC1AA2-2DDA-4D1E-8FFE-F4F70B7E5BBA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080679B0-3E83-42EC-8016-36148AF031AD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5E7718FA-98D0-42A5-AB34-808D0F27A73C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CB264F4D-8C6E-4BF0-96BE-599E20287385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02C74EC1-95F9-4B2E-8BAE-82E45AA557F1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5D3F940D-5371-4B07-9183-8D5BD61DA56F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C280773B-FF51-46E8-8FFC-FB8A2AFAEC9C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E15C9CBC-EEE2-4234-81A0-27C7930F81CA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7CA6A3CD-74B7-447C-BEAA-96EB6B6F2A71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D8B7BA95-D8F3-41D6-8A7D-95E3AB6E7150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C3E96460-3927-4180-A4BE-9C432B4F60F1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4476D2C7-045B-4E1E-A782-2B6F6529A828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1E5D662-09E3-4E14-9388-81F410917F7C}"/>
              </a:ext>
            </a:extLst>
          </p:cNvPr>
          <p:cNvCxnSpPr/>
          <p:nvPr/>
        </p:nvCxnSpPr>
        <p:spPr>
          <a:xfrm>
            <a:off x="1543665" y="1495955"/>
            <a:ext cx="388374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2244C91-B0B9-4C1D-A197-7AA4C306BAD7}"/>
              </a:ext>
            </a:extLst>
          </p:cNvPr>
          <p:cNvGrpSpPr/>
          <p:nvPr/>
        </p:nvGrpSpPr>
        <p:grpSpPr>
          <a:xfrm>
            <a:off x="-2082800" y="-1598748"/>
            <a:ext cx="7315200" cy="7315200"/>
            <a:chOff x="2438400" y="-228600"/>
            <a:chExt cx="7315200" cy="73152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0D257A5-1219-4E1B-884B-CEE0ABDCFCE1}"/>
                </a:ext>
              </a:extLst>
            </p:cNvPr>
            <p:cNvCxnSpPr>
              <a:cxnSpLocks/>
              <a:endCxn id="36" idx="6"/>
            </p:cNvCxnSpPr>
            <p:nvPr/>
          </p:nvCxnSpPr>
          <p:spPr>
            <a:xfrm flipV="1">
              <a:off x="6110748" y="3429000"/>
              <a:ext cx="3611880" cy="737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2C22051-99A4-425B-A6A2-30209DBE188C}"/>
                </a:ext>
              </a:extLst>
            </p:cNvPr>
            <p:cNvSpPr/>
            <p:nvPr/>
          </p:nvSpPr>
          <p:spPr>
            <a:xfrm>
              <a:off x="2438400" y="-228600"/>
              <a:ext cx="7315200" cy="7315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165F629-AAE6-4FA0-BD70-DF00157206AA}"/>
              </a:ext>
            </a:extLst>
          </p:cNvPr>
          <p:cNvGrpSpPr/>
          <p:nvPr/>
        </p:nvGrpSpPr>
        <p:grpSpPr>
          <a:xfrm>
            <a:off x="1442720" y="-542108"/>
            <a:ext cx="6492240" cy="6400800"/>
            <a:chOff x="2895600" y="228600"/>
            <a:chExt cx="6400800" cy="6400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4627130-7785-42D3-8A47-355050AEFE65}"/>
                </a:ext>
              </a:extLst>
            </p:cNvPr>
            <p:cNvCxnSpPr>
              <a:cxnSpLocks/>
            </p:cNvCxnSpPr>
            <p:nvPr/>
          </p:nvCxnSpPr>
          <p:spPr>
            <a:xfrm>
              <a:off x="3210560" y="3434736"/>
              <a:ext cx="283464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FADB9EA-08C9-45BD-A615-8032915ED2F1}"/>
                </a:ext>
              </a:extLst>
            </p:cNvPr>
            <p:cNvSpPr/>
            <p:nvPr/>
          </p:nvSpPr>
          <p:spPr>
            <a:xfrm>
              <a:off x="2895600" y="228600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1515BC95-AD0A-46EA-AD07-3E656A308ED1}"/>
              </a:ext>
            </a:extLst>
          </p:cNvPr>
          <p:cNvSpPr/>
          <p:nvPr/>
        </p:nvSpPr>
        <p:spPr>
          <a:xfrm>
            <a:off x="6533535" y="3300176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A7D93EB-7A7E-4480-8642-7B85D557A3F5}"/>
              </a:ext>
            </a:extLst>
          </p:cNvPr>
          <p:cNvSpPr/>
          <p:nvPr/>
        </p:nvSpPr>
        <p:spPr>
          <a:xfrm>
            <a:off x="7806814" y="580248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341DE89-357A-470D-91C9-DD08A67C5774}"/>
              </a:ext>
            </a:extLst>
          </p:cNvPr>
          <p:cNvSpPr/>
          <p:nvPr/>
        </p:nvSpPr>
        <p:spPr>
          <a:xfrm>
            <a:off x="4006649" y="5817232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ADDE08-0C9B-445E-8785-0C6F0A4768A8}"/>
              </a:ext>
            </a:extLst>
          </p:cNvPr>
          <p:cNvSpPr txBox="1"/>
          <p:nvPr/>
        </p:nvSpPr>
        <p:spPr>
          <a:xfrm>
            <a:off x="7940204" y="5759222"/>
            <a:ext cx="471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1ACDA93-716C-4883-BBF0-B7E92B8702D3}"/>
              </a:ext>
            </a:extLst>
          </p:cNvPr>
          <p:cNvSpPr txBox="1"/>
          <p:nvPr/>
        </p:nvSpPr>
        <p:spPr>
          <a:xfrm>
            <a:off x="3635314" y="5815266"/>
            <a:ext cx="471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F5DCF92-2DF3-4017-89B0-5702DD55F0E0}"/>
              </a:ext>
            </a:extLst>
          </p:cNvPr>
          <p:cNvSpPr txBox="1"/>
          <p:nvPr/>
        </p:nvSpPr>
        <p:spPr>
          <a:xfrm>
            <a:off x="6607278" y="2700734"/>
            <a:ext cx="471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BA1C40-2D8B-4A56-A309-54BCD9B59406}"/>
              </a:ext>
            </a:extLst>
          </p:cNvPr>
          <p:cNvSpPr txBox="1"/>
          <p:nvPr/>
        </p:nvSpPr>
        <p:spPr>
          <a:xfrm>
            <a:off x="8829040" y="5924006"/>
            <a:ext cx="336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Adorable" panose="03000600000000020000" pitchFamily="66" charset="0"/>
              </a:rPr>
              <a:t>Barun</a:t>
            </a:r>
            <a:r>
              <a:rPr lang="en-US" sz="3600" dirty="0">
                <a:solidFill>
                  <a:srgbClr val="7030A0"/>
                </a:solidFill>
                <a:latin typeface="Adorable" panose="03000600000000020000" pitchFamily="66" charset="0"/>
              </a:rPr>
              <a:t> Debnath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E042FB2-A5B9-4666-A0C1-4187FA1E5255}"/>
              </a:ext>
            </a:extLst>
          </p:cNvPr>
          <p:cNvGrpSpPr/>
          <p:nvPr/>
        </p:nvGrpSpPr>
        <p:grpSpPr>
          <a:xfrm>
            <a:off x="3875314" y="457202"/>
            <a:ext cx="3592286" cy="725516"/>
            <a:chOff x="4648199" y="2089200"/>
            <a:chExt cx="3624943" cy="85270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E7BA2C1-4304-4E8F-BBAF-5C9F3DED2BC6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0C279901-5546-4D01-89A2-05C4F639F9B7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: Diagonal Corners Snipped 20">
                <a:extLst>
                  <a:ext uri="{FF2B5EF4-FFF2-40B4-BE49-F238E27FC236}">
                    <a16:creationId xmlns:a16="http://schemas.microsoft.com/office/drawing/2014/main" id="{1FE87AB2-665D-49BB-815C-27E3AA1FD660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CF9D6A9D-2ABE-4D54-BA16-F0F36797EB7C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AE8CA6E-3923-426D-8777-70D61EF717BD}"/>
                </a:ext>
              </a:extLst>
            </p:cNvPr>
            <p:cNvSpPr txBox="1"/>
            <p:nvPr/>
          </p:nvSpPr>
          <p:spPr>
            <a:xfrm>
              <a:off x="5669773" y="2109921"/>
              <a:ext cx="2383674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0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20455 0.6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1" y="3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20247 0.557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17" y="2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833 L 0.26536 0.4770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2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780000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804E53EA-32B1-4799-8D08-7C2A5C52BE94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C53979D-E0F3-4901-8EB4-1ACA5563BEBE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97F08F-7D0D-49FA-A2FC-2349DB9E20FA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0050E2B-C469-424C-B242-12AC74CA4B00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A04834A-1EAB-4262-829E-C44352B15279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46685C03-5F54-457F-AA3A-2AFEDAFE725B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7E71101-7A6B-4FE6-9BC5-4BAA690330FA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B622BA1-990A-4F50-9B6C-DB790F744E79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B9FCB99-5AD4-42C3-9FC4-5856FA392687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87CABF2A-C84F-44C0-B652-B49A7D45D8EE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878B7C16-D48D-4585-8213-004AFEC584F6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76C9D4E-A6F1-47AD-9D44-4FA3035A236A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5D2EB90A-4045-4413-BCCC-421E8FBF1DF7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BC63BE9E-85FD-4000-B380-1960C016DE51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3BC99D02-8537-4F1D-9651-B69147495ADE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C13CD50-6094-4F64-8E90-4A6382368D8B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6E2AD546-DD3E-416A-ADF6-628A9488E3C6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23F39CC8-0B6E-406B-A0BF-61038D10D0CE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A408D483-F7C7-41BF-A3B3-343EF95D342F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DDDA66C5-0F65-4CF5-92E0-B0C8F33C4666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5EC314FD-B823-4E3B-9E77-18D3FFB5B936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C61CF920-52DB-4BCA-ADF1-621DE2F01B32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5EEF022-C418-4AF1-A816-02D8484E2703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045E61F0-DB03-4971-8876-E4EDE70C9866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C2117557-6F62-456F-99AD-7073DAF2512E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D2185C4-C356-4324-8DA9-C0BB37E3708D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2694738F-8551-4A73-A9AD-6C477B2B070E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4C5E3416-840C-4718-ABF9-BF44F008AF27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BF3417DC-4BB3-41C9-AD3E-66406319A4CE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10AD76B3-2CDF-4FB3-ADD5-D8CB7ECA08B3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58A4F07F-24AA-4DD0-859B-FCFC50070E5A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903C4173-FB66-4BB3-9A20-1094C7A68E34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8FA6833E-CAF5-43B3-B145-FC4FFBC298E6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454855FB-A984-413F-88CC-81171105A466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5ED5623A-BC27-4B38-BC1D-2162818ED2A7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F6D59DA1-B901-449E-8B70-1CD22C7ACB4D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E2EBA68A-6AF2-4062-A5FE-FC6550291170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2D75852-88E8-45ED-AA3D-AF98502FC21D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2C58BCDF-C73A-4610-9081-E34E9BA30888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DC9A8D51-6813-4C29-82B0-665D22CD25D7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E29352A8-FA3E-40A4-939F-447D6D022AAF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A8DC3222-E033-4FBE-9291-9071D664BC36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2B89C382-2394-491D-976F-999D2F15A1B3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034D3B85-F050-4C46-BBAC-1B5429EFFB56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0F4BACCE-DCF1-42C9-9F01-13AD08D0998D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9B1C957-9F2E-4C47-8587-90CD27117061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D09872FC-E65D-4495-B5BB-8FD5185630F5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C9CD124E-0872-4434-9208-9FE88E3F45DC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22BDC47E-5AE9-4870-8236-E8E51BE75CB7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640E7571-8B1A-48C0-9B9E-64FE3B5EEEF2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A52CCA52-190F-4201-AB96-F20593CCC818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D234B41F-CFEF-479B-B8EC-1BC1C78A52BB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64F57E8F-23C9-4C94-8D3B-2DD52C7BF928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D07FC438-17D4-4B91-AA48-6FB29EB59002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28C3A070-CC6A-4EB1-B2A3-7E7FD476C204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5952E35C-F488-445C-94E4-0A4A2872712B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07DA39AD-0DA9-4763-AA98-671311199112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E24F5205-C31E-41FA-B695-AA7EE3E73016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6188E11A-A1A3-4261-B59E-F36A75AC1121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A13BF10-2E13-4E38-8862-0FD9F8514DD2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4E6B05A2-3C8C-41AF-A44E-909D07C7DE79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43AB082B-6C88-4A30-905C-30D7C4FE67A9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B9C71F66-1BDE-4957-AD02-1B36E18FFD0D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28254599-8F74-46EA-938D-655CCBB32A43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0CDFAAE0-0FC8-4B97-B86F-A83EE512118A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B4658A8D-170B-42A9-AD5D-7C69FF1D547D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42AFC6A-65FA-48D7-9E67-735DA553CD0E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AC3065C8-AFBC-48E7-859B-5C4AC515A152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B817B638-97F0-4CCF-941A-C0550437787C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57EE5383-117A-4A25-8869-1B7F64D469B3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EBABB76D-4C2F-407B-98EE-FD114348093F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4F818050-ECAF-4933-B391-9992CF5BA9B4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8D35074D-33B5-47E6-B380-4DE6B86254AA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A17639FE-442B-486A-88E0-958C5CE8F060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B17B6CEA-0EB8-490F-9941-530EF807F9CB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9A465997-68DC-4E6F-9335-8920F41AC3A4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39648160-FC01-4DF9-B913-09E952C7C5ED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B135A04C-7777-4179-A295-159EBEED03D0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BCAA635D-26BE-4665-B9FA-3DED0CCAF807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EBB935CB-F06A-4CC4-A51F-949EBC7E9A50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1435B318-3E4C-4F61-B640-295F608A8B90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94D37174-0BB8-4143-B6DA-AAD0AD537FB1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4B6C8560-0052-44F8-A69C-3099DD0F3983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C477489E-812A-4490-A725-D4B5609C8002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2E8047FA-7820-468B-B121-1DC3B4D15F01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13B6B88A-2F24-4BD9-B672-383969E472D4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C2A6D801-4851-4C33-A26B-2B37846E00A8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55FC61A-64FB-4DA7-9549-16D7493579A8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838AD25D-3765-4E37-B67B-1A15C23FB7E7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50963DCB-B376-4A19-8ECC-9E7650D4E30A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C1CD68AC-A412-408B-A43F-670142998C4C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B9DE7C21-73A4-4C8C-A277-C0F544C516D6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CB162436-802D-447D-B45A-0915C10A009F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3CB54292-D2A2-4AA6-A147-ACF99443C95B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121DBCAA-1719-482B-9A57-976CA3C107CF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9424FC5E-2600-4A57-80F3-349DDE5A1D12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E7EE12DC-6C1B-4171-AC8D-260E9737176B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27C9941B-88F4-4789-9346-B8EB65C9AB7E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05C93C58-21EF-4F36-BB11-8BD17F87E997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2F7160C7-BB69-412F-AD89-B5FFE1C0C438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647D7BA0-3818-48F5-832C-670CFF4CCBDA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B962BDAF-CF11-41FE-9CC3-E22890B83578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6ADD3F7-DCCB-4F7F-A7B3-BFC044B056CF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853F4B40-D0BA-474B-8A62-5478B7338125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C2620BA4-72BD-4DE2-8813-B3FFAFCC400E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E645A846-C664-43F9-ABE0-3CC434BCED9D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119CEF6E-F2D4-434D-ABF4-8D0907223056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96EBD26A-B341-40BD-87B2-B99A1C7B4AB8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B44FDDB9-427F-45FE-8C8F-32C840E55312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D867D662-4B20-4331-8C55-442C4D46EC7F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3F05B43A-9E3D-4DAE-99E5-409BC6F5B74A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FAA1D721-B6B6-4F76-B78C-BE8538D31CD9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1E9A71EA-5EDA-459B-AB1C-4BE02D3FD8C3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00D60C34-0551-4539-8B92-724FF940C4E3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44D53010-62E5-4F8F-8988-B3DAA42DC595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72D0C208-E2D8-4822-910C-3AD45703755C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9957A1EA-5468-4120-B0F0-39BE9BE97124}"/>
              </a:ext>
            </a:extLst>
          </p:cNvPr>
          <p:cNvSpPr/>
          <p:nvPr/>
        </p:nvSpPr>
        <p:spPr>
          <a:xfrm>
            <a:off x="1699998" y="3562817"/>
            <a:ext cx="9254141" cy="508000"/>
          </a:xfrm>
          <a:prstGeom prst="snip2Diag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rgbClr val="ABA7F7"/>
              </a:gs>
              <a:gs pos="65000">
                <a:schemeClr val="accent5">
                  <a:lumMod val="40000"/>
                  <a:lumOff val="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813342-F630-4084-A8A8-296B3A697577}"/>
              </a:ext>
            </a:extLst>
          </p:cNvPr>
          <p:cNvSpPr txBox="1"/>
          <p:nvPr/>
        </p:nvSpPr>
        <p:spPr>
          <a:xfrm>
            <a:off x="1653666" y="3576832"/>
            <a:ext cx="9471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কম্পাস ও রুলারের সাহায্যে তিনটি রেখাংশ দ্বারা ত্রিভুজ আঁকতে পারবে।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EDEE302-8BA7-48DE-8CED-00DCE6B5478A}"/>
              </a:ext>
            </a:extLst>
          </p:cNvPr>
          <p:cNvGrpSpPr/>
          <p:nvPr/>
        </p:nvGrpSpPr>
        <p:grpSpPr>
          <a:xfrm>
            <a:off x="1704918" y="4588654"/>
            <a:ext cx="9081270" cy="584775"/>
            <a:chOff x="1370619" y="2963118"/>
            <a:chExt cx="10103627" cy="584775"/>
          </a:xfrm>
        </p:grpSpPr>
        <p:sp>
          <p:nvSpPr>
            <p:cNvPr id="9" name="Rectangle: Diagonal Corners Snipped 8">
              <a:extLst>
                <a:ext uri="{FF2B5EF4-FFF2-40B4-BE49-F238E27FC236}">
                  <a16:creationId xmlns:a16="http://schemas.microsoft.com/office/drawing/2014/main" id="{FBEBF157-70D8-47FE-911D-00F2E66F9E78}"/>
                </a:ext>
              </a:extLst>
            </p:cNvPr>
            <p:cNvSpPr/>
            <p:nvPr/>
          </p:nvSpPr>
          <p:spPr>
            <a:xfrm>
              <a:off x="1370619" y="3023749"/>
              <a:ext cx="10093794" cy="466703"/>
            </a:xfrm>
            <a:prstGeom prst="snip2Diag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rgbClr val="ABA7F7"/>
                </a:gs>
                <a:gs pos="65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B08852-740C-476B-9B97-666935FC55C7}"/>
                </a:ext>
              </a:extLst>
            </p:cNvPr>
            <p:cNvSpPr txBox="1"/>
            <p:nvPr/>
          </p:nvSpPr>
          <p:spPr>
            <a:xfrm>
              <a:off x="1469924" y="2963118"/>
              <a:ext cx="10004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প্রদত্ত উপাত্ত হতে কম্পাস ও রুলারে সাহায্যে ত্রিভুজ আঁকতে পারবে।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E21A8B7C-1C7A-4D47-A374-59A705348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73" y="4631335"/>
            <a:ext cx="918128" cy="4649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69203F-951D-4E5E-9DB8-57601F143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6" y="3558602"/>
            <a:ext cx="935601" cy="47383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C23540D-3AA4-4233-84C9-3E4890D4DB03}"/>
              </a:ext>
            </a:extLst>
          </p:cNvPr>
          <p:cNvGrpSpPr/>
          <p:nvPr/>
        </p:nvGrpSpPr>
        <p:grpSpPr>
          <a:xfrm>
            <a:off x="1685251" y="2445215"/>
            <a:ext cx="4931859" cy="584775"/>
            <a:chOff x="1346036" y="1925813"/>
            <a:chExt cx="9823409" cy="584775"/>
          </a:xfrm>
        </p:grpSpPr>
        <p:sp>
          <p:nvSpPr>
            <p:cNvPr id="14" name="Rectangle: Diagonal Corners Snipped 13">
              <a:extLst>
                <a:ext uri="{FF2B5EF4-FFF2-40B4-BE49-F238E27FC236}">
                  <a16:creationId xmlns:a16="http://schemas.microsoft.com/office/drawing/2014/main" id="{7C532C31-66E7-48FD-A2F4-C5141DA0814C}"/>
                </a:ext>
              </a:extLst>
            </p:cNvPr>
            <p:cNvSpPr/>
            <p:nvPr/>
          </p:nvSpPr>
          <p:spPr>
            <a:xfrm>
              <a:off x="1346036" y="1986444"/>
              <a:ext cx="9656262" cy="508000"/>
            </a:xfrm>
            <a:prstGeom prst="snip2Diag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rgbClr val="ABA7F7"/>
                </a:gs>
                <a:gs pos="65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47F0E43-8EB4-4A34-8E51-B62CF250A05B}"/>
                </a:ext>
              </a:extLst>
            </p:cNvPr>
            <p:cNvSpPr txBox="1"/>
            <p:nvPr/>
          </p:nvSpPr>
          <p:spPr>
            <a:xfrm>
              <a:off x="1445341" y="1925813"/>
              <a:ext cx="9724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ত্রিভুজের ধারণা ব্যাখ্যা করতে পারবে।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12F65545-E9AA-4036-A5B2-4993C8BEE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8" y="2501631"/>
            <a:ext cx="935601" cy="47383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EF5EA17-2642-42CC-A1C3-1D6D5A14D705}"/>
              </a:ext>
            </a:extLst>
          </p:cNvPr>
          <p:cNvGrpSpPr/>
          <p:nvPr/>
        </p:nvGrpSpPr>
        <p:grpSpPr>
          <a:xfrm>
            <a:off x="2873829" y="631373"/>
            <a:ext cx="6204857" cy="772884"/>
            <a:chOff x="4648199" y="2089200"/>
            <a:chExt cx="3624943" cy="85270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7B104AA-5AD7-48D0-AB54-3941B518B90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779785CD-4F09-4D4A-A1FF-F074E9FF6563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: Diagonal Corners Snipped 20">
                <a:extLst>
                  <a:ext uri="{FF2B5EF4-FFF2-40B4-BE49-F238E27FC236}">
                    <a16:creationId xmlns:a16="http://schemas.microsoft.com/office/drawing/2014/main" id="{088C0F6B-10D9-4963-96CF-34224BE0C3F4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6A19E363-3217-4614-8043-C5CB5A7ACDFD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F7E9148-4ACC-41DA-9EA9-1C2ACE2DE51D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আজকে যা শিখতে পারবেঃ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67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7891C66-F3F7-4021-943F-BA9542C90012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9A056B5A-5716-4061-9884-4CE18AF4D74D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B4268110-A45B-4D38-9F06-C9672DBFE8DC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49F44A1C-C96F-4F98-B4FD-B0777588632A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54533EB9-84E6-4C2C-A86D-9B5EDBAD2174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C9782F2-3E46-4638-96D7-DDAA191677F8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CD242665-1821-4651-A7E8-E86F2173A52E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DD66407-861B-415D-B702-EC077077A6FB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4EAC48B1-E395-49A5-8D20-DD448DAE9C8B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E1C61614-2590-4F37-B2A4-79149B127CB0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0D11EDA8-3DBD-431C-B922-0DC0BB4202BA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374AFF5D-0783-42F0-8D96-4BD97B5A0A7E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53C30782-2C3A-40ED-8D1B-F921DD980630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EC4264AC-4D8A-4672-8A92-8EE697900499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2C0BDDD9-884F-48FC-BFEA-1E30EA36DD73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9153A5AB-9E90-4490-B244-9FDCE0623AA7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9C9CB3C6-6D0A-4586-8F28-5191D8ADCB13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9E963E76-8871-4262-91A5-7167630F3EE8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5D2CCA56-D901-48DE-9AD1-69413637D1B7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09D19EF2-DFBD-4F89-BE9A-95AFE80037F4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574AACF7-9A69-47E6-B753-9446A5903FE1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53B7E049-DC06-41C0-90E6-63FE7207F3A6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96B4E1EF-6A06-4138-A11E-A86A98DDE9B8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86FC023D-3C89-4AD3-AAD7-84789C47D056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D7B7165B-4E99-421A-98B2-DF6721167374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C06A31E-1C8E-4BE6-AD7C-13864F9091BD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DF918035-C398-4DDD-B3E4-70A6FD305CCE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18EFD805-8B11-405F-8A4F-E0626B1DC3D4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C6CEA78C-CAA7-49D2-8C94-BDF3C413C053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910C88EF-5FC0-492E-8D7C-5FC42755C17C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56059D19-48C2-46EB-9E78-70ECBB9C91F1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56E620D1-33AD-48F2-BA07-06EA958ABEF3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EA8B8D76-0656-41E0-984B-F5B3524506FD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AE5F78E6-5A2F-456B-94C7-81E5D9655CAC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1113F529-A8D4-4269-8322-A9992EB768E7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2414E73A-F05F-40BA-8724-FEE1B8FDDE46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6D82EDEB-6A4E-412A-A1D7-4EAE01C6847C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5E2A82C1-7B03-4BB8-874F-915061EE165B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943A0237-A4DC-4234-B806-647EC6A5C233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C3BE9771-199B-4FB5-A4F4-8E28081D4C02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C0953D55-8065-40C0-969B-C40FE13FC8B5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624DAE58-2A40-4300-854D-1D8523076D41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92C6F895-B504-4E97-B6C0-67BD826CDDCA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62B152EA-16C5-4703-A3E8-B545956AEBE3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F251CBF6-D8FC-430C-8BB8-AF771B081BA7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E081DF49-A824-48FC-9A3E-EC05F82DAF30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0BB5FE83-599E-4E67-8265-6620DDED8E41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1266365B-3ABF-44CC-A9D2-039D0B1EAD7F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B618B7DC-C480-4B20-AEA5-0E76B7DF155E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A3932189-BB3C-45D5-986B-A6443E61FCF7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EF0B1DE6-C0CF-414A-8310-CEA4897F2B62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29E0FA4A-C952-4A19-87A8-C4E977DE0D31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EBCDD1D4-6462-4D0F-ACF0-25DB3ACAE879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4F39E7E0-701A-4057-958B-F92DCCE87221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C1B18183-1DF6-44DB-8DF7-65479EAB6AE8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F0B012D7-9ED2-4D94-BC18-B97A0D40B240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307C202B-1E64-4230-9946-3EB26D3E6964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F42AFC20-4565-444B-88E9-2306D6F954AB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1931D80A-7031-4B2F-B299-4EF4165D44A0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C7126826-56B9-4927-A82F-6CAB4C49E0D1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116036E3-679B-4F8C-9B83-6B618EF17D01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1A18073E-C954-4B07-AA89-C3BA8EC300F8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B92AC0F1-FB24-4134-8D16-8B8339967AEF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98F60664-EA2F-4DAE-BEBF-021CA09FDDF0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5106748D-96D8-4155-ACAF-C061B964C0D9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731871A8-9DD9-46A3-822D-0736F2D3E4E2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B67136CC-BAD4-4AE3-A902-A4F85F13C06F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068A4251-4C40-456A-9AEF-BD456B25342F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F16CD838-824F-4B07-A0AD-7E3CF98F185F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2FF6AC3D-246E-4639-A15D-91738FD76B83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1C58D427-3149-4287-BC9F-9BF9C23D62E2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D8EAB530-6842-4235-8F6E-F1F60003D7C0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3BEA7C0E-6A88-4097-9EF1-E9319A466399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C3665E9F-EC3A-4298-81C7-339EF3D16BC3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4CEBDC0E-C0A4-4E04-8EB4-F8B76C493035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FBD4FFA4-151C-453B-8139-560B0A85AE76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F6457D78-C385-4A46-8DB5-F51C33F26C44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485E1971-7736-426B-8388-3A02A742DA17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5115D38E-234A-4836-A6DE-1D0564898F23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7152127C-251C-4D0D-B993-42A768B8764C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1A62C1FB-6607-435A-83C4-B3CC217CD4FA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BC137A3D-5559-45A7-B429-50BC65B20C83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A438C056-AC3A-4F1E-8D15-C634F4FED734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904B3FCB-868F-46F7-8112-D1AE2D47107A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990D6AA7-9CEF-4514-9055-7C85D0E5BFAD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3FA79E71-3B92-497A-A74D-237769269579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14EAE7BB-AE95-4908-BDAB-D120312EE49D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9EFEA637-AC58-4B92-B057-5AC783A5F2EA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A635BECF-9201-4CB6-ABB7-EA04F1A31B74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9780892-221E-4ACD-8FC0-4405E6DBBFD8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FF84CB5B-E7AB-4935-8290-75E2EEE4F333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D6AB7A28-6BE7-44D3-993A-39FE8473204B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B430B9F7-22ED-4889-B5D9-AAB5373FD73B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18344E03-B226-4117-81BA-2C23C224BA1E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A754E160-E2B1-46D2-8813-5E8477DBE94D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1B612468-1C97-4F42-A31C-DAFCEE121D22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C57E90E6-F592-4FCE-8064-E849AD0B77A8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34FD4539-2186-46E7-92C1-1D9D3B80AAA5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88998FF6-3AB0-4797-A0AA-CD4149A8A101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AD317EE0-B1CB-4625-B0D5-30EF5ABCFF66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A42007C9-B9E4-4E45-95AE-D870C93B3148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CE954AF3-B93E-473D-A372-3BFBE595E973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BBCD75A9-7E02-4A9E-B997-1AED7672D4C2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ABF5A34A-B1E9-4CB2-895E-34B00C53EBDC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3002EA75-2198-4BB6-8BE2-176E1A09A53E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2224DC95-7E4D-4D69-B886-97613185C691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C4E84BED-453E-442D-B993-EA591CD69DD2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A7FE5B16-6045-4E46-A502-6ED48B62FC7E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5DA206E1-B451-46E3-928B-C68CF804EA55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6CB65339-4C09-4D9A-A3CC-E3D5F7AE44C9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C4F58E0B-8C8B-4AD6-9E80-356C8DAEA5C5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89145DD2-B56D-4DEE-A319-338599968B93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72D506C3-E1B8-4AB7-97CE-6DF23973D7C8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1D8AB51D-593A-4411-8532-9068694A7576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CD265940-D707-4E0D-B73A-8D6EF265C21E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E8C6BB2D-F571-438F-B58F-7B67461F5B0D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36BAA5-55C7-401C-98B0-B04F4D95A2D7}"/>
              </a:ext>
            </a:extLst>
          </p:cNvPr>
          <p:cNvSpPr txBox="1"/>
          <p:nvPr/>
        </p:nvSpPr>
        <p:spPr>
          <a:xfrm>
            <a:off x="550506" y="3809902"/>
            <a:ext cx="10991461" cy="1077218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4000">
                  <a:srgbClr val="00B050"/>
                </a:gs>
                <a:gs pos="83000">
                  <a:srgbClr val="0066FF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ত্রিভুজঃ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তিনটি রেখাংশ দ্বারা আবদ্ধ ক্ষেত্রের সীমারেখাকে ত্রিভুজ বলা হয় এবং রেখাংশগুলোকে ত্রিভুজের বাহু বলে।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E833F4-F51C-43D6-80B8-94F34B249F6A}"/>
              </a:ext>
            </a:extLst>
          </p:cNvPr>
          <p:cNvSpPr txBox="1"/>
          <p:nvPr/>
        </p:nvSpPr>
        <p:spPr>
          <a:xfrm>
            <a:off x="559836" y="5152105"/>
            <a:ext cx="11000793" cy="1077218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চিত্রে,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ABC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একটি ত্রিভুজ। এর কৌণিক বিন্দুগুলো হলো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A, B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এবং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C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। বাহুগুলো হলো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AB, BC 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ও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CA</a:t>
            </a:r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।</a:t>
            </a:r>
            <a:endParaRPr lang="en-US" sz="3200" b="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18D3EDF-1374-445D-B380-7DAD9A02A646}"/>
              </a:ext>
            </a:extLst>
          </p:cNvPr>
          <p:cNvGrpSpPr/>
          <p:nvPr/>
        </p:nvGrpSpPr>
        <p:grpSpPr>
          <a:xfrm>
            <a:off x="7800393" y="1548882"/>
            <a:ext cx="2780522" cy="1679509"/>
            <a:chOff x="7800393" y="1548882"/>
            <a:chExt cx="2780522" cy="1679509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241C1C8-6DA0-44CC-9783-88ED4F433FC0}"/>
                </a:ext>
              </a:extLst>
            </p:cNvPr>
            <p:cNvCxnSpPr>
              <a:cxnSpLocks/>
            </p:cNvCxnSpPr>
            <p:nvPr/>
          </p:nvCxnSpPr>
          <p:spPr>
            <a:xfrm>
              <a:off x="10002416" y="1548882"/>
              <a:ext cx="578498" cy="16795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16CD0FC-58E0-4131-A4D9-99B380A094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06611" y="1576873"/>
              <a:ext cx="2186475" cy="16297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5CBE68A-0D7C-4981-82AD-4D077AE65C46}"/>
                </a:ext>
              </a:extLst>
            </p:cNvPr>
            <p:cNvCxnSpPr>
              <a:cxnSpLocks/>
            </p:cNvCxnSpPr>
            <p:nvPr/>
          </p:nvCxnSpPr>
          <p:spPr>
            <a:xfrm>
              <a:off x="7800393" y="3209731"/>
              <a:ext cx="278052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Callout 11">
            <a:extLst>
              <a:ext uri="{FF2B5EF4-FFF2-40B4-BE49-F238E27FC236}">
                <a16:creationId xmlns:a16="http://schemas.microsoft.com/office/drawing/2014/main" id="{BC4E68E8-403D-43B6-A747-9E67FBCE68CC}"/>
              </a:ext>
            </a:extLst>
          </p:cNvPr>
          <p:cNvSpPr/>
          <p:nvPr/>
        </p:nvSpPr>
        <p:spPr>
          <a:xfrm>
            <a:off x="3872203" y="1828799"/>
            <a:ext cx="1604866" cy="1110343"/>
          </a:xfrm>
          <a:prstGeom prst="wedgeEllipseCallout">
            <a:avLst>
              <a:gd name="adj1" fmla="val 187310"/>
              <a:gd name="adj2" fmla="val 69196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কৌণিক বিন্দু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239CC8E-ACC9-4EC8-9005-9395A91B7036}"/>
              </a:ext>
            </a:extLst>
          </p:cNvPr>
          <p:cNvSpPr txBox="1"/>
          <p:nvPr/>
        </p:nvSpPr>
        <p:spPr>
          <a:xfrm>
            <a:off x="9806474" y="1026369"/>
            <a:ext cx="429208" cy="58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212DDC5-8AEB-423D-8939-AAE32512C579}"/>
              </a:ext>
            </a:extLst>
          </p:cNvPr>
          <p:cNvSpPr txBox="1"/>
          <p:nvPr/>
        </p:nvSpPr>
        <p:spPr>
          <a:xfrm>
            <a:off x="7383625" y="3054222"/>
            <a:ext cx="429208" cy="58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72DFB2C-7AE4-4412-B7CB-724FD4955C4E}"/>
              </a:ext>
            </a:extLst>
          </p:cNvPr>
          <p:cNvSpPr txBox="1"/>
          <p:nvPr/>
        </p:nvSpPr>
        <p:spPr>
          <a:xfrm>
            <a:off x="10652449" y="2926703"/>
            <a:ext cx="429208" cy="58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56" name="Oval Callout 11">
            <a:extLst>
              <a:ext uri="{FF2B5EF4-FFF2-40B4-BE49-F238E27FC236}">
                <a16:creationId xmlns:a16="http://schemas.microsoft.com/office/drawing/2014/main" id="{2F5271BB-D895-4E60-9F63-1277031997E3}"/>
              </a:ext>
            </a:extLst>
          </p:cNvPr>
          <p:cNvSpPr/>
          <p:nvPr/>
        </p:nvSpPr>
        <p:spPr>
          <a:xfrm>
            <a:off x="6217297" y="1365378"/>
            <a:ext cx="1604866" cy="1110343"/>
          </a:xfrm>
          <a:prstGeom prst="wedgeEllipseCallout">
            <a:avLst>
              <a:gd name="adj1" fmla="val 185566"/>
              <a:gd name="adj2" fmla="val -3668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কৌণিক বিন্দু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Oval Callout 11">
            <a:extLst>
              <a:ext uri="{FF2B5EF4-FFF2-40B4-BE49-F238E27FC236}">
                <a16:creationId xmlns:a16="http://schemas.microsoft.com/office/drawing/2014/main" id="{9F2C5C1A-ED77-4142-AF38-76AA85E7149F}"/>
              </a:ext>
            </a:extLst>
          </p:cNvPr>
          <p:cNvSpPr/>
          <p:nvPr/>
        </p:nvSpPr>
        <p:spPr>
          <a:xfrm>
            <a:off x="10288554" y="491410"/>
            <a:ext cx="1604866" cy="1110343"/>
          </a:xfrm>
          <a:prstGeom prst="wedgeEllipseCallout">
            <a:avLst>
              <a:gd name="adj1" fmla="val -31294"/>
              <a:gd name="adj2" fmla="val 196927"/>
            </a:avLst>
          </a:prstGeom>
          <a:solidFill>
            <a:srgbClr val="7030A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কৌণিক বিন্দু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0799D89-0004-4E08-BA34-8FE1E68D0CBD}"/>
              </a:ext>
            </a:extLst>
          </p:cNvPr>
          <p:cNvGrpSpPr/>
          <p:nvPr/>
        </p:nvGrpSpPr>
        <p:grpSpPr>
          <a:xfrm>
            <a:off x="3918858" y="533402"/>
            <a:ext cx="3907971" cy="726667"/>
            <a:chOff x="4648199" y="2089200"/>
            <a:chExt cx="3624943" cy="80171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7573DBB-E009-4213-ABBD-8C64E0EA180E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25" name="Isosceles Triangle 24">
                <a:extLst>
                  <a:ext uri="{FF2B5EF4-FFF2-40B4-BE49-F238E27FC236}">
                    <a16:creationId xmlns:a16="http://schemas.microsoft.com/office/drawing/2014/main" id="{D1E974C8-2EDE-48C0-823D-65AB30D572B7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: Diagonal Corners Snipped 25">
                <a:extLst>
                  <a:ext uri="{FF2B5EF4-FFF2-40B4-BE49-F238E27FC236}">
                    <a16:creationId xmlns:a16="http://schemas.microsoft.com/office/drawing/2014/main" id="{F0C78FBB-2E43-457B-85D8-5CCF19007A59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>
                <a:extLst>
                  <a:ext uri="{FF2B5EF4-FFF2-40B4-BE49-F238E27FC236}">
                    <a16:creationId xmlns:a16="http://schemas.microsoft.com/office/drawing/2014/main" id="{C4755C0E-286B-448B-9DB4-C14F71366404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60CB38F-1256-4379-9D24-71FA5245E453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7809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ত্রিভুজের ধারনাঃ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33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51" grpId="0" animBg="1"/>
      <p:bldP spid="53" grpId="0"/>
      <p:bldP spid="54" grpId="0"/>
      <p:bldP spid="55" grpId="0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B236C7F8-183F-4C8E-BA13-ABB4B6E6E648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E60B5F96-1D7B-463B-9550-0F15ED2E4C77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B72DB5D-56AD-45C9-A6C1-E55CCA40504C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3A796535-3B15-4E03-A45A-60CF63CFD3C6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6EF64543-3767-462A-B085-CC8EAFE9657E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EF53D515-7AFA-40D0-8034-BC29D3E9F2DB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46EC1EA5-6EB3-40AA-87B1-10AEC72C903A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0192A30D-DA88-4716-A3D6-518387BD8BA7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49F86F16-61F7-42A7-BA4F-8BA0C263006C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45A14B87-B012-4629-A567-395438FC4A56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FDA4639F-1094-45AC-BD02-D00140D1F34E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2934EF58-26CD-4B45-9343-F87B4D2BF984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72A2A6D0-C5DA-442C-95AA-503976714F21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DA251729-FED6-417E-8FC9-1B04090A9B35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71181389-1322-4A1E-B520-7DB9AC0D0D24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7BBB30B7-28FB-45F0-A307-B0B91C941208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E4EB748E-9815-4F9B-98CC-8E0B062EA0B1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CCEF8971-2517-4EEA-AB65-D7E9C32D55C0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B59FFBE9-A0A5-4172-8DF9-690D42ABB2EE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511DFF3B-D338-48FB-B409-FB5326679A64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303A90EB-962D-499E-99B9-77189AE6A4AB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6B2B199E-880B-410E-898B-FDAA5F492525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6C6685B7-8CF9-4AAF-A836-0E0BF77C52CD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B0D1F0D9-4A4C-40D7-A3F0-87E9E69BF55D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E15442B8-9BA0-4290-B73E-82CC611F213A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694875E0-2527-4E48-B2DF-FC54E257A456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9997BEB6-D218-4D57-BE63-F75301E80804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07D0FE73-ECF8-4889-932D-03E51B450A04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D4B19A85-C99E-4A24-93E5-C1AD95256930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849BF7FD-DCE9-4CFB-AA5B-9E3C1088D11C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A9AB1B2C-3E61-4545-8FDE-533A1DE218A5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CFEC834A-F0EE-4623-9649-CB0222668439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5B11DB78-834A-4E88-B207-7914D90AE26D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7F979326-7A2D-4597-BB68-D87EDF636A5C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5BFB36FD-EED8-4F54-8B29-315E97F9B4E9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9A060239-4B2C-4BA5-AAB8-9919A3A935BC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5B6BA332-7086-4B7C-AFB3-327863DCB8B5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86B6F5F9-C64E-422C-8347-7101AA1A3755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92EFA1EC-4A4F-44F7-B82E-FD5C2315B7F1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D95B2332-F2AA-4004-9D4B-260AE398E94A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00A7C93E-4184-4522-BEBA-B22C072B663B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2BC37117-4E63-4E18-A2FC-E4E4D69A13DF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18639640-1528-4E62-B3BB-A788F11F4682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19E43286-1A89-43BC-B0EC-5D5AF56C0171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7B381F84-804F-47E3-AB9D-6E5AA8A9479B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4D089A9C-FB0E-494A-A14F-9BFB75A4F263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FCE9AC33-7629-4E8B-80F0-63A08CAD64A0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EA8D0A44-6AF3-4E22-A603-BD6EAC7577A0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B7426514-29D6-4D7B-B948-D63419ADCF2B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7CBAF7F6-E285-4664-BF45-7ABA47857AB7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2B427F58-E2AB-4CC4-A8EE-EBEAA88D9D1D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6F505EC7-2CAB-47D4-BC92-DD3C70FCCB00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4315509F-12B2-4C9C-90A4-3D27891339E8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B59B27F7-7142-4147-8DD7-478304775819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29B152B6-0F8D-490B-A88D-2AE4632C52FA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77792259-3061-4893-BF6F-D0387AC4D347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1AFBE922-4C2E-4C29-A9EB-043D554139F5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FB037D1C-185D-471E-ADB6-D37588BC154A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4B1911A0-B5DD-4725-82B8-F46964EE493A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77400BF0-FCA4-4D4C-9AD9-5876C71388B8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7C7209A6-17B9-4DFC-9E9C-34B7291F2D47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64D64F53-ACC8-4A8A-B4EC-AD7906276356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ADB4BE4E-7DF1-4D4A-8F33-4A8D66DD5BAE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3F28B645-69FA-4C60-B01D-3706633FF83F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B4418E77-422B-4B87-B546-22E4749D5FA9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350A237F-41F0-45C0-A984-F1C350A4A109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E0BC04FF-7991-4F9C-8D03-6A08DF487B17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94188A27-A120-447A-8893-3F1ED3616166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803C11C0-2A01-4500-BA35-63F4AA2B45A1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0E0DCDFD-2077-40D6-B743-EE343525EEEB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FAD7104A-8412-4EE5-9ACB-67C876983014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EAABAD98-8228-4BC9-B674-1F2EFFD435C2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1B517E0D-546F-444D-AAC3-761EB3AD9EEF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D589FD44-E111-4B3B-8A71-1D88F6A74E04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4E44B8FA-1F68-4048-8C2F-D80FAFF3C1D4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09B19477-4456-40DA-B4A1-1F5461C37DC0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280F4898-22DD-4DC7-AD99-033C85AACABA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FBBA0BB6-3BBC-4935-AEEA-9683BC7BE5E3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12FB883A-8B48-4904-B31A-216897584A1B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185D5C83-2423-47CF-BEA5-2B24D78E05E3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A0364DA9-93A5-4B3A-8B52-59CF419B81C4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03592BE1-5226-47D3-BE17-0A02AD8ADC34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11FB6192-7259-40F6-80DC-B51EF8263356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69A8E8FB-875D-433D-802D-84E90AB8C55F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776A4178-7FA8-48BE-B76F-27DEA404E4EF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5BC13882-168D-4238-AB74-5980AFA8A58A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2F7274DB-F3C1-4640-8770-5DDB9C3DFCB0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B4B5C025-7EE0-4CBC-821E-0F17C5D2C2AD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5097B222-3FFB-4BB7-92EB-281EBC0C0A9E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44CF9B62-7047-4CC0-9C28-1BC992588106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2EB9D41D-49D6-4BF1-B5FE-29D3CA36C5F7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0F4BD145-352E-4AEF-A2E6-90FD2B10F4F2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1EBAE290-F616-42BE-BA3B-1C0E4D422F87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05A8219A-0B71-4C96-A0B3-1DD1C582ADE4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44E81C1C-6CCC-4B22-A0A4-99B9C9339041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7E3BA8BF-8799-46BB-A734-B640BB12DB7F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A3A1E039-CF28-47CD-80DF-2135345AD13D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22F4EDFF-4035-418F-AA31-5B0BD904C968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2D2A57BD-1161-41AF-AEEF-7342FEA75ADF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17621A20-BDC9-4447-8498-610281D3E58D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E3867971-68C5-48C3-84CF-62EFAD1C672F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895A7A0C-A2E0-4462-8F0A-C0902A36B5A0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52426749-6439-4437-9444-0CD17383055D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B0DA0B55-5EFF-4E1A-91FF-F1B1533845A8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D61FC8E8-9A08-4202-A342-F1B450E100D5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BA3650C5-A70D-4218-86AD-FB3386994B9E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DB495873-3373-463C-9C20-2BEE23CB740D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71612827-43F6-4253-A418-3560B68B7FA0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FDCEF983-2569-43CD-9730-4531BDFA376C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DE772389-170B-4E56-A4D7-AB766F897511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42110F15-EA0D-4FAA-9CC9-76A1FB5C37A2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C8C28C0E-5E82-49F1-A189-DA01BA743CC5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02BCC05F-14F0-4C4D-8C45-D654AEABB0F9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731BE715-5558-49B8-ABAD-11C76993F490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D3B1DD56-7CB7-47F9-AA0B-B17C4F88E59F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EB8487FF-B1AB-46BD-80E5-9650A3CDCEAA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449F03-06D5-4D52-B8C4-19CE9AAF30C5}"/>
              </a:ext>
            </a:extLst>
          </p:cNvPr>
          <p:cNvCxnSpPr/>
          <p:nvPr/>
        </p:nvCxnSpPr>
        <p:spPr>
          <a:xfrm>
            <a:off x="494522" y="2127380"/>
            <a:ext cx="29204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DB7AF3-8309-42F7-BE4F-298939DEADFE}"/>
              </a:ext>
            </a:extLst>
          </p:cNvPr>
          <p:cNvCxnSpPr/>
          <p:nvPr/>
        </p:nvCxnSpPr>
        <p:spPr>
          <a:xfrm>
            <a:off x="506963" y="2382416"/>
            <a:ext cx="29204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E412B6-B2BF-4696-BAE8-9E731A657180}"/>
              </a:ext>
            </a:extLst>
          </p:cNvPr>
          <p:cNvCxnSpPr/>
          <p:nvPr/>
        </p:nvCxnSpPr>
        <p:spPr>
          <a:xfrm>
            <a:off x="510073" y="2646784"/>
            <a:ext cx="29204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74A02F3-945C-41D1-9CF7-798809D1852B}"/>
              </a:ext>
            </a:extLst>
          </p:cNvPr>
          <p:cNvGrpSpPr/>
          <p:nvPr/>
        </p:nvGrpSpPr>
        <p:grpSpPr>
          <a:xfrm>
            <a:off x="597159" y="3657600"/>
            <a:ext cx="2926080" cy="2202026"/>
            <a:chOff x="391885" y="3816220"/>
            <a:chExt cx="2926080" cy="220202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42D305-BFED-4359-9918-974ED26398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655" y="3816220"/>
              <a:ext cx="1583096" cy="21864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1E52937-51B3-400F-8065-F3C1A147BCD1}"/>
                </a:ext>
              </a:extLst>
            </p:cNvPr>
            <p:cNvCxnSpPr>
              <a:cxnSpLocks/>
            </p:cNvCxnSpPr>
            <p:nvPr/>
          </p:nvCxnSpPr>
          <p:spPr>
            <a:xfrm>
              <a:off x="1978090" y="3825551"/>
              <a:ext cx="1324947" cy="2183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56169B-8459-4220-9C3A-B89BD28774EE}"/>
                </a:ext>
              </a:extLst>
            </p:cNvPr>
            <p:cNvCxnSpPr/>
            <p:nvPr/>
          </p:nvCxnSpPr>
          <p:spPr>
            <a:xfrm>
              <a:off x="391885" y="6018246"/>
              <a:ext cx="2926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B8233A-727D-4A9B-B5C8-7D4C80A9F692}"/>
              </a:ext>
            </a:extLst>
          </p:cNvPr>
          <p:cNvCxnSpPr/>
          <p:nvPr/>
        </p:nvCxnSpPr>
        <p:spPr>
          <a:xfrm>
            <a:off x="4556442" y="2111826"/>
            <a:ext cx="292048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287CD8-AB6C-4965-8D90-AFF8BDFCA4AC}"/>
              </a:ext>
            </a:extLst>
          </p:cNvPr>
          <p:cNvCxnSpPr/>
          <p:nvPr/>
        </p:nvCxnSpPr>
        <p:spPr>
          <a:xfrm>
            <a:off x="4568883" y="2366862"/>
            <a:ext cx="292048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EFEE2A-D6C2-46FD-B54E-21B2B3741EA8}"/>
              </a:ext>
            </a:extLst>
          </p:cNvPr>
          <p:cNvCxnSpPr>
            <a:cxnSpLocks/>
          </p:cNvCxnSpPr>
          <p:nvPr/>
        </p:nvCxnSpPr>
        <p:spPr>
          <a:xfrm>
            <a:off x="4637308" y="2631230"/>
            <a:ext cx="174482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124CCB1-2AE1-41CE-A753-36AF6C871A3D}"/>
              </a:ext>
            </a:extLst>
          </p:cNvPr>
          <p:cNvGrpSpPr/>
          <p:nvPr/>
        </p:nvGrpSpPr>
        <p:grpSpPr>
          <a:xfrm>
            <a:off x="4898567" y="3452326"/>
            <a:ext cx="1856792" cy="2466391"/>
            <a:chOff x="391885" y="3816220"/>
            <a:chExt cx="2926080" cy="2202026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3BABEDE-D972-42FB-993D-78F58C6C8E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655" y="3816220"/>
              <a:ext cx="1583096" cy="218647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5081380-2C27-4D9F-A1B6-D874482F2D60}"/>
                </a:ext>
              </a:extLst>
            </p:cNvPr>
            <p:cNvCxnSpPr>
              <a:cxnSpLocks/>
            </p:cNvCxnSpPr>
            <p:nvPr/>
          </p:nvCxnSpPr>
          <p:spPr>
            <a:xfrm>
              <a:off x="1978090" y="3825551"/>
              <a:ext cx="1324947" cy="218336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EB7CBCC-4A18-4EFE-9255-955FFE623D17}"/>
                </a:ext>
              </a:extLst>
            </p:cNvPr>
            <p:cNvCxnSpPr/>
            <p:nvPr/>
          </p:nvCxnSpPr>
          <p:spPr>
            <a:xfrm>
              <a:off x="391885" y="6018246"/>
              <a:ext cx="292608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C4F9A35-9938-4382-9970-FD8C4FFF0B1B}"/>
              </a:ext>
            </a:extLst>
          </p:cNvPr>
          <p:cNvCxnSpPr>
            <a:cxnSpLocks/>
          </p:cNvCxnSpPr>
          <p:nvPr/>
        </p:nvCxnSpPr>
        <p:spPr>
          <a:xfrm>
            <a:off x="8391325" y="2065175"/>
            <a:ext cx="228289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2C46D67-91A2-4FB6-9B2E-36E35B71D4F9}"/>
              </a:ext>
            </a:extLst>
          </p:cNvPr>
          <p:cNvCxnSpPr>
            <a:cxnSpLocks/>
          </p:cNvCxnSpPr>
          <p:nvPr/>
        </p:nvCxnSpPr>
        <p:spPr>
          <a:xfrm>
            <a:off x="8357113" y="2674774"/>
            <a:ext cx="356741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4138DD-2930-4A6E-A02F-96817B2A8507}"/>
              </a:ext>
            </a:extLst>
          </p:cNvPr>
          <p:cNvCxnSpPr/>
          <p:nvPr/>
        </p:nvCxnSpPr>
        <p:spPr>
          <a:xfrm>
            <a:off x="8397546" y="2332653"/>
            <a:ext cx="292048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5AF1827-5F23-43C6-9549-DC5AE9E2C7EF}"/>
              </a:ext>
            </a:extLst>
          </p:cNvPr>
          <p:cNvGrpSpPr/>
          <p:nvPr/>
        </p:nvGrpSpPr>
        <p:grpSpPr>
          <a:xfrm>
            <a:off x="8326010" y="3340359"/>
            <a:ext cx="3197296" cy="2453951"/>
            <a:chOff x="8288688" y="3592286"/>
            <a:chExt cx="3197296" cy="2453951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A2CD22C-538C-43CF-B4B8-3D563CED57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10458" y="3592286"/>
              <a:ext cx="3175526" cy="243218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109FF4C-49D3-47D8-B956-267D4012DC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14180" y="3620278"/>
              <a:ext cx="653143" cy="2425959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15FD01E-13BF-47E6-A409-72E188D36CCD}"/>
                </a:ext>
              </a:extLst>
            </p:cNvPr>
            <p:cNvCxnSpPr>
              <a:cxnSpLocks/>
            </p:cNvCxnSpPr>
            <p:nvPr/>
          </p:nvCxnSpPr>
          <p:spPr>
            <a:xfrm>
              <a:off x="8288688" y="6040020"/>
              <a:ext cx="2525492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C9477B68-F468-4723-9F63-3C3406B1EC9B}"/>
              </a:ext>
            </a:extLst>
          </p:cNvPr>
          <p:cNvSpPr txBox="1"/>
          <p:nvPr/>
        </p:nvSpPr>
        <p:spPr>
          <a:xfrm>
            <a:off x="849086" y="3079101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 বাহু সমান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7D8B4F0-B8E7-41B3-8485-D441E5E709B9}"/>
              </a:ext>
            </a:extLst>
          </p:cNvPr>
          <p:cNvSpPr txBox="1"/>
          <p:nvPr/>
        </p:nvSpPr>
        <p:spPr>
          <a:xfrm>
            <a:off x="917510" y="6030686"/>
            <a:ext cx="196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8BD3C29-6699-4D1F-9EA4-E5D813A945AC}"/>
              </a:ext>
            </a:extLst>
          </p:cNvPr>
          <p:cNvSpPr txBox="1"/>
          <p:nvPr/>
        </p:nvSpPr>
        <p:spPr>
          <a:xfrm>
            <a:off x="4786605" y="5996473"/>
            <a:ext cx="2161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3FD873C-A1B0-4502-B979-C43860F3230B}"/>
              </a:ext>
            </a:extLst>
          </p:cNvPr>
          <p:cNvSpPr txBox="1"/>
          <p:nvPr/>
        </p:nvSpPr>
        <p:spPr>
          <a:xfrm>
            <a:off x="8565503" y="5934268"/>
            <a:ext cx="228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A9A120-6131-454C-B1BA-AD4DF7A44FD9}"/>
              </a:ext>
            </a:extLst>
          </p:cNvPr>
          <p:cNvSpPr txBox="1"/>
          <p:nvPr/>
        </p:nvSpPr>
        <p:spPr>
          <a:xfrm>
            <a:off x="8350899" y="2998235"/>
            <a:ext cx="2988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 বাহু অসমান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0EB3A6-C58C-42FD-B71F-B9E3DF64619D}"/>
              </a:ext>
            </a:extLst>
          </p:cNvPr>
          <p:cNvSpPr txBox="1"/>
          <p:nvPr/>
        </p:nvSpPr>
        <p:spPr>
          <a:xfrm>
            <a:off x="4870580" y="3010677"/>
            <a:ext cx="243217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দুইটিবাহু সমান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14DC1ED-9CD3-4E25-8B45-274D2A295D56}"/>
              </a:ext>
            </a:extLst>
          </p:cNvPr>
          <p:cNvGrpSpPr/>
          <p:nvPr/>
        </p:nvGrpSpPr>
        <p:grpSpPr>
          <a:xfrm>
            <a:off x="3320143" y="740228"/>
            <a:ext cx="4735287" cy="803972"/>
            <a:chOff x="4648199" y="2089200"/>
            <a:chExt cx="3624943" cy="7803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2558DAA-5FEF-4608-96F1-42230BA5D655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17400E51-DF44-4FBA-81C5-89DED07CD82E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: Diagonal Corners Snipped 49">
                <a:extLst>
                  <a:ext uri="{FF2B5EF4-FFF2-40B4-BE49-F238E27FC236}">
                    <a16:creationId xmlns:a16="http://schemas.microsoft.com/office/drawing/2014/main" id="{1F740FA4-2940-4773-BA1D-38123B6753F5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18933E7E-235C-4684-BC78-2222BAF44FE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3FAD278-96D7-4440-9176-6AF0DC91E728}"/>
                </a:ext>
              </a:extLst>
            </p:cNvPr>
            <p:cNvSpPr txBox="1"/>
            <p:nvPr/>
          </p:nvSpPr>
          <p:spPr>
            <a:xfrm>
              <a:off x="5127170" y="2122714"/>
              <a:ext cx="2667000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বাহুভেদে ত্রিভুজঃ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802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30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D202D78-0218-4A08-BAE7-30BDF8BFC4D7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C877D159-FB23-466D-8605-C3AC57C58543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E8A05D43-EFD7-457C-B86C-225AEA9EB689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E436928-D474-4DA5-B38D-CE7D12EB2047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E4642FC8-2BFF-4265-B92E-680F00B71140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BF4A8E07-3B9F-4595-993F-7C9FF4F61F3E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B9211311-E11F-4C11-A680-E9048CD90A55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11FBA5BF-C293-428F-9104-4648D09833D1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5088B8FE-F787-4A60-A8C8-786FBC291677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3AD103E8-0E08-4CD5-BC00-E0F41140B9E2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707F99F1-0B6D-48E9-A890-BD45306E396C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37C5485F-1A5B-4593-B4ED-70C745CF2B2D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EA68D8D4-D893-4DA6-8E93-46CE5DA73695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9CAB78B3-F466-4A58-87D4-2F6C949BA7A9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77E6E886-2E1F-4458-B94A-2A2A48EE684A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AD863FF7-2ADC-4890-8848-926B124F3401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037A9294-ED7F-418D-82F9-7230E2FECCDF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BB3D818D-59C4-42AA-B70D-6F6C31D3894C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EFE4C1F5-5A07-4D56-A0D9-CCC10B6657B2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1D66E24A-4E15-4C0F-8223-0A15E1E7F2D6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78FD16DB-CDC9-436F-AE88-5587EAB5AC10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B7C62414-51CD-48A7-9BFC-314E8819FFA8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48FCA052-AC09-443C-B93C-CE54AB98EC1F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BB7EBF91-0C3F-48A6-856C-58CE7C0FBB3F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F52F9A39-2298-4146-84E8-09C956AED8BD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34200003-B46A-4F6E-9AF8-0D99CC4DEB14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99469899-9289-450C-B19A-2415226029A1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70095526-4673-4DE6-8160-85E4FDD395E9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8C79FC82-A390-4A82-AF7B-FB8E50D0794B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959D1939-7EA2-4746-BA7E-7B5DE14355A8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6AE0334-C38B-4EB7-A35F-7DCFAA8CC02D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C096B465-7665-40DC-A3AD-020A0CA3B9BF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357557F1-8DFD-4D44-B9D7-DAB28C85FBBA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0AD16A19-C43C-4DA0-AC41-A5A5FE32584A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E347B665-AB5C-4D07-9D9D-99E28A6130E8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BDDF4A05-DD6A-4ABB-8283-7B05FDB816AA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B7F705B1-1644-4218-AAB4-04FBF7DC21E1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444A4DAF-0B99-4789-A3A3-3D7564765C06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BD09A3F5-4DB0-44BD-B71F-67CEC21E4FE5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45FCD245-6ABF-41B4-B78C-4C5833FDAD47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E6AF90B2-CF83-4ADC-B875-8F410751B958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2559AC80-891E-424F-A083-2FBBABB3601E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EC17315B-2B95-481F-973E-A5D4F7883CEC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3EC14E98-AAAA-4DFD-A71C-AF12DDE70AB4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1E0A63A4-196F-41A6-AA07-1FE6202DC5EA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2098AB9B-2A10-4FC4-BBB2-A5026CCF09C1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94EFFB55-CC5C-41B4-9112-73ECC2C44E99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3326ABCF-3F6F-432A-A89E-A39A0EACFC7B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72858532-DB2F-4B35-B67F-AAD59E28339F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58D75E5F-DE21-4E96-9C90-DA1CC0EB2D81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17B9E9D3-1533-4599-A474-A6963548C086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754E2D5E-4D73-4342-94E0-98AA6A46C8C0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CB7DA0A3-D4DD-43DA-8AA5-EB2C75272C75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4282CA47-BBEF-4766-90AB-9142C36AA73D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26E29EE9-EDC5-4C54-BD05-658E068C19ED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1ACEEE94-82D1-4B52-A510-5AFB6E22A317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860ABFE9-DED7-42A1-B3B7-810D8A97AEE2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B7777AF0-7C8C-4C3F-9CBF-1871A720D762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75152729-C4C4-4BD4-B9F6-4E9CF288AF2E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A3F9484E-3C45-42C9-BE61-890FC1F67A1F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D95D4896-E110-4512-8811-391BE8C11A24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3CA994E5-D8C5-449E-9926-B4847250E11E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1B3969A3-5197-41A7-AD17-33E82BE89109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436276E7-B27F-4FC8-AF62-A4429F893788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142B0F89-6DB3-4278-BE31-9F7EE4AD41F6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53F04875-FAA4-4A48-AAC9-7986417D2B74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855C826C-8929-4544-813E-815F9A924367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05F7EB6A-C917-453B-A545-8C6624C0F571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5AD3CD3C-FEC5-498F-ADDE-B75B19F278E2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01717233-D81A-4788-8D1F-24DE42B8E9A8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83DE17FF-9841-4623-8B55-975328DD2BB5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5B207DB2-74B2-4E8B-A5B9-8D695B7239DD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9839C237-89C9-4A74-8B4F-12A4E30CE92C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1E81B8A8-6DEC-4C4C-834C-DA468A0BE0AA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549809B7-6F11-4447-BC3B-0D3C367B412C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0A4BB748-C4B1-4DC2-A950-AFA63B589538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76F01778-644E-4DD1-BD9F-8E0DA674D8C4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381CF1EE-6785-4AA4-A98B-D6BACCF433E2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BBA811D9-B055-474B-ABAE-6BE6462F7258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9560157D-8916-4622-A583-4E9E68DFB81B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A2DA017E-3DB5-4B57-943A-872793E14411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90B9F3EC-9881-46E5-A1B4-D589ED75A0DD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A5FC21DC-ADDB-4EDE-BF83-F69C33FE8B35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309B7505-4654-474B-8BF1-ED269D4EEF85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7B07A6E8-750A-41EF-AFB1-45FF9618AEEA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FA59963B-833E-4DB4-B7A5-F4E102301AE1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CB8006B7-7DD7-49C2-8A0B-0758132AA66F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766735E2-5F5D-40F5-ACDB-B96440383538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824EB71C-1B36-4C42-834B-89E6EB3F8FE8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2DD6ED9A-1B44-4A78-9DF1-6B6094F55CA6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D97175B2-E21F-4067-8B38-AFA92BE5BD07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4CDA8D9F-98BD-43E2-A88C-512F0FB75649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62A8C214-555C-4592-A5B8-756FC481962E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01767243-9E7D-471B-86C7-E3886999B8AF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D39A6A71-B85F-40C5-9F97-222E709E59EE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3D14B769-2182-4C67-AD30-0D705DC64648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B8A63DE5-27E9-4AEF-9D8F-55304E6E1F5D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83CBDA7C-BC7B-4175-935F-0043780AE23F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90CF1A8D-FB74-411B-AAC7-3393599ED80D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87D2499D-8ED4-4BA7-B23C-F10ABF15B41A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33601C4F-5BB5-4E49-9D85-FAF6AF231959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79698F4C-614B-4E23-9E38-137C900CBE64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0F7E43DC-33C6-4DC6-B31B-7E79DE49BC37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C38FC829-D358-4B86-89FD-F840953BBC3F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966B3B2C-882E-45A1-BBA2-B7B39D56F62A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B315B89F-866F-4FA9-9A56-6348D9C2DC98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72F90F47-9E14-4872-B333-2452848A88A0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4CF06E24-8108-4982-8055-37BE60C1AB35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945B5982-7BC7-480C-896F-5208A92035E7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6C0E013C-988C-44FF-8FC7-C1A28D45F8EE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926021BE-B51C-4E8C-AE80-C86046FE2AC7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D7D090FA-E3A8-42C8-9DE6-393DC8D61195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1D570A95-635F-4A10-BFAA-C9C53073DACB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9941141C-5628-4A6A-A9E2-46902279583E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3EE62A00-D5B1-476E-A4C8-E123328E9035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F900173D-0C6D-4026-A9AE-EE6A8E57B332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F46397E-F701-4047-9733-8A7BC32E606A}"/>
              </a:ext>
            </a:extLst>
          </p:cNvPr>
          <p:cNvGrpSpPr/>
          <p:nvPr/>
        </p:nvGrpSpPr>
        <p:grpSpPr>
          <a:xfrm>
            <a:off x="8326010" y="2351313"/>
            <a:ext cx="3197296" cy="2453951"/>
            <a:chOff x="8288688" y="3592286"/>
            <a:chExt cx="3197296" cy="2453951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FC6C4A-6808-486D-A711-2FDFC96F06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10458" y="3592286"/>
              <a:ext cx="3175526" cy="243218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EF34614-0E45-4B1E-ACB0-DF8731F83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14180" y="3620278"/>
              <a:ext cx="653143" cy="2425959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31615C-F0EB-4628-8674-98C7A7F71ECD}"/>
                </a:ext>
              </a:extLst>
            </p:cNvPr>
            <p:cNvCxnSpPr>
              <a:cxnSpLocks/>
            </p:cNvCxnSpPr>
            <p:nvPr/>
          </p:nvCxnSpPr>
          <p:spPr>
            <a:xfrm>
              <a:off x="8288688" y="6040020"/>
              <a:ext cx="2525492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E4C17A1-8E6E-4F9D-8673-C0A9F8855296}"/>
              </a:ext>
            </a:extLst>
          </p:cNvPr>
          <p:cNvSpPr txBox="1"/>
          <p:nvPr/>
        </p:nvSpPr>
        <p:spPr>
          <a:xfrm>
            <a:off x="849086" y="2388637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সমকোণ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2C123B-6CB0-445C-B9C3-98099E15FC46}"/>
              </a:ext>
            </a:extLst>
          </p:cNvPr>
          <p:cNvSpPr txBox="1"/>
          <p:nvPr/>
        </p:nvSpPr>
        <p:spPr>
          <a:xfrm>
            <a:off x="824204" y="5041643"/>
            <a:ext cx="2656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সমকোণী ত্রিভুজ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41169F-3394-4F38-AACA-5582DACF3B1D}"/>
              </a:ext>
            </a:extLst>
          </p:cNvPr>
          <p:cNvSpPr txBox="1"/>
          <p:nvPr/>
        </p:nvSpPr>
        <p:spPr>
          <a:xfrm>
            <a:off x="4627982" y="5026089"/>
            <a:ext cx="2290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সূক্ষ্মকোণী ত্রিভুজ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D0CF68-2280-4AB9-90EB-053067A45F2A}"/>
              </a:ext>
            </a:extLst>
          </p:cNvPr>
          <p:cNvSpPr txBox="1"/>
          <p:nvPr/>
        </p:nvSpPr>
        <p:spPr>
          <a:xfrm>
            <a:off x="8565503" y="4907900"/>
            <a:ext cx="228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7CAFD9-8331-481E-9022-97AA929EBBD5}"/>
              </a:ext>
            </a:extLst>
          </p:cNvPr>
          <p:cNvSpPr txBox="1"/>
          <p:nvPr/>
        </p:nvSpPr>
        <p:spPr>
          <a:xfrm>
            <a:off x="4180114" y="2320213"/>
            <a:ext cx="33496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 কোণ সূক্ষ্মকোণ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82415BF4-EBFD-44BD-874F-AE2DC2876DC5}"/>
              </a:ext>
            </a:extLst>
          </p:cNvPr>
          <p:cNvSpPr/>
          <p:nvPr/>
        </p:nvSpPr>
        <p:spPr>
          <a:xfrm flipH="1">
            <a:off x="1017038" y="3200401"/>
            <a:ext cx="2239346" cy="1530220"/>
          </a:xfrm>
          <a:prstGeom prst="triangle">
            <a:avLst>
              <a:gd name="adj" fmla="val 10000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81E4442E-6528-486B-8A74-A306FDF25E54}"/>
              </a:ext>
            </a:extLst>
          </p:cNvPr>
          <p:cNvSpPr/>
          <p:nvPr/>
        </p:nvSpPr>
        <p:spPr>
          <a:xfrm flipH="1">
            <a:off x="4142792" y="3107096"/>
            <a:ext cx="2873827" cy="1716832"/>
          </a:xfrm>
          <a:prstGeom prst="triangle">
            <a:avLst>
              <a:gd name="adj" fmla="val 3084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D641F2A-555C-4034-A5FC-208EE1944102}"/>
              </a:ext>
            </a:extLst>
          </p:cNvPr>
          <p:cNvSpPr txBox="1"/>
          <p:nvPr/>
        </p:nvSpPr>
        <p:spPr>
          <a:xfrm>
            <a:off x="8251371" y="2382417"/>
            <a:ext cx="2889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স্থূলকোণ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AED23334-0D7F-46F5-ADF4-A6C4A2F437C7}"/>
              </a:ext>
            </a:extLst>
          </p:cNvPr>
          <p:cNvSpPr/>
          <p:nvPr/>
        </p:nvSpPr>
        <p:spPr>
          <a:xfrm>
            <a:off x="326569" y="4002835"/>
            <a:ext cx="1371600" cy="1371600"/>
          </a:xfrm>
          <a:prstGeom prst="arc">
            <a:avLst>
              <a:gd name="adj1" fmla="val 15485573"/>
              <a:gd name="adj2" fmla="val 98370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0CB0F09D-5A0D-492B-978D-F9AADC8A0721}"/>
              </a:ext>
            </a:extLst>
          </p:cNvPr>
          <p:cNvSpPr/>
          <p:nvPr/>
        </p:nvSpPr>
        <p:spPr>
          <a:xfrm>
            <a:off x="3520746" y="4136577"/>
            <a:ext cx="1371600" cy="1371600"/>
          </a:xfrm>
          <a:prstGeom prst="arc">
            <a:avLst>
              <a:gd name="adj1" fmla="val 18053302"/>
              <a:gd name="adj2" fmla="val 755297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1EAEA466-2762-47F7-810E-F68671C7D5E7}"/>
              </a:ext>
            </a:extLst>
          </p:cNvPr>
          <p:cNvSpPr/>
          <p:nvPr/>
        </p:nvSpPr>
        <p:spPr>
          <a:xfrm>
            <a:off x="6313711" y="4111696"/>
            <a:ext cx="1371600" cy="1371600"/>
          </a:xfrm>
          <a:prstGeom prst="arc">
            <a:avLst>
              <a:gd name="adj1" fmla="val 9822796"/>
              <a:gd name="adj2" fmla="val 15343191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022199B6-C407-460A-9466-02984D772BA0}"/>
              </a:ext>
            </a:extLst>
          </p:cNvPr>
          <p:cNvSpPr/>
          <p:nvPr/>
        </p:nvSpPr>
        <p:spPr>
          <a:xfrm>
            <a:off x="10095721" y="4152127"/>
            <a:ext cx="1371600" cy="1371600"/>
          </a:xfrm>
          <a:prstGeom prst="arc">
            <a:avLst>
              <a:gd name="adj1" fmla="val 10587189"/>
              <a:gd name="adj2" fmla="val 18363794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A52293FC-440C-4D0F-8C58-5F5F377B345F}"/>
              </a:ext>
            </a:extLst>
          </p:cNvPr>
          <p:cNvSpPr/>
          <p:nvPr/>
        </p:nvSpPr>
        <p:spPr>
          <a:xfrm>
            <a:off x="5449075" y="2425968"/>
            <a:ext cx="1371600" cy="1371600"/>
          </a:xfrm>
          <a:prstGeom prst="arc">
            <a:avLst>
              <a:gd name="adj1" fmla="val 2904894"/>
              <a:gd name="adj2" fmla="val 9355887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F99C69-B923-4B06-AB8A-186C8983CD01}"/>
              </a:ext>
            </a:extLst>
          </p:cNvPr>
          <p:cNvGrpSpPr/>
          <p:nvPr/>
        </p:nvGrpSpPr>
        <p:grpSpPr>
          <a:xfrm>
            <a:off x="3243943" y="1023257"/>
            <a:ext cx="4735287" cy="803972"/>
            <a:chOff x="4648199" y="2089200"/>
            <a:chExt cx="3624943" cy="78030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DFF1D3D-7BE3-4E84-B3AD-2548987E1128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68FF37E2-B8F7-4E6F-99F6-32F2D7D71B61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: Diagonal Corners Snipped 42">
                <a:extLst>
                  <a:ext uri="{FF2B5EF4-FFF2-40B4-BE49-F238E27FC236}">
                    <a16:creationId xmlns:a16="http://schemas.microsoft.com/office/drawing/2014/main" id="{3BEE252F-6F5C-4ADF-BD74-C0275F33EDDA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FC2ED88C-8E37-495F-88CC-99A776592454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299F292-7D55-441C-AD14-F8C493588832}"/>
                </a:ext>
              </a:extLst>
            </p:cNvPr>
            <p:cNvSpPr txBox="1"/>
            <p:nvPr/>
          </p:nvSpPr>
          <p:spPr>
            <a:xfrm>
              <a:off x="5127170" y="2122714"/>
              <a:ext cx="2667000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কোণভেদে ত্রিভুজঃ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74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1" grpId="0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B09CFED-3585-4C3F-B4A1-870850331444}"/>
              </a:ext>
            </a:extLst>
          </p:cNvPr>
          <p:cNvSpPr txBox="1"/>
          <p:nvPr/>
        </p:nvSpPr>
        <p:spPr>
          <a:xfrm>
            <a:off x="3907972" y="2156441"/>
            <a:ext cx="7520474" cy="646331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ত্রিভুজের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60C73E-1156-4005-90B7-3D7AE722A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60" y="1691569"/>
            <a:ext cx="3548506" cy="28617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57E6E5C-BF9E-47BD-B444-5B9703685E42}"/>
              </a:ext>
            </a:extLst>
          </p:cNvPr>
          <p:cNvSpPr txBox="1"/>
          <p:nvPr/>
        </p:nvSpPr>
        <p:spPr>
          <a:xfrm>
            <a:off x="3925078" y="3406739"/>
            <a:ext cx="7509586" cy="646331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 কোণ ভেদে ও বাহুভেদে কত প্রকার ও কী কী?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0A9C0B-404B-431D-94F0-A6AF9A0487BE}"/>
              </a:ext>
            </a:extLst>
          </p:cNvPr>
          <p:cNvGrpSpPr/>
          <p:nvPr/>
        </p:nvGrpSpPr>
        <p:grpSpPr>
          <a:xfrm>
            <a:off x="4226763" y="811762"/>
            <a:ext cx="3624943" cy="803972"/>
            <a:chOff x="4648199" y="2089200"/>
            <a:chExt cx="3624943" cy="7803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1154645-A30B-4A6F-855D-F550A8E287C6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6" name="Isosceles Triangle 15">
                <a:extLst>
                  <a:ext uri="{FF2B5EF4-FFF2-40B4-BE49-F238E27FC236}">
                    <a16:creationId xmlns:a16="http://schemas.microsoft.com/office/drawing/2014/main" id="{0A846478-93AE-4AB6-B53A-FABFA51BF6B8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: Diagonal Corners Snipped 16">
                <a:extLst>
                  <a:ext uri="{FF2B5EF4-FFF2-40B4-BE49-F238E27FC236}">
                    <a16:creationId xmlns:a16="http://schemas.microsoft.com/office/drawing/2014/main" id="{802A4133-C5AA-471F-B720-32F954A12E54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>
                <a:extLst>
                  <a:ext uri="{FF2B5EF4-FFF2-40B4-BE49-F238E27FC236}">
                    <a16:creationId xmlns:a16="http://schemas.microsoft.com/office/drawing/2014/main" id="{6112A823-71DC-40CC-A2FE-D36013DBBD2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8E7982-D8B2-4337-BD16-DD297F902059}"/>
                </a:ext>
              </a:extLst>
            </p:cNvPr>
            <p:cNvSpPr txBox="1"/>
            <p:nvPr/>
          </p:nvSpPr>
          <p:spPr>
            <a:xfrm>
              <a:off x="5127170" y="2122714"/>
              <a:ext cx="2667000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একক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5A89E52-C6AF-4BB6-8068-DC06E85BBDD5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2919DE05-51C6-48D6-8E2E-5AE37F750BCD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B8F4F617-7E4C-49F5-BCC6-0C8E9DC331CA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C326EBF4-DC34-40CF-AA17-E776F9746ED3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0E40B56B-3F91-4689-B57A-B994948D35AD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6985802-C4FF-4DB3-A864-279F33D9FE1B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2DAC950F-0424-4F21-A4F8-96141797BDEE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01D2F0C-236F-4041-9544-D7B49DB878AA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6C2E15A-3630-47A9-8713-C4D269A9C465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F196D1F-AFFC-412E-86C6-8DDBF5812F76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F6B7B0DA-B4B2-4AF7-9B8D-90BE77DC36B8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25F50246-7FEE-4857-B753-442761BB0DEB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19BEFA5-DAA2-44E0-B743-F329971F9AE3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84A64F9D-4934-4A07-A72B-6BF9BBAEC60E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BF382281-D40D-4518-B9B7-43D46E14C0EC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53039FD3-60AB-44A7-BA29-4D56EB04358A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1D75932E-6954-4F7E-B8CC-8CB87E661033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1E4CA796-7652-4715-8B39-A0EC02694C17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17444A6-71D1-4875-8D58-AC0C2032EBEF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A37D530-FB71-4B34-8ECB-6F585C320247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24F92E49-F403-4A5E-BA99-F8628B80CCF4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FBBBD56F-0669-4A59-A66E-1C3050F0E027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754312C-4AA3-4776-A379-7DEABB4182EA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7EBCE61F-1BE1-4A29-8FFF-A56A3C585751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B0EA2950-0374-43B9-8C8F-148881FC06E0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C72F1BFD-07AA-4E95-B41C-68124B179101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D0332676-0E9F-4571-9985-354377180465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35EB7067-CD76-42DF-877A-435467F1135B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34C104FD-3B28-4972-998C-2780EB4DB349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471E7279-8E31-46C6-9E00-4C7A84717D12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A8A52248-784E-4CDA-B407-40C5AF80BAED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DE052794-6A40-4AFB-9C59-B53E6AF989BF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ACFB7E58-E7B4-43A0-9395-CC132AB41630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1677DE18-5DEE-4FF3-A085-786670335934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8B69D524-12D0-461C-9835-2496F54A22D2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C9661FFA-B6F8-4B0E-8785-89ADFD4C2227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91D34D7F-0D56-4451-960B-F2284BCFA235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E398AE82-09E1-461F-B23C-CF2A79C1D9F9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EB300EDE-C163-4F57-8862-4988350ADB04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5BC548F7-519C-431A-871B-11F666437800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82796150-5DE7-4DA3-B52B-823A9F553F2F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AF395987-55EA-4495-8E24-898E6001EB93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E3E93B0B-0FEB-4B2C-B869-017F0DCF505E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17B46C3D-25C8-4526-9787-D6BAFE9610C1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0F6B9901-6649-40D5-8C53-AA7650EE39AC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5DDB6F01-A1F7-49F3-8FC4-15E3FC1F8EC5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84D769D6-67C7-4743-A2E8-89CC97C1D0AE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92F92BC2-C807-4E5E-BAA9-A684897A450E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EDB73782-C9FC-4A07-A1A1-73B80E2D3F8F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2E10C112-B00B-4169-B54A-5914B9D09047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CC37ABA6-4EC9-4BB0-BB15-2F5B6421DD8A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5B407A57-EE6E-4DE7-A5C7-719C6837F211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475F9E97-AB27-4DFF-B7AB-93B77A056DD7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063F1A39-75EE-4ACB-9CD3-B4B969D4303B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6B3875A3-90F9-4A6F-A945-6A7B2C246418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8B36ADC9-2DF7-4BC8-A87F-074DA46B814F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2B7962DC-C713-4FAB-BC1B-086244F6FFCA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542792D3-CF42-45DB-8DB3-9AB01B2FB105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60DDE482-F177-40C0-8C6C-CF089DA84A77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7C07C36-4559-4552-9146-BC878984D940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45341BEE-1901-4CCE-B255-33861F753B5D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10D98600-3E80-4D85-8918-36B66392D7AC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FD8825E8-3A59-4786-BBCB-2F8E8F9D2E4E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540AA035-76D7-4BAA-AE49-2555248416BE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26A1023C-1DC9-4DE2-AB75-B2D247BB3EAD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CC3BBC04-9CDC-4D02-99F5-2570586DF8E8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311CCA8D-E3DE-40E3-8A1A-73B8B69F91AA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0F38AF4B-73B8-4C7B-85A3-108A58578D44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688DE84B-BA1F-46D6-AAD7-B91CD5F0D335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2526ACE7-238E-4ACA-AB24-FB86638CEACA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C4EC76F1-8154-4BD5-B7D4-D67EDA9B25EC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F8F1D222-1DA2-48C1-99D0-0D5E9D389A08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51A6CD5A-4BDE-4B87-ABA0-37CE955B0163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E06A588F-1F0F-424E-8F2F-9C3DB673D1C2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624FF3B2-3DDF-45A0-9129-8A7C4D1D12D2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3FC51965-7EA8-4F73-85FB-FAE2163A67A6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21784181-3777-4FF4-B7BF-C492DC748FD8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15A146D1-08E5-41A8-8439-94A2A032BFC6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9E1824F8-F44D-40D0-B892-0C4A96019AD8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A77A64D7-6CB2-429E-B0BD-FE3A51CADD9B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3702B8F3-1A6A-4CB5-BD61-F84F93351594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5F0B3CE0-DEEA-4D95-95E3-AA9723A03E89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1C97B090-5989-415E-8E6F-8F841F161D95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3891AD34-E974-48F2-BD36-BD8B228BEC2D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9CFAF602-6577-45EF-98A3-898C9EEAF422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E1BBD679-43CE-4658-9DF5-CFAB072C4221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000F420D-ECF5-41C2-BDE7-1675D98264EA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A831BF58-38D0-48B2-ACC9-CDC6CED57AD3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3AA049AD-5FA7-4894-9314-FB618379C11F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6E8B0073-393C-4537-A105-052A9F4D8DED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07C39DD1-FB38-4056-9934-572439B4284D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EBBBBCE3-5D23-4496-9077-D2F1A46C5E69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4DCCF666-264D-4C45-8F22-D3066E61753A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AC19F71A-3009-4CDC-BF85-311E0EFB7C74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381E63EF-DE7E-4851-A535-95F7D9E1242C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84B6E5D3-3260-43C1-8301-60B9EB91F1AE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B146762D-A744-4C29-A16F-E7B27FCB9F55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00E1D576-B717-43D4-B3B7-85D37732628F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81F437BF-E543-4268-B68F-F7A7FD6C3DB8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A2B12972-07AF-4C1A-9787-9A4391A9AD2C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164143D0-182A-45AD-B0DB-4A2F7551F811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374F5EA9-16DB-4D91-84EE-8E24FC1B909D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102D1BB2-620E-411E-8C86-A26770CD29D7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DE86D1A4-8DB7-4FA6-AB67-307BE319967A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5A32230B-4DC4-4B3B-957E-DC2667803EAE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335D0455-DE65-48FB-B406-EE57DBE1534F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7290628B-B86C-4C5A-B328-3F277E890302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C99E6083-80A4-43C3-986F-CDB2925DC9A9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CFF78D58-225A-4048-8ED3-BBE810D09269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B0B347AF-5DF8-4C9E-BDF1-45304183BA52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7FC3A03C-9048-4CD1-AE67-AB55D7C41E3A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D4B2267A-F3C3-464B-A239-9F75E8527BC7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28CA9B4F-9203-48CF-8E30-C0C759FEE936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D758CB9F-9CFB-4336-864E-7655DA916A25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7C23F348-061B-4F2E-BFD1-2BFF23175DBA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F9E88313-C91A-4DCB-9396-F8B474C552B6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EFE70F4-9350-4591-AF06-1000FEFFF7E6}"/>
              </a:ext>
            </a:extLst>
          </p:cNvPr>
          <p:cNvGrpSpPr/>
          <p:nvPr/>
        </p:nvGrpSpPr>
        <p:grpSpPr>
          <a:xfrm>
            <a:off x="522514" y="413846"/>
            <a:ext cx="11131421" cy="6098915"/>
            <a:chOff x="205273" y="578498"/>
            <a:chExt cx="11700588" cy="5755627"/>
          </a:xfrm>
          <a:scene3d>
            <a:camera prst="orthographicFront"/>
            <a:lightRig rig="threePt" dir="t"/>
          </a:scene3d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AC0AA39A-746D-4855-837E-1A6C1CD6C4DE}"/>
                </a:ext>
              </a:extLst>
            </p:cNvPr>
            <p:cNvSpPr/>
            <p:nvPr/>
          </p:nvSpPr>
          <p:spPr>
            <a:xfrm>
              <a:off x="4387784" y="5716879"/>
              <a:ext cx="3277633" cy="61724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Magnetic Disk 135">
              <a:extLst>
                <a:ext uri="{FF2B5EF4-FFF2-40B4-BE49-F238E27FC236}">
                  <a16:creationId xmlns:a16="http://schemas.microsoft.com/office/drawing/2014/main" id="{EB19184F-C1D1-4EEC-9DC3-CA639396F724}"/>
                </a:ext>
              </a:extLst>
            </p:cNvPr>
            <p:cNvSpPr/>
            <p:nvPr/>
          </p:nvSpPr>
          <p:spPr>
            <a:xfrm>
              <a:off x="5834274" y="5324367"/>
              <a:ext cx="493625" cy="729269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ame 136">
              <a:extLst>
                <a:ext uri="{FF2B5EF4-FFF2-40B4-BE49-F238E27FC236}">
                  <a16:creationId xmlns:a16="http://schemas.microsoft.com/office/drawing/2014/main" id="{A175755E-FF23-412E-8037-B197389E11E7}"/>
                </a:ext>
              </a:extLst>
            </p:cNvPr>
            <p:cNvSpPr/>
            <p:nvPr/>
          </p:nvSpPr>
          <p:spPr>
            <a:xfrm>
              <a:off x="205273" y="578498"/>
              <a:ext cx="11700588" cy="4836045"/>
            </a:xfrm>
            <a:prstGeom prst="frame">
              <a:avLst>
                <a:gd name="adj1" fmla="val 22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566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8BEDFA-2DC0-4BEF-B838-9969A1A9A0DE}"/>
              </a:ext>
            </a:extLst>
          </p:cNvPr>
          <p:cNvSpPr txBox="1"/>
          <p:nvPr/>
        </p:nvSpPr>
        <p:spPr>
          <a:xfrm>
            <a:off x="685800" y="4614208"/>
            <a:ext cx="10961914" cy="132343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নির্বচনঃ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একটি ত্রিভুজের তিনটি বাহু 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a, b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দেওয়া আছে ত্রিভুজটি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আঁকতে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হবে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4E3BDA-1FE8-4C67-A11F-B9F7FAA1A82A}"/>
              </a:ext>
            </a:extLst>
          </p:cNvPr>
          <p:cNvGrpSpPr/>
          <p:nvPr/>
        </p:nvGrpSpPr>
        <p:grpSpPr>
          <a:xfrm>
            <a:off x="4116097" y="2196506"/>
            <a:ext cx="4325620" cy="1722100"/>
            <a:chOff x="7345680" y="640080"/>
            <a:chExt cx="4325620" cy="17221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AAC12F7-E1E4-4CAC-9DDD-9DD673801CC5}"/>
                </a:ext>
              </a:extLst>
            </p:cNvPr>
            <p:cNvCxnSpPr>
              <a:cxnSpLocks/>
            </p:cNvCxnSpPr>
            <p:nvPr/>
          </p:nvCxnSpPr>
          <p:spPr>
            <a:xfrm>
              <a:off x="7877175" y="884555"/>
              <a:ext cx="37941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67DDE4-85F7-4E66-ABFA-718B142A4CC1}"/>
                </a:ext>
              </a:extLst>
            </p:cNvPr>
            <p:cNvCxnSpPr>
              <a:cxnSpLocks/>
            </p:cNvCxnSpPr>
            <p:nvPr/>
          </p:nvCxnSpPr>
          <p:spPr>
            <a:xfrm>
              <a:off x="7922260" y="1551940"/>
              <a:ext cx="29743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0B07063-58F6-4311-9299-6C111E0100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81133" y="2141220"/>
              <a:ext cx="3386967" cy="172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186414-59A5-4F8A-8CCB-1222047FD5B0}"/>
                </a:ext>
              </a:extLst>
            </p:cNvPr>
            <p:cNvSpPr txBox="1"/>
            <p:nvPr/>
          </p:nvSpPr>
          <p:spPr>
            <a:xfrm>
              <a:off x="7345680" y="640080"/>
              <a:ext cx="28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AC0FB5B-A9B7-43D6-B0CB-1FBA3ADD6CE7}"/>
                </a:ext>
              </a:extLst>
            </p:cNvPr>
            <p:cNvSpPr txBox="1"/>
            <p:nvPr/>
          </p:nvSpPr>
          <p:spPr>
            <a:xfrm>
              <a:off x="7355840" y="1310640"/>
              <a:ext cx="28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33F528E-4B53-49BD-A318-5648F4655CE8}"/>
                </a:ext>
              </a:extLst>
            </p:cNvPr>
            <p:cNvSpPr txBox="1"/>
            <p:nvPr/>
          </p:nvSpPr>
          <p:spPr>
            <a:xfrm>
              <a:off x="7396480" y="1838960"/>
              <a:ext cx="28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BA0486-D347-4A08-8809-F35628205C24}"/>
              </a:ext>
            </a:extLst>
          </p:cNvPr>
          <p:cNvGrpSpPr/>
          <p:nvPr/>
        </p:nvGrpSpPr>
        <p:grpSpPr>
          <a:xfrm>
            <a:off x="443407" y="849087"/>
            <a:ext cx="11282687" cy="925284"/>
            <a:chOff x="4811551" y="2089200"/>
            <a:chExt cx="3301803" cy="76285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41F0EDE-3E10-4F0F-80F2-2809C5067BB1}"/>
                </a:ext>
              </a:extLst>
            </p:cNvPr>
            <p:cNvGrpSpPr/>
            <p:nvPr/>
          </p:nvGrpSpPr>
          <p:grpSpPr>
            <a:xfrm>
              <a:off x="4811551" y="2089200"/>
              <a:ext cx="3301803" cy="762855"/>
              <a:chOff x="3261984" y="2089200"/>
              <a:chExt cx="5735130" cy="707569"/>
            </a:xfrm>
          </p:grpSpPr>
          <p:sp>
            <p:nvSpPr>
              <p:cNvPr id="25" name="Isosceles Triangle 24">
                <a:extLst>
                  <a:ext uri="{FF2B5EF4-FFF2-40B4-BE49-F238E27FC236}">
                    <a16:creationId xmlns:a16="http://schemas.microsoft.com/office/drawing/2014/main" id="{28EFA16C-A9BD-4636-BF6F-9F9B0CCB4F6D}"/>
                  </a:ext>
                </a:extLst>
              </p:cNvPr>
              <p:cNvSpPr/>
              <p:nvPr/>
            </p:nvSpPr>
            <p:spPr>
              <a:xfrm rot="5400000">
                <a:off x="3045590" y="2305594"/>
                <a:ext cx="664029" cy="231242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: Diagonal Corners Snipped 25">
                <a:extLst>
                  <a:ext uri="{FF2B5EF4-FFF2-40B4-BE49-F238E27FC236}">
                    <a16:creationId xmlns:a16="http://schemas.microsoft.com/office/drawing/2014/main" id="{E3369689-887E-46FD-8420-234AED5AA59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>
                <a:extLst>
                  <a:ext uri="{FF2B5EF4-FFF2-40B4-BE49-F238E27FC236}">
                    <a16:creationId xmlns:a16="http://schemas.microsoft.com/office/drawing/2014/main" id="{06CF25E4-0F9D-4977-80E4-ADCE94316B18}"/>
                  </a:ext>
                </a:extLst>
              </p:cNvPr>
              <p:cNvSpPr/>
              <p:nvPr/>
            </p:nvSpPr>
            <p:spPr>
              <a:xfrm rot="16200000">
                <a:off x="8548964" y="2348620"/>
                <a:ext cx="664029" cy="232270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80F66E-F6E5-4F73-96CA-06DC50DD5C14}"/>
                </a:ext>
              </a:extLst>
            </p:cNvPr>
            <p:cNvSpPr txBox="1"/>
            <p:nvPr/>
          </p:nvSpPr>
          <p:spPr>
            <a:xfrm>
              <a:off x="4955755" y="2221437"/>
              <a:ext cx="3036226" cy="5328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কোনো ত্রিভুজের তিনটি বাহু দেয়া আছে,ত্রিভুজটি আঁকতে হবে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সম্পাদ্য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1</a:t>
              </a:r>
              <a:r>
                <a:rPr lang="en-US" sz="36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</p:txBody>
        </p:sp>
      </p:grp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F9DABBB-D246-4404-8BBF-2F2676A62726}"/>
              </a:ext>
            </a:extLst>
          </p:cNvPr>
          <p:cNvSpPr/>
          <p:nvPr/>
        </p:nvSpPr>
        <p:spPr>
          <a:xfrm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C18208A3-0C9A-4D83-B6AB-C8A21E6B323E}"/>
              </a:ext>
            </a:extLst>
          </p:cNvPr>
          <p:cNvSpPr/>
          <p:nvPr/>
        </p:nvSpPr>
        <p:spPr>
          <a:xfrm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9D7CB5C9-29F0-425C-809C-089477B7E63A}"/>
              </a:ext>
            </a:extLst>
          </p:cNvPr>
          <p:cNvSpPr/>
          <p:nvPr/>
        </p:nvSpPr>
        <p:spPr>
          <a:xfrm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32473D8-E4CA-4F02-8EEB-458AB65B042D}"/>
              </a:ext>
            </a:extLst>
          </p:cNvPr>
          <p:cNvSpPr/>
          <p:nvPr/>
        </p:nvSpPr>
        <p:spPr>
          <a:xfrm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DCFF58C6-6299-4B7E-94C8-A69F36A3701C}"/>
              </a:ext>
            </a:extLst>
          </p:cNvPr>
          <p:cNvSpPr/>
          <p:nvPr/>
        </p:nvSpPr>
        <p:spPr>
          <a:xfrm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BD573EFD-3AF5-4475-B041-F42C1FEED9B1}"/>
              </a:ext>
            </a:extLst>
          </p:cNvPr>
          <p:cNvSpPr/>
          <p:nvPr/>
        </p:nvSpPr>
        <p:spPr>
          <a:xfrm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F038612-8FBB-4ED2-9434-302435B6E739}"/>
              </a:ext>
            </a:extLst>
          </p:cNvPr>
          <p:cNvSpPr/>
          <p:nvPr/>
        </p:nvSpPr>
        <p:spPr>
          <a:xfrm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ECB87BF7-BDFB-43DA-970D-770B9A95164A}"/>
              </a:ext>
            </a:extLst>
          </p:cNvPr>
          <p:cNvSpPr/>
          <p:nvPr/>
        </p:nvSpPr>
        <p:spPr>
          <a:xfrm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2901F82A-1059-42DD-95D9-1E66EFADD085}"/>
              </a:ext>
            </a:extLst>
          </p:cNvPr>
          <p:cNvSpPr/>
          <p:nvPr/>
        </p:nvSpPr>
        <p:spPr>
          <a:xfrm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152F7A7-C374-4C81-AA6E-EDF5ECED67B7}"/>
              </a:ext>
            </a:extLst>
          </p:cNvPr>
          <p:cNvSpPr/>
          <p:nvPr/>
        </p:nvSpPr>
        <p:spPr>
          <a:xfrm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04B3EBDE-CDD0-44C1-8A16-D00F3B4BF62D}"/>
              </a:ext>
            </a:extLst>
          </p:cNvPr>
          <p:cNvSpPr/>
          <p:nvPr/>
        </p:nvSpPr>
        <p:spPr>
          <a:xfrm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1760D4CB-2168-4161-9506-546074B71B7E}"/>
              </a:ext>
            </a:extLst>
          </p:cNvPr>
          <p:cNvSpPr/>
          <p:nvPr/>
        </p:nvSpPr>
        <p:spPr>
          <a:xfrm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B3BC6653-18E3-43BA-94A3-3F734C319C84}"/>
              </a:ext>
            </a:extLst>
          </p:cNvPr>
          <p:cNvSpPr/>
          <p:nvPr/>
        </p:nvSpPr>
        <p:spPr>
          <a:xfrm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A3E32B51-A972-4438-AC60-B7045D98BAB1}"/>
              </a:ext>
            </a:extLst>
          </p:cNvPr>
          <p:cNvSpPr/>
          <p:nvPr/>
        </p:nvSpPr>
        <p:spPr>
          <a:xfrm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1282A2E3-EE5E-4756-8E04-9A5AF9693F49}"/>
              </a:ext>
            </a:extLst>
          </p:cNvPr>
          <p:cNvSpPr/>
          <p:nvPr/>
        </p:nvSpPr>
        <p:spPr>
          <a:xfrm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6192E224-9023-484A-ABEE-D8B8E6FB1B41}"/>
              </a:ext>
            </a:extLst>
          </p:cNvPr>
          <p:cNvSpPr/>
          <p:nvPr/>
        </p:nvSpPr>
        <p:spPr>
          <a:xfrm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99564F5E-2464-487A-B10A-3F09D6074E17}"/>
              </a:ext>
            </a:extLst>
          </p:cNvPr>
          <p:cNvSpPr/>
          <p:nvPr/>
        </p:nvSpPr>
        <p:spPr>
          <a:xfrm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89939566-2869-4C95-A8E6-04DA02058EB8}"/>
              </a:ext>
            </a:extLst>
          </p:cNvPr>
          <p:cNvSpPr/>
          <p:nvPr/>
        </p:nvSpPr>
        <p:spPr>
          <a:xfrm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07F7C6B3-3280-4BF2-BC7D-34A45FA2F957}"/>
              </a:ext>
            </a:extLst>
          </p:cNvPr>
          <p:cNvSpPr/>
          <p:nvPr/>
        </p:nvSpPr>
        <p:spPr>
          <a:xfrm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24700BC7-5C07-40AA-9AF3-0F263069887C}"/>
              </a:ext>
            </a:extLst>
          </p:cNvPr>
          <p:cNvSpPr/>
          <p:nvPr/>
        </p:nvSpPr>
        <p:spPr>
          <a:xfrm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A6922FF6-6CF0-4C4A-B5FA-B28B4733E35B}"/>
              </a:ext>
            </a:extLst>
          </p:cNvPr>
          <p:cNvSpPr/>
          <p:nvPr/>
        </p:nvSpPr>
        <p:spPr>
          <a:xfrm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A944DD62-55A1-4421-939E-DA25F64535B4}"/>
              </a:ext>
            </a:extLst>
          </p:cNvPr>
          <p:cNvSpPr/>
          <p:nvPr/>
        </p:nvSpPr>
        <p:spPr>
          <a:xfrm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7EE82D6B-1E58-40F1-8EAA-B73152BA5A84}"/>
              </a:ext>
            </a:extLst>
          </p:cNvPr>
          <p:cNvSpPr/>
          <p:nvPr/>
        </p:nvSpPr>
        <p:spPr>
          <a:xfrm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37CFFBEC-D98B-406F-BF77-BFAD19C0B984}"/>
              </a:ext>
            </a:extLst>
          </p:cNvPr>
          <p:cNvSpPr/>
          <p:nvPr/>
        </p:nvSpPr>
        <p:spPr>
          <a:xfrm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1A89D81C-EAA3-4654-84EC-D7FDE3CD8AC6}"/>
              </a:ext>
            </a:extLst>
          </p:cNvPr>
          <p:cNvSpPr/>
          <p:nvPr/>
        </p:nvSpPr>
        <p:spPr>
          <a:xfrm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DEC3A507-431F-42A2-9657-BE1302EBB84D}"/>
              </a:ext>
            </a:extLst>
          </p:cNvPr>
          <p:cNvSpPr/>
          <p:nvPr/>
        </p:nvSpPr>
        <p:spPr>
          <a:xfrm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2288526-A3C1-4529-B8D2-A528632EF0BD}"/>
              </a:ext>
            </a:extLst>
          </p:cNvPr>
          <p:cNvSpPr/>
          <p:nvPr/>
        </p:nvSpPr>
        <p:spPr>
          <a:xfrm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AA4295B6-59A6-45DE-AFC9-7291ADBA9667}"/>
              </a:ext>
            </a:extLst>
          </p:cNvPr>
          <p:cNvSpPr/>
          <p:nvPr/>
        </p:nvSpPr>
        <p:spPr>
          <a:xfrm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A0348643-893A-49A0-A2C4-49D00A6C3578}"/>
              </a:ext>
            </a:extLst>
          </p:cNvPr>
          <p:cNvSpPr/>
          <p:nvPr/>
        </p:nvSpPr>
        <p:spPr>
          <a:xfrm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35E56815-B2D8-4C77-8FA3-DF6E06891486}"/>
              </a:ext>
            </a:extLst>
          </p:cNvPr>
          <p:cNvSpPr/>
          <p:nvPr/>
        </p:nvSpPr>
        <p:spPr>
          <a:xfrm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00E0F32B-7FBE-4F36-A0E9-885CA5854751}"/>
              </a:ext>
            </a:extLst>
          </p:cNvPr>
          <p:cNvSpPr/>
          <p:nvPr/>
        </p:nvSpPr>
        <p:spPr>
          <a:xfrm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4EFDE1B5-14EB-402C-A2BD-30C4654B0689}"/>
              </a:ext>
            </a:extLst>
          </p:cNvPr>
          <p:cNvSpPr/>
          <p:nvPr/>
        </p:nvSpPr>
        <p:spPr>
          <a:xfrm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5CD5B65E-14B3-44A3-8613-BBF08DC85CF8}"/>
              </a:ext>
            </a:extLst>
          </p:cNvPr>
          <p:cNvSpPr/>
          <p:nvPr/>
        </p:nvSpPr>
        <p:spPr>
          <a:xfrm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1FF60089-E32C-4190-BCA9-72823A9394A7}"/>
              </a:ext>
            </a:extLst>
          </p:cNvPr>
          <p:cNvSpPr/>
          <p:nvPr/>
        </p:nvSpPr>
        <p:spPr>
          <a:xfrm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05A6AE99-BBFA-4D91-90B5-034CC14606DC}"/>
              </a:ext>
            </a:extLst>
          </p:cNvPr>
          <p:cNvSpPr/>
          <p:nvPr/>
        </p:nvSpPr>
        <p:spPr>
          <a:xfrm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DCDF623C-5056-4769-8D7B-6E4316BC1014}"/>
              </a:ext>
            </a:extLst>
          </p:cNvPr>
          <p:cNvSpPr/>
          <p:nvPr/>
        </p:nvSpPr>
        <p:spPr>
          <a:xfrm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B66B0A26-DE6F-4469-9775-86358F8C026A}"/>
              </a:ext>
            </a:extLst>
          </p:cNvPr>
          <p:cNvSpPr/>
          <p:nvPr/>
        </p:nvSpPr>
        <p:spPr>
          <a:xfrm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33CAB012-C699-440A-87F1-75431F82A51A}"/>
              </a:ext>
            </a:extLst>
          </p:cNvPr>
          <p:cNvSpPr/>
          <p:nvPr/>
        </p:nvSpPr>
        <p:spPr>
          <a:xfrm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A8A03ECE-CD86-4DB5-AD51-A73CCFAF1753}"/>
              </a:ext>
            </a:extLst>
          </p:cNvPr>
          <p:cNvSpPr/>
          <p:nvPr/>
        </p:nvSpPr>
        <p:spPr>
          <a:xfrm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CC4E9BAC-E8DE-4527-AE4F-F750600A6B40}"/>
              </a:ext>
            </a:extLst>
          </p:cNvPr>
          <p:cNvSpPr/>
          <p:nvPr/>
        </p:nvSpPr>
        <p:spPr>
          <a:xfrm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EE1D5564-6B87-46F8-8511-B0AF19DDF44D}"/>
              </a:ext>
            </a:extLst>
          </p:cNvPr>
          <p:cNvSpPr/>
          <p:nvPr/>
        </p:nvSpPr>
        <p:spPr>
          <a:xfrm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AD3A78EA-1857-4038-A02F-CE8A4E96AEC1}"/>
              </a:ext>
            </a:extLst>
          </p:cNvPr>
          <p:cNvSpPr/>
          <p:nvPr/>
        </p:nvSpPr>
        <p:spPr>
          <a:xfrm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DFC8CA1-B09C-438A-A8C4-92D0E5773EDA}"/>
              </a:ext>
            </a:extLst>
          </p:cNvPr>
          <p:cNvSpPr/>
          <p:nvPr/>
        </p:nvSpPr>
        <p:spPr>
          <a:xfrm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430E8335-A8E0-4F16-9C6A-57329AA478F8}"/>
              </a:ext>
            </a:extLst>
          </p:cNvPr>
          <p:cNvSpPr/>
          <p:nvPr/>
        </p:nvSpPr>
        <p:spPr>
          <a:xfrm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FBDEC5A8-1B65-4C06-8645-A2FF3F9C5A61}"/>
              </a:ext>
            </a:extLst>
          </p:cNvPr>
          <p:cNvSpPr/>
          <p:nvPr/>
        </p:nvSpPr>
        <p:spPr>
          <a:xfrm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7BDBCC3F-B514-41E1-8BC9-6A58495DA596}"/>
              </a:ext>
            </a:extLst>
          </p:cNvPr>
          <p:cNvSpPr/>
          <p:nvPr/>
        </p:nvSpPr>
        <p:spPr>
          <a:xfrm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7F55C55-2568-42FA-861E-A0EE987ADF54}"/>
              </a:ext>
            </a:extLst>
          </p:cNvPr>
          <p:cNvSpPr/>
          <p:nvPr/>
        </p:nvSpPr>
        <p:spPr>
          <a:xfrm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D3886436-FD5F-4B93-98F9-01DD1BC7882A}"/>
              </a:ext>
            </a:extLst>
          </p:cNvPr>
          <p:cNvSpPr/>
          <p:nvPr/>
        </p:nvSpPr>
        <p:spPr>
          <a:xfrm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4CE778C5-EB74-4C22-90B0-145EC554FE90}"/>
              </a:ext>
            </a:extLst>
          </p:cNvPr>
          <p:cNvSpPr/>
          <p:nvPr/>
        </p:nvSpPr>
        <p:spPr>
          <a:xfrm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3CE45525-8E2C-4D00-819F-7CAD342F1796}"/>
              </a:ext>
            </a:extLst>
          </p:cNvPr>
          <p:cNvSpPr/>
          <p:nvPr/>
        </p:nvSpPr>
        <p:spPr>
          <a:xfrm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F61143FE-D720-48D2-B8FA-FAACBB3E8AF3}"/>
              </a:ext>
            </a:extLst>
          </p:cNvPr>
          <p:cNvSpPr/>
          <p:nvPr/>
        </p:nvSpPr>
        <p:spPr>
          <a:xfrm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DC85B74C-288A-4D96-B141-E792FC3F5981}"/>
              </a:ext>
            </a:extLst>
          </p:cNvPr>
          <p:cNvSpPr/>
          <p:nvPr/>
        </p:nvSpPr>
        <p:spPr>
          <a:xfrm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7ED409D-9CC8-4335-82C9-5F026B4D3354}"/>
              </a:ext>
            </a:extLst>
          </p:cNvPr>
          <p:cNvSpPr/>
          <p:nvPr/>
        </p:nvSpPr>
        <p:spPr>
          <a:xfrm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0A40ABF-7258-4989-8EA4-1A6D85F3C2DE}"/>
              </a:ext>
            </a:extLst>
          </p:cNvPr>
          <p:cNvSpPr/>
          <p:nvPr/>
        </p:nvSpPr>
        <p:spPr>
          <a:xfrm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2A8E0852-3885-4763-8951-8AB0849CBD22}"/>
              </a:ext>
            </a:extLst>
          </p:cNvPr>
          <p:cNvSpPr/>
          <p:nvPr/>
        </p:nvSpPr>
        <p:spPr>
          <a:xfrm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B267212-0D1A-4C50-8EBA-90789F038757}"/>
              </a:ext>
            </a:extLst>
          </p:cNvPr>
          <p:cNvSpPr/>
          <p:nvPr/>
        </p:nvSpPr>
        <p:spPr>
          <a:xfrm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B0976300-D9E6-4B57-BE2C-1920E01FA530}"/>
              </a:ext>
            </a:extLst>
          </p:cNvPr>
          <p:cNvSpPr/>
          <p:nvPr/>
        </p:nvSpPr>
        <p:spPr>
          <a:xfrm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E03F714E-3B16-40DB-8A6F-ABA42E83DB0E}"/>
              </a:ext>
            </a:extLst>
          </p:cNvPr>
          <p:cNvSpPr/>
          <p:nvPr/>
        </p:nvSpPr>
        <p:spPr>
          <a:xfrm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2CFF4F4D-D54B-4CF7-9966-D3C40CA8003A}"/>
              </a:ext>
            </a:extLst>
          </p:cNvPr>
          <p:cNvSpPr/>
          <p:nvPr/>
        </p:nvSpPr>
        <p:spPr>
          <a:xfrm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244DA02B-678D-4865-8DCF-7DC9516FB2EA}"/>
              </a:ext>
            </a:extLst>
          </p:cNvPr>
          <p:cNvSpPr/>
          <p:nvPr/>
        </p:nvSpPr>
        <p:spPr>
          <a:xfrm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EC192590-A664-4C5E-A4EC-D8E607F248E8}"/>
              </a:ext>
            </a:extLst>
          </p:cNvPr>
          <p:cNvSpPr/>
          <p:nvPr/>
        </p:nvSpPr>
        <p:spPr>
          <a:xfrm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97CFFCB6-A1E5-4001-A91C-5082FF7FEF4B}"/>
              </a:ext>
            </a:extLst>
          </p:cNvPr>
          <p:cNvSpPr/>
          <p:nvPr/>
        </p:nvSpPr>
        <p:spPr>
          <a:xfrm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0CEA956B-40E3-4AED-8689-68CC84EFF453}"/>
              </a:ext>
            </a:extLst>
          </p:cNvPr>
          <p:cNvSpPr/>
          <p:nvPr/>
        </p:nvSpPr>
        <p:spPr>
          <a:xfrm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394A5DD8-570D-4C74-A111-91EF74673F12}"/>
              </a:ext>
            </a:extLst>
          </p:cNvPr>
          <p:cNvSpPr/>
          <p:nvPr/>
        </p:nvSpPr>
        <p:spPr>
          <a:xfrm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E295B664-01F7-47B5-AD2B-BA659B82A6C0}"/>
              </a:ext>
            </a:extLst>
          </p:cNvPr>
          <p:cNvSpPr/>
          <p:nvPr/>
        </p:nvSpPr>
        <p:spPr>
          <a:xfrm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E385DEE2-3098-42D2-B572-A22881AF6000}"/>
              </a:ext>
            </a:extLst>
          </p:cNvPr>
          <p:cNvSpPr/>
          <p:nvPr/>
        </p:nvSpPr>
        <p:spPr>
          <a:xfrm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AE250ACE-65CE-41E0-95CE-EAF8A604D112}"/>
              </a:ext>
            </a:extLst>
          </p:cNvPr>
          <p:cNvSpPr/>
          <p:nvPr/>
        </p:nvSpPr>
        <p:spPr>
          <a:xfrm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7D2FD46B-05EE-4298-B577-50F990C902EE}"/>
              </a:ext>
            </a:extLst>
          </p:cNvPr>
          <p:cNvSpPr/>
          <p:nvPr/>
        </p:nvSpPr>
        <p:spPr>
          <a:xfrm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87F67AC4-B4D0-4D2D-95F2-42C92C6208CA}"/>
              </a:ext>
            </a:extLst>
          </p:cNvPr>
          <p:cNvSpPr/>
          <p:nvPr/>
        </p:nvSpPr>
        <p:spPr>
          <a:xfrm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525CB292-008F-4B9E-9EB6-F3C925BD8DAF}"/>
              </a:ext>
            </a:extLst>
          </p:cNvPr>
          <p:cNvSpPr/>
          <p:nvPr/>
        </p:nvSpPr>
        <p:spPr>
          <a:xfrm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4F5F561E-5B89-4622-B64F-10160D5FD78D}"/>
              </a:ext>
            </a:extLst>
          </p:cNvPr>
          <p:cNvSpPr/>
          <p:nvPr/>
        </p:nvSpPr>
        <p:spPr>
          <a:xfrm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67CF1F40-806F-49B1-800B-D4F29CADF0A1}"/>
              </a:ext>
            </a:extLst>
          </p:cNvPr>
          <p:cNvSpPr/>
          <p:nvPr/>
        </p:nvSpPr>
        <p:spPr>
          <a:xfrm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89E54254-1566-441B-9F67-CB99299E59FA}"/>
              </a:ext>
            </a:extLst>
          </p:cNvPr>
          <p:cNvSpPr/>
          <p:nvPr/>
        </p:nvSpPr>
        <p:spPr>
          <a:xfrm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5DB77C66-AD95-4EB0-8DB7-B73945C5231C}"/>
              </a:ext>
            </a:extLst>
          </p:cNvPr>
          <p:cNvSpPr/>
          <p:nvPr/>
        </p:nvSpPr>
        <p:spPr>
          <a:xfrm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AEB31B03-ACBA-4AB2-BB49-56C166165186}"/>
              </a:ext>
            </a:extLst>
          </p:cNvPr>
          <p:cNvSpPr/>
          <p:nvPr/>
        </p:nvSpPr>
        <p:spPr>
          <a:xfrm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978C0821-E0A8-4548-B589-D7547F5EF743}"/>
              </a:ext>
            </a:extLst>
          </p:cNvPr>
          <p:cNvSpPr/>
          <p:nvPr/>
        </p:nvSpPr>
        <p:spPr>
          <a:xfrm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60226FA4-B077-47E0-8E61-DEBBEAA58A3E}"/>
              </a:ext>
            </a:extLst>
          </p:cNvPr>
          <p:cNvSpPr/>
          <p:nvPr/>
        </p:nvSpPr>
        <p:spPr>
          <a:xfrm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76C6B5B6-6F5E-40E8-8A4D-F83A2DB19A4E}"/>
              </a:ext>
            </a:extLst>
          </p:cNvPr>
          <p:cNvSpPr/>
          <p:nvPr/>
        </p:nvSpPr>
        <p:spPr>
          <a:xfrm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D57EC037-425F-4D2E-BEA4-04A3E46F9507}"/>
              </a:ext>
            </a:extLst>
          </p:cNvPr>
          <p:cNvSpPr/>
          <p:nvPr/>
        </p:nvSpPr>
        <p:spPr>
          <a:xfrm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67439B0F-4951-4EC3-B2C9-E4D5EC9659BC}"/>
              </a:ext>
            </a:extLst>
          </p:cNvPr>
          <p:cNvSpPr/>
          <p:nvPr/>
        </p:nvSpPr>
        <p:spPr>
          <a:xfrm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55245F83-452F-4D91-B6C5-E4AE2CEBFCB5}"/>
              </a:ext>
            </a:extLst>
          </p:cNvPr>
          <p:cNvSpPr/>
          <p:nvPr/>
        </p:nvSpPr>
        <p:spPr>
          <a:xfrm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FE4D6F50-3E82-4676-8884-70007F005289}"/>
              </a:ext>
            </a:extLst>
          </p:cNvPr>
          <p:cNvSpPr/>
          <p:nvPr/>
        </p:nvSpPr>
        <p:spPr>
          <a:xfrm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E8B2A05A-E64E-44C3-B706-58066ABD6B93}"/>
              </a:ext>
            </a:extLst>
          </p:cNvPr>
          <p:cNvSpPr/>
          <p:nvPr/>
        </p:nvSpPr>
        <p:spPr>
          <a:xfrm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0965B8A6-0AA7-467E-9AF7-340B442200F7}"/>
              </a:ext>
            </a:extLst>
          </p:cNvPr>
          <p:cNvSpPr/>
          <p:nvPr/>
        </p:nvSpPr>
        <p:spPr>
          <a:xfrm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3012AC00-BF51-44FE-AE71-49AFE6BF3F8D}"/>
              </a:ext>
            </a:extLst>
          </p:cNvPr>
          <p:cNvSpPr/>
          <p:nvPr/>
        </p:nvSpPr>
        <p:spPr>
          <a:xfrm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2D8538E4-8CC2-4E87-A6A8-2246352E3B38}"/>
              </a:ext>
            </a:extLst>
          </p:cNvPr>
          <p:cNvSpPr/>
          <p:nvPr/>
        </p:nvSpPr>
        <p:spPr>
          <a:xfrm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9B8F11BF-538B-49F3-B092-40B38968D6FA}"/>
              </a:ext>
            </a:extLst>
          </p:cNvPr>
          <p:cNvSpPr/>
          <p:nvPr/>
        </p:nvSpPr>
        <p:spPr>
          <a:xfrm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EAC3D163-2F6B-4984-8298-5693EA5197AB}"/>
              </a:ext>
            </a:extLst>
          </p:cNvPr>
          <p:cNvSpPr/>
          <p:nvPr/>
        </p:nvSpPr>
        <p:spPr>
          <a:xfrm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12CB5E02-EB80-4AA7-8682-070B88DB3B5A}"/>
              </a:ext>
            </a:extLst>
          </p:cNvPr>
          <p:cNvSpPr/>
          <p:nvPr/>
        </p:nvSpPr>
        <p:spPr>
          <a:xfrm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A4C890E8-358E-42CF-93AA-0717E9085590}"/>
              </a:ext>
            </a:extLst>
          </p:cNvPr>
          <p:cNvSpPr/>
          <p:nvPr/>
        </p:nvSpPr>
        <p:spPr>
          <a:xfrm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79D97F7C-49C4-4663-8CD2-492E8AD48D81}"/>
              </a:ext>
            </a:extLst>
          </p:cNvPr>
          <p:cNvSpPr/>
          <p:nvPr/>
        </p:nvSpPr>
        <p:spPr>
          <a:xfrm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A24B4255-90C8-4926-9D27-D5A98F722B18}"/>
              </a:ext>
            </a:extLst>
          </p:cNvPr>
          <p:cNvSpPr/>
          <p:nvPr/>
        </p:nvSpPr>
        <p:spPr>
          <a:xfrm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82EE37B6-658D-49C1-BBEA-53A7E3631261}"/>
              </a:ext>
            </a:extLst>
          </p:cNvPr>
          <p:cNvSpPr/>
          <p:nvPr/>
        </p:nvSpPr>
        <p:spPr>
          <a:xfrm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B6A23DE4-047F-4912-AFD6-BE8CFF298270}"/>
              </a:ext>
            </a:extLst>
          </p:cNvPr>
          <p:cNvSpPr/>
          <p:nvPr/>
        </p:nvSpPr>
        <p:spPr>
          <a:xfrm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68D99704-CF30-4969-8B12-1559F843DE10}"/>
              </a:ext>
            </a:extLst>
          </p:cNvPr>
          <p:cNvSpPr/>
          <p:nvPr/>
        </p:nvSpPr>
        <p:spPr>
          <a:xfrm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A43D3FB8-AE32-490E-B1DD-3ADCC06DF205}"/>
              </a:ext>
            </a:extLst>
          </p:cNvPr>
          <p:cNvSpPr/>
          <p:nvPr/>
        </p:nvSpPr>
        <p:spPr>
          <a:xfrm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0EF8BC5D-128E-453F-877B-8B9072AF38BD}"/>
              </a:ext>
            </a:extLst>
          </p:cNvPr>
          <p:cNvSpPr/>
          <p:nvPr/>
        </p:nvSpPr>
        <p:spPr>
          <a:xfrm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9DD1A545-32E4-42C0-A94C-4CA2AF639C81}"/>
              </a:ext>
            </a:extLst>
          </p:cNvPr>
          <p:cNvSpPr/>
          <p:nvPr/>
        </p:nvSpPr>
        <p:spPr>
          <a:xfrm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C0E879CD-3C7C-4D1C-93EC-FF2F67229BEB}"/>
              </a:ext>
            </a:extLst>
          </p:cNvPr>
          <p:cNvSpPr/>
          <p:nvPr/>
        </p:nvSpPr>
        <p:spPr>
          <a:xfrm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BC030896-D191-4A81-8BB2-AD93998BDA82}"/>
              </a:ext>
            </a:extLst>
          </p:cNvPr>
          <p:cNvSpPr/>
          <p:nvPr/>
        </p:nvSpPr>
        <p:spPr>
          <a:xfrm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6BBE9EC7-3F92-496A-921E-5C5CE07FF515}"/>
              </a:ext>
            </a:extLst>
          </p:cNvPr>
          <p:cNvSpPr/>
          <p:nvPr/>
        </p:nvSpPr>
        <p:spPr>
          <a:xfrm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5617D3A6-7CA8-4C87-AB5E-AC59F0F81452}"/>
              </a:ext>
            </a:extLst>
          </p:cNvPr>
          <p:cNvSpPr/>
          <p:nvPr/>
        </p:nvSpPr>
        <p:spPr>
          <a:xfrm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8D9C9DDC-B93E-4056-AAAD-DA186B5A83E7}"/>
              </a:ext>
            </a:extLst>
          </p:cNvPr>
          <p:cNvSpPr/>
          <p:nvPr/>
        </p:nvSpPr>
        <p:spPr>
          <a:xfrm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52D0299A-F368-4705-88FE-177BC19E17A0}"/>
              </a:ext>
            </a:extLst>
          </p:cNvPr>
          <p:cNvSpPr/>
          <p:nvPr/>
        </p:nvSpPr>
        <p:spPr>
          <a:xfrm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6E5240C1-A766-4426-A631-071A4ED5DACA}"/>
              </a:ext>
            </a:extLst>
          </p:cNvPr>
          <p:cNvSpPr/>
          <p:nvPr/>
        </p:nvSpPr>
        <p:spPr>
          <a:xfrm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94A4CAC6-64B3-41C3-AA6F-313CB44F4504}"/>
              </a:ext>
            </a:extLst>
          </p:cNvPr>
          <p:cNvSpPr/>
          <p:nvPr/>
        </p:nvSpPr>
        <p:spPr>
          <a:xfrm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AA936313-07CF-4EE1-9261-BB8B1B217376}"/>
              </a:ext>
            </a:extLst>
          </p:cNvPr>
          <p:cNvSpPr/>
          <p:nvPr/>
        </p:nvSpPr>
        <p:spPr>
          <a:xfrm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A5DEDC9F-158A-47B4-9D52-4B088A4BF329}"/>
              </a:ext>
            </a:extLst>
          </p:cNvPr>
          <p:cNvSpPr/>
          <p:nvPr/>
        </p:nvSpPr>
        <p:spPr>
          <a:xfrm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6A7E2237-4D2A-4014-BF8F-5AD3B062D818}"/>
              </a:ext>
            </a:extLst>
          </p:cNvPr>
          <p:cNvSpPr/>
          <p:nvPr/>
        </p:nvSpPr>
        <p:spPr>
          <a:xfrm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CF1E800C-042B-4B5B-94B3-FC7D590944CB}"/>
              </a:ext>
            </a:extLst>
          </p:cNvPr>
          <p:cNvSpPr/>
          <p:nvPr/>
        </p:nvSpPr>
        <p:spPr>
          <a:xfrm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68A96D77-DEFD-4234-B9D7-BD9D3B64B0BE}"/>
              </a:ext>
            </a:extLst>
          </p:cNvPr>
          <p:cNvSpPr/>
          <p:nvPr/>
        </p:nvSpPr>
        <p:spPr>
          <a:xfrm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0FCAAC6E-B1B4-49E6-BE2E-A85ED0A69A7F}"/>
              </a:ext>
            </a:extLst>
          </p:cNvPr>
          <p:cNvSpPr/>
          <p:nvPr/>
        </p:nvSpPr>
        <p:spPr>
          <a:xfrm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5F9F1C0D-D53C-4B33-AD1E-E003B8DF8C1E}"/>
              </a:ext>
            </a:extLst>
          </p:cNvPr>
          <p:cNvSpPr/>
          <p:nvPr/>
        </p:nvSpPr>
        <p:spPr>
          <a:xfrm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D00226B3-E19B-4369-BA7F-AF652FE66E31}"/>
              </a:ext>
            </a:extLst>
          </p:cNvPr>
          <p:cNvSpPr/>
          <p:nvPr/>
        </p:nvSpPr>
        <p:spPr>
          <a:xfrm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F50FCB93-3202-46B4-A3F9-963ED8263ED6}"/>
              </a:ext>
            </a:extLst>
          </p:cNvPr>
          <p:cNvSpPr/>
          <p:nvPr/>
        </p:nvSpPr>
        <p:spPr>
          <a:xfrm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EA12A448-AFE7-4A1D-9BB5-E93FBBA60B86}"/>
              </a:ext>
            </a:extLst>
          </p:cNvPr>
          <p:cNvSpPr/>
          <p:nvPr/>
        </p:nvSpPr>
        <p:spPr>
          <a:xfrm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2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561</Words>
  <Application>Microsoft Office PowerPoint</Application>
  <PresentationFormat>Widescreen</PresentationFormat>
  <Paragraphs>159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Yu Gothic</vt:lpstr>
      <vt:lpstr>Adorable</vt:lpstr>
      <vt:lpstr>AdorshoLipi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138</cp:revision>
  <dcterms:created xsi:type="dcterms:W3CDTF">2021-07-05T14:49:36Z</dcterms:created>
  <dcterms:modified xsi:type="dcterms:W3CDTF">2021-08-10T11:25:13Z</dcterms:modified>
</cp:coreProperties>
</file>