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20"/>
  </p:notesMasterIdLst>
  <p:sldIdLst>
    <p:sldId id="284" r:id="rId2"/>
    <p:sldId id="283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7" r:id="rId15"/>
    <p:sldId id="272" r:id="rId16"/>
    <p:sldId id="273" r:id="rId17"/>
    <p:sldId id="274" r:id="rId18"/>
    <p:sldId id="28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928" autoAdjust="0"/>
  </p:normalViewPr>
  <p:slideViewPr>
    <p:cSldViewPr>
      <p:cViewPr varScale="1">
        <p:scale>
          <a:sx n="74" d="100"/>
          <a:sy n="74" d="100"/>
        </p:scale>
        <p:origin x="55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দাদা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আবদুল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মুত্তালিব</a:t>
          </a:r>
          <a:endParaRPr lang="en-US" sz="2000" dirty="0">
            <a:latin typeface="+mj-lt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জন্ম</a:t>
          </a:r>
          <a:endParaRPr lang="en-US" sz="2000" dirty="0" smtClean="0">
            <a:latin typeface="+mj-lt"/>
          </a:endParaRPr>
        </a:p>
        <a:p>
          <a:r>
            <a:rPr lang="en-US" sz="2000" dirty="0" smtClean="0">
              <a:latin typeface="+mj-lt"/>
            </a:rPr>
            <a:t>৫৭০ </a:t>
          </a:r>
          <a:r>
            <a:rPr lang="en-US" sz="2000" dirty="0" err="1" smtClean="0">
              <a:latin typeface="+mj-lt"/>
            </a:rPr>
            <a:t>খ্রিঃ</a:t>
          </a:r>
          <a:endParaRPr lang="en-US" sz="20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+mj-lt"/>
            </a:rPr>
            <a:t>পিতার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নাম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আবদুল্লাহ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মায়ের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নাম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আমেনা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/>
            <a:t>আরবের</a:t>
          </a:r>
          <a:r>
            <a:rPr lang="en-US" dirty="0" smtClean="0"/>
            <a:t> </a:t>
          </a:r>
          <a:r>
            <a:rPr lang="en-US" dirty="0" err="1" smtClean="0"/>
            <a:t>কুরাইশ</a:t>
          </a:r>
          <a:r>
            <a:rPr lang="en-US" dirty="0" smtClean="0"/>
            <a:t> </a:t>
          </a:r>
          <a:r>
            <a:rPr lang="en-US" dirty="0" err="1" smtClean="0"/>
            <a:t>বংশে</a:t>
          </a:r>
          <a:endParaRPr lang="en-US" dirty="0"/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+mj-lt"/>
            </a:rPr>
            <a:t>হযরত</a:t>
          </a:r>
          <a:endParaRPr lang="en-US" dirty="0" smtClean="0">
            <a:latin typeface="+mj-lt"/>
          </a:endParaRPr>
        </a:p>
        <a:p>
          <a:r>
            <a:rPr lang="en-US" dirty="0" err="1" smtClean="0">
              <a:latin typeface="+mj-lt"/>
            </a:rPr>
            <a:t>মুহাম্মাদ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 custScaleX="85311" custScaleY="73499" custLinFactNeighborX="-16784" custLinFactNeighborY="-5669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5" custScaleX="85311" custScaleY="73499" custRadScaleRad="108062" custRadScaleInc="-771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5" custScaleX="85311" custScaleY="73499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5" custScaleX="85311" custScaleY="73499" custRadScaleRad="94370" custRadScaleInc="-112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5" custScaleX="85311" custScaleY="73499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2" presStyleCnt="5" custScaleX="85311" custScaleY="73499" custRadScaleRad="94095" custRadScaleInc="10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2" presStyleCnt="5" custScaleX="85311" custScaleY="73499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3" presStyleCnt="5" custScaleX="85311" custScaleY="73499" custRadScaleRad="102268" custRadScaleInc="162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3" presStyleCnt="5" custScaleX="85311" custScaleY="73499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4" presStyleCnt="5" custScaleX="85311" custScaleY="73499" custRadScaleRad="151959" custRadScaleInc="-559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4" presStyleCnt="5" custScaleX="85311" custScaleY="73499"/>
      <dgm:spPr/>
      <dgm:t>
        <a:bodyPr/>
        <a:lstStyle/>
        <a:p>
          <a:endParaRPr lang="en-US"/>
        </a:p>
      </dgm:t>
    </dgm:pt>
  </dgm:ptLst>
  <dgm:cxnLst>
    <dgm:cxn modelId="{4084D1BB-AEF4-482E-B237-0D44634FA188}" type="presOf" srcId="{CF3219F2-2E86-4BF3-84B9-167CE22CFF68}" destId="{28E9F535-59E0-4A8A-9081-C036CD229699}" srcOrd="0" destOrd="0" presId="urn:microsoft.com/office/officeart/2005/8/layout/radial6"/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585B94D1-B8AE-4815-9413-8E2E0C470EB9}" type="presOf" srcId="{27EE9D1D-0A46-488A-8DC1-E62BCF16C6D9}" destId="{1459A92B-C877-4914-8267-6C897E7EFC3A}" srcOrd="0" destOrd="0" presId="urn:microsoft.com/office/officeart/2005/8/layout/radial6"/>
    <dgm:cxn modelId="{15D8B896-52F4-4789-B48D-8FC127543011}" type="presOf" srcId="{55FB2714-105A-4CDE-8B85-D72E773F0D20}" destId="{84E9E7DD-E0CC-4051-9550-48868599DDF3}" srcOrd="0" destOrd="0" presId="urn:microsoft.com/office/officeart/2005/8/layout/radial6"/>
    <dgm:cxn modelId="{7B0FDE28-2FAC-4BB3-B3B3-A7752BEABB79}" type="presOf" srcId="{692A3139-E3F7-4CE4-8032-3EDFF73F9B76}" destId="{08E4DFB7-764F-48A6-8C44-2EFF3D175743}" srcOrd="0" destOrd="0" presId="urn:microsoft.com/office/officeart/2005/8/layout/radial6"/>
    <dgm:cxn modelId="{1B9DF17B-457E-4E13-8E4A-838B470A7C29}" srcId="{C3B2BADC-1DBD-455B-95EF-7CD10942C96F}" destId="{8198095B-7AAC-4E49-833D-C8EFDCC3B46D}" srcOrd="2" destOrd="0" parTransId="{27A083FE-2122-4543-9748-7DEB830562F3}" sibTransId="{38A8B6D5-490F-4E15-B4BE-7AC971B72FC3}"/>
    <dgm:cxn modelId="{EFB67AC1-32F1-4974-A14C-FD0EC4C1C04C}" type="presOf" srcId="{CC2083D4-3F3B-4126-9885-69FAC2BD5AFA}" destId="{FEBA989B-2E6D-416C-96BF-72420E5E8FF9}" srcOrd="0" destOrd="0" presId="urn:microsoft.com/office/officeart/2005/8/layout/radial6"/>
    <dgm:cxn modelId="{B81AEEB5-0A5A-4C29-BA8E-FAC002FE3A3F}" type="presOf" srcId="{8198095B-7AAC-4E49-833D-C8EFDCC3B46D}" destId="{5F2EC930-BF37-45BF-BE91-744B36348E3E}" srcOrd="0" destOrd="0" presId="urn:microsoft.com/office/officeart/2005/8/layout/radial6"/>
    <dgm:cxn modelId="{F64BDFED-1A37-4D44-ADAB-4843F2127573}" srcId="{C3B2BADC-1DBD-455B-95EF-7CD10942C96F}" destId="{ECBC25A5-EE59-4CA8-BBB6-309BE5F257A2}" srcOrd="4" destOrd="0" parTransId="{8B7E273A-58C1-45C0-8D33-4542409C7753}" sibTransId="{27EE9D1D-0A46-488A-8DC1-E62BCF16C6D9}"/>
    <dgm:cxn modelId="{5A85098C-7BCD-41E2-B18C-920E80654CE4}" type="presOf" srcId="{11D51D82-5B81-402F-98FE-32D438A94AF8}" destId="{1DF6D5B3-E3A3-4407-976F-3831137EE073}" srcOrd="0" destOrd="0" presId="urn:microsoft.com/office/officeart/2005/8/layout/radial6"/>
    <dgm:cxn modelId="{F27E8D3B-32CD-4764-B5B5-61C016A41C4C}" type="presOf" srcId="{38A8B6D5-490F-4E15-B4BE-7AC971B72FC3}" destId="{E44DC9A5-4415-40AD-B7C4-5A95D302C58D}" srcOrd="0" destOrd="0" presId="urn:microsoft.com/office/officeart/2005/8/layout/radial6"/>
    <dgm:cxn modelId="{FE51777B-99EA-42D1-8D10-1B4DD8F224B2}" type="presOf" srcId="{C3B2BADC-1DBD-455B-95EF-7CD10942C96F}" destId="{6D24BE8A-2B18-497F-9388-2F579B59BB27}" srcOrd="0" destOrd="0" presId="urn:microsoft.com/office/officeart/2005/8/layout/radial6"/>
    <dgm:cxn modelId="{4C2158CD-9138-4A91-A681-B919001E3461}" srcId="{C3B2BADC-1DBD-455B-95EF-7CD10942C96F}" destId="{CC2083D4-3F3B-4126-9885-69FAC2BD5AFA}" srcOrd="3" destOrd="0" parTransId="{A3F635A8-DC39-4A4E-8511-937214062660}" sibTransId="{11D51D82-5B81-402F-98FE-32D438A94AF8}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FF2C3FAF-A458-42A0-A926-3AAE957EF649}" type="presOf" srcId="{F7F1CEE6-17B7-4225-AA11-C9B0C94F54FE}" destId="{8163D954-2583-4709-B479-74BCA3114EB9}" srcOrd="0" destOrd="0" presId="urn:microsoft.com/office/officeart/2005/8/layout/radial6"/>
    <dgm:cxn modelId="{021D2891-4045-4A0C-B672-5E2236DD9E9F}" type="presOf" srcId="{ECBC25A5-EE59-4CA8-BBB6-309BE5F257A2}" destId="{29B1A69C-BA69-4395-B1C0-490FCF2027FC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480E2D87-7C42-4B0F-8DE1-4B3935A11B30}" type="presOf" srcId="{C5ED0F25-B7B4-41D2-A25B-0AD9A195C7AF}" destId="{5047F672-A6D5-4EFC-9695-B046366C4FCD}" srcOrd="0" destOrd="0" presId="urn:microsoft.com/office/officeart/2005/8/layout/radial6"/>
    <dgm:cxn modelId="{A7907001-1BA6-4FB0-ADC8-D0A450E77EBC}" type="presParOf" srcId="{5047F672-A6D5-4EFC-9695-B046366C4FCD}" destId="{6D24BE8A-2B18-497F-9388-2F579B59BB27}" srcOrd="0" destOrd="0" presId="urn:microsoft.com/office/officeart/2005/8/layout/radial6"/>
    <dgm:cxn modelId="{8FE794F1-9449-41B6-BA67-797F3B7AA3E3}" type="presParOf" srcId="{5047F672-A6D5-4EFC-9695-B046366C4FCD}" destId="{8163D954-2583-4709-B479-74BCA3114EB9}" srcOrd="1" destOrd="0" presId="urn:microsoft.com/office/officeart/2005/8/layout/radial6"/>
    <dgm:cxn modelId="{46962838-ACA7-47F0-98F1-7F55746C8194}" type="presParOf" srcId="{5047F672-A6D5-4EFC-9695-B046366C4FCD}" destId="{AD439E47-3119-4ADF-9534-2103521CC0DB}" srcOrd="2" destOrd="0" presId="urn:microsoft.com/office/officeart/2005/8/layout/radial6"/>
    <dgm:cxn modelId="{F8A94B1B-AB3E-4105-A955-6216FB8AE9F5}" type="presParOf" srcId="{5047F672-A6D5-4EFC-9695-B046366C4FCD}" destId="{84E9E7DD-E0CC-4051-9550-48868599DDF3}" srcOrd="3" destOrd="0" presId="urn:microsoft.com/office/officeart/2005/8/layout/radial6"/>
    <dgm:cxn modelId="{E27A142B-A75D-46C7-83D8-13500149A6C5}" type="presParOf" srcId="{5047F672-A6D5-4EFC-9695-B046366C4FCD}" destId="{28E9F535-59E0-4A8A-9081-C036CD229699}" srcOrd="4" destOrd="0" presId="urn:microsoft.com/office/officeart/2005/8/layout/radial6"/>
    <dgm:cxn modelId="{EC0E8E65-DB8D-432B-9A4D-17C3EB909B8B}" type="presParOf" srcId="{5047F672-A6D5-4EFC-9695-B046366C4FCD}" destId="{AF766C8A-A751-4FE3-B212-0BA334FEA12F}" srcOrd="5" destOrd="0" presId="urn:microsoft.com/office/officeart/2005/8/layout/radial6"/>
    <dgm:cxn modelId="{97F98B77-48F1-4008-BC25-83429B486E74}" type="presParOf" srcId="{5047F672-A6D5-4EFC-9695-B046366C4FCD}" destId="{08E4DFB7-764F-48A6-8C44-2EFF3D175743}" srcOrd="6" destOrd="0" presId="urn:microsoft.com/office/officeart/2005/8/layout/radial6"/>
    <dgm:cxn modelId="{0A7E8698-37F8-4384-8A0A-24E9E09A62EE}" type="presParOf" srcId="{5047F672-A6D5-4EFC-9695-B046366C4FCD}" destId="{5F2EC930-BF37-45BF-BE91-744B36348E3E}" srcOrd="7" destOrd="0" presId="urn:microsoft.com/office/officeart/2005/8/layout/radial6"/>
    <dgm:cxn modelId="{F398FD0A-6BBF-4D60-8ED9-A62F2EF34871}" type="presParOf" srcId="{5047F672-A6D5-4EFC-9695-B046366C4FCD}" destId="{10267F36-DA83-4817-9F11-2CD611E3ADC3}" srcOrd="8" destOrd="0" presId="urn:microsoft.com/office/officeart/2005/8/layout/radial6"/>
    <dgm:cxn modelId="{99889BC1-0DD6-4DAC-863A-55B365FD7A03}" type="presParOf" srcId="{5047F672-A6D5-4EFC-9695-B046366C4FCD}" destId="{E44DC9A5-4415-40AD-B7C4-5A95D302C58D}" srcOrd="9" destOrd="0" presId="urn:microsoft.com/office/officeart/2005/8/layout/radial6"/>
    <dgm:cxn modelId="{3859FE5E-2FF2-419A-A06A-27413BA84181}" type="presParOf" srcId="{5047F672-A6D5-4EFC-9695-B046366C4FCD}" destId="{FEBA989B-2E6D-416C-96BF-72420E5E8FF9}" srcOrd="10" destOrd="0" presId="urn:microsoft.com/office/officeart/2005/8/layout/radial6"/>
    <dgm:cxn modelId="{12CF8C8F-6097-4F09-8F48-26FE456F9D74}" type="presParOf" srcId="{5047F672-A6D5-4EFC-9695-B046366C4FCD}" destId="{F9346C33-305D-461C-A287-5780E72A55EA}" srcOrd="11" destOrd="0" presId="urn:microsoft.com/office/officeart/2005/8/layout/radial6"/>
    <dgm:cxn modelId="{C81E754C-1F05-49E6-BC2B-6BBA5D3A5E30}" type="presParOf" srcId="{5047F672-A6D5-4EFC-9695-B046366C4FCD}" destId="{1DF6D5B3-E3A3-4407-976F-3831137EE073}" srcOrd="12" destOrd="0" presId="urn:microsoft.com/office/officeart/2005/8/layout/radial6"/>
    <dgm:cxn modelId="{2662C7CE-6A50-491C-8FD0-A5EB7CBF36F3}" type="presParOf" srcId="{5047F672-A6D5-4EFC-9695-B046366C4FCD}" destId="{29B1A69C-BA69-4395-B1C0-490FCF2027FC}" srcOrd="13" destOrd="0" presId="urn:microsoft.com/office/officeart/2005/8/layout/radial6"/>
    <dgm:cxn modelId="{59F3C984-8361-4BAF-9197-4EA65F5D43C4}" type="presParOf" srcId="{5047F672-A6D5-4EFC-9695-B046366C4FCD}" destId="{A32C935F-0E31-4A21-AF97-CFC2EE210851}" srcOrd="14" destOrd="0" presId="urn:microsoft.com/office/officeart/2005/8/layout/radial6"/>
    <dgm:cxn modelId="{DFC33726-5508-45DD-80FC-918214199DC7}" type="presParOf" srcId="{5047F672-A6D5-4EFC-9695-B046366C4FCD}" destId="{1459A92B-C877-4914-8267-6C897E7EFC3A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ED0F25-B7B4-41D2-A25B-0AD9A195C7A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B2BADC-1DBD-455B-95EF-7CD10942C96F}">
      <dgm:prSet phldrT="[Text]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হযরত</a:t>
          </a:r>
          <a:endParaRPr lang="en-US" dirty="0" smtClean="0">
            <a:latin typeface="NikoshBAN" pitchFamily="2" charset="0"/>
            <a:cs typeface="NikoshBAN" pitchFamily="2" charset="0"/>
          </a:endParaRPr>
        </a:p>
        <a:p>
          <a:r>
            <a:rPr lang="en-US" dirty="0" err="1" smtClean="0">
              <a:latin typeface="+mj-lt"/>
            </a:rPr>
            <a:t>মুহাম্মাদ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সাঃ</a:t>
          </a:r>
          <a:endParaRPr lang="en-US" dirty="0">
            <a:latin typeface="+mj-lt"/>
          </a:endParaRPr>
        </a:p>
      </dgm:t>
    </dgm:pt>
    <dgm:pt modelId="{3D6BC8A9-AD2B-4E1F-AE72-A68EC5324B29}" type="par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A45DBFC-DED7-4E5E-9368-3D2B22591336}" type="sibTrans" cxnId="{DBA7B419-4F2E-442A-80A6-5C96152C270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7F1CEE6-17B7-4225-AA11-C9B0C94F54FE}">
      <dgm:prSet phldrT="[Text]" custT="1"/>
      <dgm:spPr/>
      <dgm:t>
        <a:bodyPr/>
        <a:lstStyle/>
        <a:p>
          <a:r>
            <a:rPr lang="en-US" sz="1800" dirty="0" err="1" smtClean="0"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1800" dirty="0">
            <a:latin typeface="NikoshBAN" pitchFamily="2" charset="0"/>
            <a:cs typeface="NikoshBAN" pitchFamily="2" charset="0"/>
          </a:endParaRPr>
        </a:p>
      </dgm:t>
    </dgm:pt>
    <dgm:pt modelId="{DFDD3596-74DF-44F6-8697-FB67227C614A}" type="par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5FB2714-105A-4CDE-8B85-D72E773F0D20}" type="sibTrans" cxnId="{FC379768-7D8F-40C7-812A-4C76D18C622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198095B-7AAC-4E49-833D-C8EFDCC3B46D}">
      <dgm:prSet phldrT="[Text]" custT="1"/>
      <dgm:spPr/>
      <dgm:t>
        <a:bodyPr/>
        <a:lstStyle/>
        <a:p>
          <a:r>
            <a:rPr lang="en-US" sz="1800" dirty="0" err="1" smtClean="0">
              <a:latin typeface="+mj-lt"/>
            </a:rPr>
            <a:t>কোমলতা</a:t>
          </a:r>
          <a:r>
            <a:rPr lang="en-US" sz="1800" dirty="0" smtClean="0">
              <a:latin typeface="+mj-lt"/>
            </a:rPr>
            <a:t> ও </a:t>
          </a:r>
          <a:r>
            <a:rPr lang="en-US" sz="1800" dirty="0" err="1" smtClean="0">
              <a:latin typeface="+mj-lt"/>
            </a:rPr>
            <a:t>কঠোরতা</a:t>
          </a:r>
          <a:endParaRPr lang="en-US" sz="1800" dirty="0">
            <a:latin typeface="+mj-lt"/>
          </a:endParaRPr>
        </a:p>
      </dgm:t>
    </dgm:pt>
    <dgm:pt modelId="{27A083FE-2122-4543-9748-7DEB830562F3}" type="par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8A8B6D5-490F-4E15-B4BE-7AC971B72FC3}" type="sibTrans" cxnId="{1B9DF17B-457E-4E13-8E4A-838B470A7C2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C2083D4-3F3B-4126-9885-69FAC2BD5AFA}">
      <dgm:prSet phldrT="[Text]"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কুসংস্কার</a:t>
          </a:r>
          <a:r>
            <a:rPr lang="en-US" dirty="0" smtClean="0">
              <a:latin typeface="+mj-lt"/>
            </a:rPr>
            <a:t> </a:t>
          </a:r>
          <a:r>
            <a:rPr lang="en-US" dirty="0" err="1" smtClean="0">
              <a:latin typeface="+mj-lt"/>
            </a:rPr>
            <a:t>বিরোধী</a:t>
          </a:r>
          <a:endParaRPr lang="en-US" dirty="0">
            <a:latin typeface="+mj-lt"/>
          </a:endParaRPr>
        </a:p>
      </dgm:t>
    </dgm:pt>
    <dgm:pt modelId="{A3F635A8-DC39-4A4E-8511-937214062660}" type="par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1D51D82-5B81-402F-98FE-32D438A94AF8}" type="sibTrans" cxnId="{4C2158CD-9138-4A91-A681-B919001E346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CBC25A5-EE59-4CA8-BBB6-309BE5F257A2}">
      <dgm:prSet phldrT="[Text]" custT="1"/>
      <dgm:spPr/>
      <dgm:t>
        <a:bodyPr/>
        <a:lstStyle/>
        <a:p>
          <a:r>
            <a:rPr lang="en-US" sz="2000" dirty="0" err="1" smtClean="0">
              <a:latin typeface="+mj-lt"/>
            </a:rPr>
            <a:t>জ্ঞান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চর্চায়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NikoshBAN" pitchFamily="2" charset="0"/>
              <a:cs typeface="NikoshBAN" pitchFamily="2" charset="0"/>
            </a:rPr>
            <a:t>উৎসাহ</a:t>
          </a:r>
          <a:r>
            <a:rPr lang="en-US" sz="2000" dirty="0" smtClean="0">
              <a:latin typeface="+mj-lt"/>
            </a:rPr>
            <a:t> </a:t>
          </a:r>
          <a:r>
            <a:rPr lang="en-US" sz="2000" dirty="0" err="1" smtClean="0">
              <a:latin typeface="+mj-lt"/>
            </a:rPr>
            <a:t>প্রদান</a:t>
          </a:r>
          <a:endParaRPr lang="en-US" sz="2000" dirty="0">
            <a:latin typeface="+mj-lt"/>
          </a:endParaRPr>
        </a:p>
      </dgm:t>
    </dgm:pt>
    <dgm:pt modelId="{8B7E273A-58C1-45C0-8D33-4542409C7753}" type="par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7EE9D1D-0A46-488A-8DC1-E62BCF16C6D9}" type="sibTrans" cxnId="{F64BDFED-1A37-4D44-ADAB-4843F2127573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F3219F2-2E86-4BF3-84B9-167CE22CFF68}">
      <dgm:prSet/>
      <dgm:spPr/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ক্ষমাশীলতা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CA772F02-83B4-4452-BC12-5B28AD4F19CC}" type="parTrans" cxnId="{5CCAF011-59A0-43B5-B4A0-9E82ED784D9B}">
      <dgm:prSet/>
      <dgm:spPr/>
      <dgm:t>
        <a:bodyPr/>
        <a:lstStyle/>
        <a:p>
          <a:endParaRPr lang="en-US"/>
        </a:p>
      </dgm:t>
    </dgm:pt>
    <dgm:pt modelId="{692A3139-E3F7-4CE4-8032-3EDFF73F9B76}" type="sibTrans" cxnId="{5CCAF011-59A0-43B5-B4A0-9E82ED784D9B}">
      <dgm:prSet/>
      <dgm:spPr/>
      <dgm:t>
        <a:bodyPr/>
        <a:lstStyle/>
        <a:p>
          <a:endParaRPr lang="en-US"/>
        </a:p>
      </dgm:t>
    </dgm:pt>
    <dgm:pt modelId="{2B931B18-7CCD-443B-A7A0-B95769F4A944}">
      <dgm:prSet/>
      <dgm:spPr/>
      <dgm:t>
        <a:bodyPr/>
        <a:lstStyle/>
        <a:p>
          <a:r>
            <a:rPr lang="en-US" dirty="0" err="1" smtClean="0"/>
            <a:t>নারীর</a:t>
          </a:r>
          <a:r>
            <a:rPr lang="en-US" dirty="0" smtClean="0"/>
            <a:t> </a:t>
          </a:r>
          <a:r>
            <a:rPr lang="en-US" dirty="0" err="1" smtClean="0"/>
            <a:t>প্রতি</a:t>
          </a:r>
          <a:r>
            <a:rPr lang="en-US" dirty="0" smtClean="0"/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সম্মান</a:t>
          </a:r>
          <a:r>
            <a:rPr lang="en-US" dirty="0" smtClean="0"/>
            <a:t> </a:t>
          </a:r>
          <a:r>
            <a:rPr lang="en-US" dirty="0" err="1" smtClean="0"/>
            <a:t>প্রদান</a:t>
          </a:r>
          <a:endParaRPr lang="en-US" dirty="0"/>
        </a:p>
      </dgm:t>
    </dgm:pt>
    <dgm:pt modelId="{229862CB-0137-4283-8F20-50648FAA3AE2}" type="parTrans" cxnId="{4C9619FA-3B09-4784-8419-9C2ECA2F91D4}">
      <dgm:prSet/>
      <dgm:spPr/>
      <dgm:t>
        <a:bodyPr/>
        <a:lstStyle/>
        <a:p>
          <a:endParaRPr lang="en-US"/>
        </a:p>
      </dgm:t>
    </dgm:pt>
    <dgm:pt modelId="{414BAA41-3D82-4B68-98E8-11410DAB19EB}" type="sibTrans" cxnId="{4C9619FA-3B09-4784-8419-9C2ECA2F91D4}">
      <dgm:prSet/>
      <dgm:spPr/>
      <dgm:t>
        <a:bodyPr/>
        <a:lstStyle/>
        <a:p>
          <a:endParaRPr lang="en-US"/>
        </a:p>
      </dgm:t>
    </dgm:pt>
    <dgm:pt modelId="{5047F672-A6D5-4EFC-9695-B046366C4FCD}" type="pres">
      <dgm:prSet presAssocID="{C5ED0F25-B7B4-41D2-A25B-0AD9A195C7A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24BE8A-2B18-497F-9388-2F579B59BB27}" type="pres">
      <dgm:prSet presAssocID="{C3B2BADC-1DBD-455B-95EF-7CD10942C96F}" presName="centerShape" presStyleLbl="node0" presStyleIdx="0" presStyleCnt="1"/>
      <dgm:spPr/>
      <dgm:t>
        <a:bodyPr/>
        <a:lstStyle/>
        <a:p>
          <a:endParaRPr lang="en-US"/>
        </a:p>
      </dgm:t>
    </dgm:pt>
    <dgm:pt modelId="{8163D954-2583-4709-B479-74BCA3114EB9}" type="pres">
      <dgm:prSet presAssocID="{F7F1CEE6-17B7-4225-AA11-C9B0C94F54FE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439E47-3119-4ADF-9534-2103521CC0DB}" type="pres">
      <dgm:prSet presAssocID="{F7F1CEE6-17B7-4225-AA11-C9B0C94F54FE}" presName="dummy" presStyleCnt="0"/>
      <dgm:spPr/>
    </dgm:pt>
    <dgm:pt modelId="{84E9E7DD-E0CC-4051-9550-48868599DDF3}" type="pres">
      <dgm:prSet presAssocID="{55FB2714-105A-4CDE-8B85-D72E773F0D20}" presName="sibTrans" presStyleLbl="sibTrans2D1" presStyleIdx="0" presStyleCnt="6"/>
      <dgm:spPr/>
      <dgm:t>
        <a:bodyPr/>
        <a:lstStyle/>
        <a:p>
          <a:endParaRPr lang="en-US"/>
        </a:p>
      </dgm:t>
    </dgm:pt>
    <dgm:pt modelId="{28E9F535-59E0-4A8A-9081-C036CD229699}" type="pres">
      <dgm:prSet presAssocID="{CF3219F2-2E86-4BF3-84B9-167CE22CFF6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766C8A-A751-4FE3-B212-0BA334FEA12F}" type="pres">
      <dgm:prSet presAssocID="{CF3219F2-2E86-4BF3-84B9-167CE22CFF68}" presName="dummy" presStyleCnt="0"/>
      <dgm:spPr/>
    </dgm:pt>
    <dgm:pt modelId="{08E4DFB7-764F-48A6-8C44-2EFF3D175743}" type="pres">
      <dgm:prSet presAssocID="{692A3139-E3F7-4CE4-8032-3EDFF73F9B76}" presName="sibTrans" presStyleLbl="sibTrans2D1" presStyleIdx="1" presStyleCnt="6"/>
      <dgm:spPr/>
      <dgm:t>
        <a:bodyPr/>
        <a:lstStyle/>
        <a:p>
          <a:endParaRPr lang="en-US"/>
        </a:p>
      </dgm:t>
    </dgm:pt>
    <dgm:pt modelId="{25CF1629-C27D-4426-97D9-691DC68B73C5}" type="pres">
      <dgm:prSet presAssocID="{2B931B18-7CCD-443B-A7A0-B95769F4A94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1F4C5-F53D-4F30-A096-7A9E8AA16B2E}" type="pres">
      <dgm:prSet presAssocID="{2B931B18-7CCD-443B-A7A0-B95769F4A944}" presName="dummy" presStyleCnt="0"/>
      <dgm:spPr/>
    </dgm:pt>
    <dgm:pt modelId="{19E519D4-74A3-4A13-92A1-17FCEEFDD5E2}" type="pres">
      <dgm:prSet presAssocID="{414BAA41-3D82-4B68-98E8-11410DAB19E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5F2EC930-BF37-45BF-BE91-744B36348E3E}" type="pres">
      <dgm:prSet presAssocID="{8198095B-7AAC-4E49-833D-C8EFDCC3B46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67F36-DA83-4817-9F11-2CD611E3ADC3}" type="pres">
      <dgm:prSet presAssocID="{8198095B-7AAC-4E49-833D-C8EFDCC3B46D}" presName="dummy" presStyleCnt="0"/>
      <dgm:spPr/>
    </dgm:pt>
    <dgm:pt modelId="{E44DC9A5-4415-40AD-B7C4-5A95D302C58D}" type="pres">
      <dgm:prSet presAssocID="{38A8B6D5-490F-4E15-B4BE-7AC971B72FC3}" presName="sibTrans" presStyleLbl="sibTrans2D1" presStyleIdx="3" presStyleCnt="6"/>
      <dgm:spPr/>
      <dgm:t>
        <a:bodyPr/>
        <a:lstStyle/>
        <a:p>
          <a:endParaRPr lang="en-US"/>
        </a:p>
      </dgm:t>
    </dgm:pt>
    <dgm:pt modelId="{FEBA989B-2E6D-416C-96BF-72420E5E8FF9}" type="pres">
      <dgm:prSet presAssocID="{CC2083D4-3F3B-4126-9885-69FAC2BD5A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46C33-305D-461C-A287-5780E72A55EA}" type="pres">
      <dgm:prSet presAssocID="{CC2083D4-3F3B-4126-9885-69FAC2BD5AFA}" presName="dummy" presStyleCnt="0"/>
      <dgm:spPr/>
    </dgm:pt>
    <dgm:pt modelId="{1DF6D5B3-E3A3-4407-976F-3831137EE073}" type="pres">
      <dgm:prSet presAssocID="{11D51D82-5B81-402F-98FE-32D438A94AF8}" presName="sibTrans" presStyleLbl="sibTrans2D1" presStyleIdx="4" presStyleCnt="6"/>
      <dgm:spPr/>
      <dgm:t>
        <a:bodyPr/>
        <a:lstStyle/>
        <a:p>
          <a:endParaRPr lang="en-US"/>
        </a:p>
      </dgm:t>
    </dgm:pt>
    <dgm:pt modelId="{29B1A69C-BA69-4395-B1C0-490FCF2027FC}" type="pres">
      <dgm:prSet presAssocID="{ECBC25A5-EE59-4CA8-BBB6-309BE5F257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2C935F-0E31-4A21-AF97-CFC2EE210851}" type="pres">
      <dgm:prSet presAssocID="{ECBC25A5-EE59-4CA8-BBB6-309BE5F257A2}" presName="dummy" presStyleCnt="0"/>
      <dgm:spPr/>
    </dgm:pt>
    <dgm:pt modelId="{1459A92B-C877-4914-8267-6C897E7EFC3A}" type="pres">
      <dgm:prSet presAssocID="{27EE9D1D-0A46-488A-8DC1-E62BCF16C6D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C2158CD-9138-4A91-A681-B919001E3461}" srcId="{C3B2BADC-1DBD-455B-95EF-7CD10942C96F}" destId="{CC2083D4-3F3B-4126-9885-69FAC2BD5AFA}" srcOrd="4" destOrd="0" parTransId="{A3F635A8-DC39-4A4E-8511-937214062660}" sibTransId="{11D51D82-5B81-402F-98FE-32D438A94AF8}"/>
    <dgm:cxn modelId="{D1C069DD-63FE-4EE7-879A-7BA486D205C5}" type="presOf" srcId="{ECBC25A5-EE59-4CA8-BBB6-309BE5F257A2}" destId="{29B1A69C-BA69-4395-B1C0-490FCF2027FC}" srcOrd="0" destOrd="0" presId="urn:microsoft.com/office/officeart/2005/8/layout/radial6"/>
    <dgm:cxn modelId="{CA23FC61-131A-4E11-831F-2BB1B0035771}" type="presOf" srcId="{11D51D82-5B81-402F-98FE-32D438A94AF8}" destId="{1DF6D5B3-E3A3-4407-976F-3831137EE073}" srcOrd="0" destOrd="0" presId="urn:microsoft.com/office/officeart/2005/8/layout/radial6"/>
    <dgm:cxn modelId="{FC379768-7D8F-40C7-812A-4C76D18C622A}" srcId="{C3B2BADC-1DBD-455B-95EF-7CD10942C96F}" destId="{F7F1CEE6-17B7-4225-AA11-C9B0C94F54FE}" srcOrd="0" destOrd="0" parTransId="{DFDD3596-74DF-44F6-8697-FB67227C614A}" sibTransId="{55FB2714-105A-4CDE-8B85-D72E773F0D20}"/>
    <dgm:cxn modelId="{0F5A183A-AE07-42E1-977F-154BC9E59E49}" type="presOf" srcId="{414BAA41-3D82-4B68-98E8-11410DAB19EB}" destId="{19E519D4-74A3-4A13-92A1-17FCEEFDD5E2}" srcOrd="0" destOrd="0" presId="urn:microsoft.com/office/officeart/2005/8/layout/radial6"/>
    <dgm:cxn modelId="{BD7B9226-70F7-4A03-A04D-9A11A9A66CAB}" type="presOf" srcId="{2B931B18-7CCD-443B-A7A0-B95769F4A944}" destId="{25CF1629-C27D-4426-97D9-691DC68B73C5}" srcOrd="0" destOrd="0" presId="urn:microsoft.com/office/officeart/2005/8/layout/radial6"/>
    <dgm:cxn modelId="{CF6D4A86-1323-462D-AFA2-F6D173E9458C}" type="presOf" srcId="{C5ED0F25-B7B4-41D2-A25B-0AD9A195C7AF}" destId="{5047F672-A6D5-4EFC-9695-B046366C4FCD}" srcOrd="0" destOrd="0" presId="urn:microsoft.com/office/officeart/2005/8/layout/radial6"/>
    <dgm:cxn modelId="{4C9619FA-3B09-4784-8419-9C2ECA2F91D4}" srcId="{C3B2BADC-1DBD-455B-95EF-7CD10942C96F}" destId="{2B931B18-7CCD-443B-A7A0-B95769F4A944}" srcOrd="2" destOrd="0" parTransId="{229862CB-0137-4283-8F20-50648FAA3AE2}" sibTransId="{414BAA41-3D82-4B68-98E8-11410DAB19EB}"/>
    <dgm:cxn modelId="{D63ADCC0-77A7-4DCE-972B-6765C39DEFFE}" type="presOf" srcId="{CC2083D4-3F3B-4126-9885-69FAC2BD5AFA}" destId="{FEBA989B-2E6D-416C-96BF-72420E5E8FF9}" srcOrd="0" destOrd="0" presId="urn:microsoft.com/office/officeart/2005/8/layout/radial6"/>
    <dgm:cxn modelId="{3626CF10-109E-4B79-A4DA-B4826A46020D}" type="presOf" srcId="{F7F1CEE6-17B7-4225-AA11-C9B0C94F54FE}" destId="{8163D954-2583-4709-B479-74BCA3114EB9}" srcOrd="0" destOrd="0" presId="urn:microsoft.com/office/officeart/2005/8/layout/radial6"/>
    <dgm:cxn modelId="{E5A3484C-3580-436F-8BF2-2EB289C852A8}" type="presOf" srcId="{55FB2714-105A-4CDE-8B85-D72E773F0D20}" destId="{84E9E7DD-E0CC-4051-9550-48868599DDF3}" srcOrd="0" destOrd="0" presId="urn:microsoft.com/office/officeart/2005/8/layout/radial6"/>
    <dgm:cxn modelId="{4C4D809B-A274-47DF-88C0-8F4B18B5089C}" type="presOf" srcId="{8198095B-7AAC-4E49-833D-C8EFDCC3B46D}" destId="{5F2EC930-BF37-45BF-BE91-744B36348E3E}" srcOrd="0" destOrd="0" presId="urn:microsoft.com/office/officeart/2005/8/layout/radial6"/>
    <dgm:cxn modelId="{D56F32A5-7556-4DD5-AA45-16B5366808F1}" type="presOf" srcId="{C3B2BADC-1DBD-455B-95EF-7CD10942C96F}" destId="{6D24BE8A-2B18-497F-9388-2F579B59BB27}" srcOrd="0" destOrd="0" presId="urn:microsoft.com/office/officeart/2005/8/layout/radial6"/>
    <dgm:cxn modelId="{66DA941A-0631-4052-9E6E-74442DCFCF02}" type="presOf" srcId="{CF3219F2-2E86-4BF3-84B9-167CE22CFF68}" destId="{28E9F535-59E0-4A8A-9081-C036CD229699}" srcOrd="0" destOrd="0" presId="urn:microsoft.com/office/officeart/2005/8/layout/radial6"/>
    <dgm:cxn modelId="{F64BDFED-1A37-4D44-ADAB-4843F2127573}" srcId="{C3B2BADC-1DBD-455B-95EF-7CD10942C96F}" destId="{ECBC25A5-EE59-4CA8-BBB6-309BE5F257A2}" srcOrd="5" destOrd="0" parTransId="{8B7E273A-58C1-45C0-8D33-4542409C7753}" sibTransId="{27EE9D1D-0A46-488A-8DC1-E62BCF16C6D9}"/>
    <dgm:cxn modelId="{04D615A5-C029-4FBC-B4CF-10F739C47F77}" type="presOf" srcId="{38A8B6D5-490F-4E15-B4BE-7AC971B72FC3}" destId="{E44DC9A5-4415-40AD-B7C4-5A95D302C58D}" srcOrd="0" destOrd="0" presId="urn:microsoft.com/office/officeart/2005/8/layout/radial6"/>
    <dgm:cxn modelId="{2B3A7230-B8D6-4EFD-9976-1D9C1DC4F4AA}" type="presOf" srcId="{692A3139-E3F7-4CE4-8032-3EDFF73F9B76}" destId="{08E4DFB7-764F-48A6-8C44-2EFF3D175743}" srcOrd="0" destOrd="0" presId="urn:microsoft.com/office/officeart/2005/8/layout/radial6"/>
    <dgm:cxn modelId="{032B5277-F762-4B05-BD85-13781322AAD4}" type="presOf" srcId="{27EE9D1D-0A46-488A-8DC1-E62BCF16C6D9}" destId="{1459A92B-C877-4914-8267-6C897E7EFC3A}" srcOrd="0" destOrd="0" presId="urn:microsoft.com/office/officeart/2005/8/layout/radial6"/>
    <dgm:cxn modelId="{5CCAF011-59A0-43B5-B4A0-9E82ED784D9B}" srcId="{C3B2BADC-1DBD-455B-95EF-7CD10942C96F}" destId="{CF3219F2-2E86-4BF3-84B9-167CE22CFF68}" srcOrd="1" destOrd="0" parTransId="{CA772F02-83B4-4452-BC12-5B28AD4F19CC}" sibTransId="{692A3139-E3F7-4CE4-8032-3EDFF73F9B76}"/>
    <dgm:cxn modelId="{DBA7B419-4F2E-442A-80A6-5C96152C270F}" srcId="{C5ED0F25-B7B4-41D2-A25B-0AD9A195C7AF}" destId="{C3B2BADC-1DBD-455B-95EF-7CD10942C96F}" srcOrd="0" destOrd="0" parTransId="{3D6BC8A9-AD2B-4E1F-AE72-A68EC5324B29}" sibTransId="{5A45DBFC-DED7-4E5E-9368-3D2B22591336}"/>
    <dgm:cxn modelId="{1B9DF17B-457E-4E13-8E4A-838B470A7C29}" srcId="{C3B2BADC-1DBD-455B-95EF-7CD10942C96F}" destId="{8198095B-7AAC-4E49-833D-C8EFDCC3B46D}" srcOrd="3" destOrd="0" parTransId="{27A083FE-2122-4543-9748-7DEB830562F3}" sibTransId="{38A8B6D5-490F-4E15-B4BE-7AC971B72FC3}"/>
    <dgm:cxn modelId="{BF7E32B4-5EEC-4AD9-9A6A-B19D7645978B}" type="presParOf" srcId="{5047F672-A6D5-4EFC-9695-B046366C4FCD}" destId="{6D24BE8A-2B18-497F-9388-2F579B59BB27}" srcOrd="0" destOrd="0" presId="urn:microsoft.com/office/officeart/2005/8/layout/radial6"/>
    <dgm:cxn modelId="{C907600E-309D-4B16-A254-709BD4F437B5}" type="presParOf" srcId="{5047F672-A6D5-4EFC-9695-B046366C4FCD}" destId="{8163D954-2583-4709-B479-74BCA3114EB9}" srcOrd="1" destOrd="0" presId="urn:microsoft.com/office/officeart/2005/8/layout/radial6"/>
    <dgm:cxn modelId="{31A91F0D-5E4B-481D-8AB6-EDDA7C806C43}" type="presParOf" srcId="{5047F672-A6D5-4EFC-9695-B046366C4FCD}" destId="{AD439E47-3119-4ADF-9534-2103521CC0DB}" srcOrd="2" destOrd="0" presId="urn:microsoft.com/office/officeart/2005/8/layout/radial6"/>
    <dgm:cxn modelId="{BA931726-DA04-416A-86AC-399C1C27F0C2}" type="presParOf" srcId="{5047F672-A6D5-4EFC-9695-B046366C4FCD}" destId="{84E9E7DD-E0CC-4051-9550-48868599DDF3}" srcOrd="3" destOrd="0" presId="urn:microsoft.com/office/officeart/2005/8/layout/radial6"/>
    <dgm:cxn modelId="{65D5E6C1-4F25-498D-A945-1B05E1FDDD3B}" type="presParOf" srcId="{5047F672-A6D5-4EFC-9695-B046366C4FCD}" destId="{28E9F535-59E0-4A8A-9081-C036CD229699}" srcOrd="4" destOrd="0" presId="urn:microsoft.com/office/officeart/2005/8/layout/radial6"/>
    <dgm:cxn modelId="{93AAB64B-8FFF-4186-A945-89DAEA07D618}" type="presParOf" srcId="{5047F672-A6D5-4EFC-9695-B046366C4FCD}" destId="{AF766C8A-A751-4FE3-B212-0BA334FEA12F}" srcOrd="5" destOrd="0" presId="urn:microsoft.com/office/officeart/2005/8/layout/radial6"/>
    <dgm:cxn modelId="{31F51AE0-ECAF-4237-B95E-AF151E3185DD}" type="presParOf" srcId="{5047F672-A6D5-4EFC-9695-B046366C4FCD}" destId="{08E4DFB7-764F-48A6-8C44-2EFF3D175743}" srcOrd="6" destOrd="0" presId="urn:microsoft.com/office/officeart/2005/8/layout/radial6"/>
    <dgm:cxn modelId="{90403672-D268-4E28-8ACC-423331EE4A9B}" type="presParOf" srcId="{5047F672-A6D5-4EFC-9695-B046366C4FCD}" destId="{25CF1629-C27D-4426-97D9-691DC68B73C5}" srcOrd="7" destOrd="0" presId="urn:microsoft.com/office/officeart/2005/8/layout/radial6"/>
    <dgm:cxn modelId="{DDA81F8E-3EBE-453D-855E-91ADD27A843B}" type="presParOf" srcId="{5047F672-A6D5-4EFC-9695-B046366C4FCD}" destId="{D281F4C5-F53D-4F30-A096-7A9E8AA16B2E}" srcOrd="8" destOrd="0" presId="urn:microsoft.com/office/officeart/2005/8/layout/radial6"/>
    <dgm:cxn modelId="{F1F25438-5A8A-42B5-AC46-F21C8D344E10}" type="presParOf" srcId="{5047F672-A6D5-4EFC-9695-B046366C4FCD}" destId="{19E519D4-74A3-4A13-92A1-17FCEEFDD5E2}" srcOrd="9" destOrd="0" presId="urn:microsoft.com/office/officeart/2005/8/layout/radial6"/>
    <dgm:cxn modelId="{93654F0A-B424-4D2F-A4DE-71E2B2BE8AA1}" type="presParOf" srcId="{5047F672-A6D5-4EFC-9695-B046366C4FCD}" destId="{5F2EC930-BF37-45BF-BE91-744B36348E3E}" srcOrd="10" destOrd="0" presId="urn:microsoft.com/office/officeart/2005/8/layout/radial6"/>
    <dgm:cxn modelId="{79E12D0E-CCE8-42E0-9445-640FFE159E63}" type="presParOf" srcId="{5047F672-A6D5-4EFC-9695-B046366C4FCD}" destId="{10267F36-DA83-4817-9F11-2CD611E3ADC3}" srcOrd="11" destOrd="0" presId="urn:microsoft.com/office/officeart/2005/8/layout/radial6"/>
    <dgm:cxn modelId="{5CB05375-0FA3-4659-9CD6-EACDD5FC01C6}" type="presParOf" srcId="{5047F672-A6D5-4EFC-9695-B046366C4FCD}" destId="{E44DC9A5-4415-40AD-B7C4-5A95D302C58D}" srcOrd="12" destOrd="0" presId="urn:microsoft.com/office/officeart/2005/8/layout/radial6"/>
    <dgm:cxn modelId="{70F1C129-B4BF-4D98-B2D7-C5A0C17F2417}" type="presParOf" srcId="{5047F672-A6D5-4EFC-9695-B046366C4FCD}" destId="{FEBA989B-2E6D-416C-96BF-72420E5E8FF9}" srcOrd="13" destOrd="0" presId="urn:microsoft.com/office/officeart/2005/8/layout/radial6"/>
    <dgm:cxn modelId="{FB580FA6-27B0-4CD8-9A5A-A3C393F215E0}" type="presParOf" srcId="{5047F672-A6D5-4EFC-9695-B046366C4FCD}" destId="{F9346C33-305D-461C-A287-5780E72A55EA}" srcOrd="14" destOrd="0" presId="urn:microsoft.com/office/officeart/2005/8/layout/radial6"/>
    <dgm:cxn modelId="{6E83A706-B74E-4890-BB90-FA4E2CFEF1B3}" type="presParOf" srcId="{5047F672-A6D5-4EFC-9695-B046366C4FCD}" destId="{1DF6D5B3-E3A3-4407-976F-3831137EE073}" srcOrd="15" destOrd="0" presId="urn:microsoft.com/office/officeart/2005/8/layout/radial6"/>
    <dgm:cxn modelId="{CC171B5A-8A82-414C-8BE4-7E8C771BFABA}" type="presParOf" srcId="{5047F672-A6D5-4EFC-9695-B046366C4FCD}" destId="{29B1A69C-BA69-4395-B1C0-490FCF2027FC}" srcOrd="16" destOrd="0" presId="urn:microsoft.com/office/officeart/2005/8/layout/radial6"/>
    <dgm:cxn modelId="{689F4232-79ED-4E39-8D0B-DD7F1E4E140C}" type="presParOf" srcId="{5047F672-A6D5-4EFC-9695-B046366C4FCD}" destId="{A32C935F-0E31-4A21-AF97-CFC2EE210851}" srcOrd="17" destOrd="0" presId="urn:microsoft.com/office/officeart/2005/8/layout/radial6"/>
    <dgm:cxn modelId="{C66FB040-8A21-45FD-9E36-F88638C7F235}" type="presParOf" srcId="{5047F672-A6D5-4EFC-9695-B046366C4FCD}" destId="{1459A92B-C877-4914-8267-6C897E7EFC3A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92B-C877-4914-8267-6C897E7EFC3A}">
      <dsp:nvSpPr>
        <dsp:cNvPr id="0" name=""/>
        <dsp:cNvSpPr/>
      </dsp:nvSpPr>
      <dsp:spPr>
        <a:xfrm>
          <a:off x="1556196" y="1034185"/>
          <a:ext cx="3653607" cy="3147735"/>
        </a:xfrm>
        <a:prstGeom prst="blockArc">
          <a:avLst>
            <a:gd name="adj1" fmla="val 11078118"/>
            <a:gd name="adj2" fmla="val 1680417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D5B3-E3A3-4407-976F-3831137EE073}">
      <dsp:nvSpPr>
        <dsp:cNvPr id="0" name=""/>
        <dsp:cNvSpPr/>
      </dsp:nvSpPr>
      <dsp:spPr>
        <a:xfrm>
          <a:off x="1555455" y="687219"/>
          <a:ext cx="3653607" cy="3147735"/>
        </a:xfrm>
        <a:prstGeom prst="blockArc">
          <a:avLst>
            <a:gd name="adj1" fmla="val 5874696"/>
            <a:gd name="adj2" fmla="val 1050720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9A5-4415-40AD-B7C4-5A95D302C58D}">
      <dsp:nvSpPr>
        <dsp:cNvPr id="0" name=""/>
        <dsp:cNvSpPr/>
      </dsp:nvSpPr>
      <dsp:spPr>
        <a:xfrm>
          <a:off x="2496995" y="1066780"/>
          <a:ext cx="3653607" cy="3147735"/>
        </a:xfrm>
        <a:prstGeom prst="blockArc">
          <a:avLst>
            <a:gd name="adj1" fmla="val 3239991"/>
            <a:gd name="adj2" fmla="val 7559996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DFB7-764F-48A6-8C44-2EFF3D175743}">
      <dsp:nvSpPr>
        <dsp:cNvPr id="0" name=""/>
        <dsp:cNvSpPr/>
      </dsp:nvSpPr>
      <dsp:spPr>
        <a:xfrm>
          <a:off x="2497005" y="1066773"/>
          <a:ext cx="3653607" cy="3147735"/>
        </a:xfrm>
        <a:prstGeom prst="blockArc">
          <a:avLst>
            <a:gd name="adj1" fmla="val 20520003"/>
            <a:gd name="adj2" fmla="val 3240011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E7DD-E0CC-4051-9550-48868599DDF3}">
      <dsp:nvSpPr>
        <dsp:cNvPr id="0" name=""/>
        <dsp:cNvSpPr/>
      </dsp:nvSpPr>
      <dsp:spPr>
        <a:xfrm>
          <a:off x="2474287" y="992148"/>
          <a:ext cx="3653607" cy="3147735"/>
        </a:xfrm>
        <a:prstGeom prst="blockArc">
          <a:avLst>
            <a:gd name="adj1" fmla="val 15281240"/>
            <a:gd name="adj2" fmla="val 2064821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BE8A-2B18-497F-9388-2F579B59BB27}">
      <dsp:nvSpPr>
        <dsp:cNvPr id="0" name=""/>
        <dsp:cNvSpPr/>
      </dsp:nvSpPr>
      <dsp:spPr>
        <a:xfrm>
          <a:off x="2923460" y="1730180"/>
          <a:ext cx="1681969" cy="1449087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হযরত</a:t>
          </a:r>
          <a:endParaRPr lang="en-US" sz="2500" kern="1200" dirty="0" smtClean="0">
            <a:latin typeface="+mj-lt"/>
          </a:endParaRP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latin typeface="+mj-lt"/>
            </a:rPr>
            <a:t>মুহাম্মাদ</a:t>
          </a:r>
          <a:r>
            <a:rPr lang="en-US" sz="2500" kern="1200" dirty="0" smtClean="0">
              <a:latin typeface="+mj-lt"/>
            </a:rPr>
            <a:t> </a:t>
          </a:r>
          <a:r>
            <a:rPr lang="en-US" sz="2500" kern="1200" dirty="0" err="1" smtClean="0">
              <a:latin typeface="+mj-lt"/>
            </a:rPr>
            <a:t>সাঃ</a:t>
          </a:r>
          <a:endParaRPr lang="en-US" sz="2500" kern="1200" dirty="0">
            <a:latin typeface="+mj-lt"/>
          </a:endParaRPr>
        </a:p>
      </dsp:txBody>
      <dsp:txXfrm>
        <a:off x="3169779" y="1942394"/>
        <a:ext cx="1189331" cy="1024659"/>
      </dsp:txXfrm>
    </dsp:sp>
    <dsp:sp modelId="{8163D954-2583-4709-B479-74BCA3114EB9}">
      <dsp:nvSpPr>
        <dsp:cNvPr id="0" name=""/>
        <dsp:cNvSpPr/>
      </dsp:nvSpPr>
      <dsp:spPr>
        <a:xfrm>
          <a:off x="3160022" y="41429"/>
          <a:ext cx="1177378" cy="1014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দাদা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আবদুল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মুত্তালিব</a:t>
          </a:r>
          <a:endParaRPr lang="en-US" sz="2000" kern="1200" dirty="0">
            <a:latin typeface="+mj-lt"/>
          </a:endParaRPr>
        </a:p>
      </dsp:txBody>
      <dsp:txXfrm>
        <a:off x="3332445" y="189979"/>
        <a:ext cx="832532" cy="717260"/>
      </dsp:txXfrm>
    </dsp:sp>
    <dsp:sp modelId="{28E9F535-59E0-4A8A-9081-C036CD229699}">
      <dsp:nvSpPr>
        <dsp:cNvPr id="0" name=""/>
        <dsp:cNvSpPr/>
      </dsp:nvSpPr>
      <dsp:spPr>
        <a:xfrm>
          <a:off x="5724409" y="1487103"/>
          <a:ext cx="1177378" cy="1014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/>
            <a:t>আরবের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কুরাইশ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বংশে</a:t>
          </a:r>
          <a:endParaRPr lang="en-US" sz="1600" kern="1200" dirty="0"/>
        </a:p>
      </dsp:txBody>
      <dsp:txXfrm>
        <a:off x="5896832" y="1635653"/>
        <a:ext cx="832532" cy="717260"/>
      </dsp:txXfrm>
    </dsp:sp>
    <dsp:sp modelId="{5F2EC930-BF37-45BF-BE91-744B36348E3E}">
      <dsp:nvSpPr>
        <dsp:cNvPr id="0" name=""/>
        <dsp:cNvSpPr/>
      </dsp:nvSpPr>
      <dsp:spPr>
        <a:xfrm>
          <a:off x="4964562" y="3825655"/>
          <a:ext cx="1177378" cy="1014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জন্ম</a:t>
          </a:r>
          <a:endParaRPr lang="en-US" sz="2000" kern="1200" dirty="0" smtClean="0">
            <a:latin typeface="+mj-lt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+mj-lt"/>
            </a:rPr>
            <a:t>৫৭০ </a:t>
          </a:r>
          <a:r>
            <a:rPr lang="en-US" sz="2000" kern="1200" dirty="0" err="1" smtClean="0">
              <a:latin typeface="+mj-lt"/>
            </a:rPr>
            <a:t>খ্রিঃ</a:t>
          </a:r>
          <a:endParaRPr lang="en-US" sz="2000" kern="1200" dirty="0">
            <a:latin typeface="+mj-lt"/>
          </a:endParaRPr>
        </a:p>
      </dsp:txBody>
      <dsp:txXfrm>
        <a:off x="5136985" y="3974205"/>
        <a:ext cx="832532" cy="717260"/>
      </dsp:txXfrm>
    </dsp:sp>
    <dsp:sp modelId="{FEBA989B-2E6D-416C-96BF-72420E5E8FF9}">
      <dsp:nvSpPr>
        <dsp:cNvPr id="0" name=""/>
        <dsp:cNvSpPr/>
      </dsp:nvSpPr>
      <dsp:spPr>
        <a:xfrm>
          <a:off x="2505663" y="3825659"/>
          <a:ext cx="1177378" cy="1014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latin typeface="+mj-lt"/>
            </a:rPr>
            <a:t>পিতার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নাম</a:t>
          </a:r>
          <a:r>
            <a:rPr lang="en-US" sz="1600" kern="1200" dirty="0" smtClean="0">
              <a:latin typeface="+mj-lt"/>
            </a:rPr>
            <a:t> </a:t>
          </a:r>
          <a:r>
            <a:rPr lang="en-US" sz="1600" kern="1200" dirty="0" err="1" smtClean="0">
              <a:latin typeface="+mj-lt"/>
            </a:rPr>
            <a:t>আবদুল্লাহ</a:t>
          </a:r>
          <a:endParaRPr lang="en-US" sz="1600" kern="1200" dirty="0">
            <a:latin typeface="+mj-lt"/>
          </a:endParaRPr>
        </a:p>
      </dsp:txBody>
      <dsp:txXfrm>
        <a:off x="2678086" y="3974209"/>
        <a:ext cx="832532" cy="717260"/>
      </dsp:txXfrm>
    </dsp:sp>
    <dsp:sp modelId="{29B1A69C-BA69-4395-B1C0-490FCF2027FC}">
      <dsp:nvSpPr>
        <dsp:cNvPr id="0" name=""/>
        <dsp:cNvSpPr/>
      </dsp:nvSpPr>
      <dsp:spPr>
        <a:xfrm>
          <a:off x="709489" y="1931839"/>
          <a:ext cx="1177378" cy="10143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মায়ের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নাম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আমেনা</a:t>
          </a:r>
          <a:endParaRPr lang="en-US" sz="2000" kern="1200" dirty="0">
            <a:latin typeface="+mj-lt"/>
          </a:endParaRPr>
        </a:p>
      </dsp:txBody>
      <dsp:txXfrm>
        <a:off x="881912" y="2080389"/>
        <a:ext cx="832532" cy="7172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59A92B-C877-4914-8267-6C897E7EFC3A}">
      <dsp:nvSpPr>
        <dsp:cNvPr id="0" name=""/>
        <dsp:cNvSpPr/>
      </dsp:nvSpPr>
      <dsp:spPr>
        <a:xfrm>
          <a:off x="2462665" y="586891"/>
          <a:ext cx="4007817" cy="4007817"/>
        </a:xfrm>
        <a:prstGeom prst="blockArc">
          <a:avLst>
            <a:gd name="adj1" fmla="val 12600000"/>
            <a:gd name="adj2" fmla="val 162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6D5B3-E3A3-4407-976F-3831137EE073}">
      <dsp:nvSpPr>
        <dsp:cNvPr id="0" name=""/>
        <dsp:cNvSpPr/>
      </dsp:nvSpPr>
      <dsp:spPr>
        <a:xfrm>
          <a:off x="2462665" y="586891"/>
          <a:ext cx="4007817" cy="4007817"/>
        </a:xfrm>
        <a:prstGeom prst="blockArc">
          <a:avLst>
            <a:gd name="adj1" fmla="val 9000000"/>
            <a:gd name="adj2" fmla="val 126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DC9A5-4415-40AD-B7C4-5A95D302C58D}">
      <dsp:nvSpPr>
        <dsp:cNvPr id="0" name=""/>
        <dsp:cNvSpPr/>
      </dsp:nvSpPr>
      <dsp:spPr>
        <a:xfrm>
          <a:off x="2462665" y="586891"/>
          <a:ext cx="4007817" cy="4007817"/>
        </a:xfrm>
        <a:prstGeom prst="blockArc">
          <a:avLst>
            <a:gd name="adj1" fmla="val 5400000"/>
            <a:gd name="adj2" fmla="val 90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E519D4-74A3-4A13-92A1-17FCEEFDD5E2}">
      <dsp:nvSpPr>
        <dsp:cNvPr id="0" name=""/>
        <dsp:cNvSpPr/>
      </dsp:nvSpPr>
      <dsp:spPr>
        <a:xfrm>
          <a:off x="2462665" y="586891"/>
          <a:ext cx="4007817" cy="4007817"/>
        </a:xfrm>
        <a:prstGeom prst="blockArc">
          <a:avLst>
            <a:gd name="adj1" fmla="val 1800000"/>
            <a:gd name="adj2" fmla="val 54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E4DFB7-764F-48A6-8C44-2EFF3D175743}">
      <dsp:nvSpPr>
        <dsp:cNvPr id="0" name=""/>
        <dsp:cNvSpPr/>
      </dsp:nvSpPr>
      <dsp:spPr>
        <a:xfrm>
          <a:off x="2462665" y="586891"/>
          <a:ext cx="4007817" cy="4007817"/>
        </a:xfrm>
        <a:prstGeom prst="blockArc">
          <a:avLst>
            <a:gd name="adj1" fmla="val 19800000"/>
            <a:gd name="adj2" fmla="val 1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9E7DD-E0CC-4051-9550-48868599DDF3}">
      <dsp:nvSpPr>
        <dsp:cNvPr id="0" name=""/>
        <dsp:cNvSpPr/>
      </dsp:nvSpPr>
      <dsp:spPr>
        <a:xfrm>
          <a:off x="2462665" y="586891"/>
          <a:ext cx="4007817" cy="4007817"/>
        </a:xfrm>
        <a:prstGeom prst="blockArc">
          <a:avLst>
            <a:gd name="adj1" fmla="val 16200000"/>
            <a:gd name="adj2" fmla="val 19800000"/>
            <a:gd name="adj3" fmla="val 452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4BE8A-2B18-497F-9388-2F579B59BB27}">
      <dsp:nvSpPr>
        <dsp:cNvPr id="0" name=""/>
        <dsp:cNvSpPr/>
      </dsp:nvSpPr>
      <dsp:spPr>
        <a:xfrm>
          <a:off x="3566934" y="1691160"/>
          <a:ext cx="1799279" cy="1799279"/>
        </a:xfrm>
        <a:prstGeom prst="ellipse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NikoshBAN" pitchFamily="2" charset="0"/>
              <a:cs typeface="NikoshBAN" pitchFamily="2" charset="0"/>
            </a:rPr>
            <a:t>হযরত</a:t>
          </a:r>
          <a:endParaRPr lang="en-US" sz="2700" kern="1200" dirty="0" smtClean="0">
            <a:latin typeface="NikoshBAN" pitchFamily="2" charset="0"/>
            <a:cs typeface="NikoshBAN" pitchFamily="2" charset="0"/>
          </a:endParaRP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latin typeface="+mj-lt"/>
            </a:rPr>
            <a:t>মুহাম্মাদ</a:t>
          </a:r>
          <a:r>
            <a:rPr lang="en-US" sz="2700" kern="1200" dirty="0" smtClean="0">
              <a:latin typeface="+mj-lt"/>
            </a:rPr>
            <a:t> </a:t>
          </a:r>
          <a:r>
            <a:rPr lang="en-US" sz="2700" kern="1200" dirty="0" err="1" smtClean="0">
              <a:latin typeface="+mj-lt"/>
            </a:rPr>
            <a:t>সাঃ</a:t>
          </a:r>
          <a:endParaRPr lang="en-US" sz="2700" kern="1200" dirty="0">
            <a:latin typeface="+mj-lt"/>
          </a:endParaRPr>
        </a:p>
      </dsp:txBody>
      <dsp:txXfrm>
        <a:off x="3830432" y="1954658"/>
        <a:ext cx="1272283" cy="1272283"/>
      </dsp:txXfrm>
    </dsp:sp>
    <dsp:sp modelId="{8163D954-2583-4709-B479-74BCA3114EB9}">
      <dsp:nvSpPr>
        <dsp:cNvPr id="0" name=""/>
        <dsp:cNvSpPr/>
      </dsp:nvSpPr>
      <dsp:spPr>
        <a:xfrm>
          <a:off x="3836826" y="2485"/>
          <a:ext cx="1259495" cy="1259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ধৈর্যশীলতা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4021275" y="186934"/>
        <a:ext cx="890597" cy="890597"/>
      </dsp:txXfrm>
    </dsp:sp>
    <dsp:sp modelId="{28E9F535-59E0-4A8A-9081-C036CD229699}">
      <dsp:nvSpPr>
        <dsp:cNvPr id="0" name=""/>
        <dsp:cNvSpPr/>
      </dsp:nvSpPr>
      <dsp:spPr>
        <a:xfrm>
          <a:off x="5532995" y="981768"/>
          <a:ext cx="1259495" cy="1259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ক্ষমাশীলতা</a:t>
          </a:r>
          <a:endParaRPr lang="en-US" sz="1800" kern="1200" dirty="0">
            <a:latin typeface="NikoshBAN" pitchFamily="2" charset="0"/>
            <a:cs typeface="NikoshBAN" pitchFamily="2" charset="0"/>
          </a:endParaRPr>
        </a:p>
      </dsp:txBody>
      <dsp:txXfrm>
        <a:off x="5717444" y="1166217"/>
        <a:ext cx="890597" cy="890597"/>
      </dsp:txXfrm>
    </dsp:sp>
    <dsp:sp modelId="{25CF1629-C27D-4426-97D9-691DC68B73C5}">
      <dsp:nvSpPr>
        <dsp:cNvPr id="0" name=""/>
        <dsp:cNvSpPr/>
      </dsp:nvSpPr>
      <dsp:spPr>
        <a:xfrm>
          <a:off x="5532995" y="2940335"/>
          <a:ext cx="1259495" cy="1259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নারীর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প্রতি</a:t>
          </a:r>
          <a:r>
            <a:rPr lang="en-US" sz="1800" kern="1200" dirty="0" smtClean="0"/>
            <a:t> </a:t>
          </a: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সম্মান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প্রদান</a:t>
          </a:r>
          <a:endParaRPr lang="en-US" sz="1800" kern="1200" dirty="0"/>
        </a:p>
      </dsp:txBody>
      <dsp:txXfrm>
        <a:off x="5717444" y="3124784"/>
        <a:ext cx="890597" cy="890597"/>
      </dsp:txXfrm>
    </dsp:sp>
    <dsp:sp modelId="{5F2EC930-BF37-45BF-BE91-744B36348E3E}">
      <dsp:nvSpPr>
        <dsp:cNvPr id="0" name=""/>
        <dsp:cNvSpPr/>
      </dsp:nvSpPr>
      <dsp:spPr>
        <a:xfrm>
          <a:off x="3836826" y="3919619"/>
          <a:ext cx="1259495" cy="1259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j-lt"/>
            </a:rPr>
            <a:t>কোমলতা</a:t>
          </a:r>
          <a:r>
            <a:rPr lang="en-US" sz="1800" kern="1200" dirty="0" smtClean="0">
              <a:latin typeface="+mj-lt"/>
            </a:rPr>
            <a:t> ও </a:t>
          </a:r>
          <a:r>
            <a:rPr lang="en-US" sz="1800" kern="1200" dirty="0" err="1" smtClean="0">
              <a:latin typeface="+mj-lt"/>
            </a:rPr>
            <a:t>কঠোরতা</a:t>
          </a:r>
          <a:endParaRPr lang="en-US" sz="1800" kern="1200" dirty="0">
            <a:latin typeface="+mj-lt"/>
          </a:endParaRPr>
        </a:p>
      </dsp:txBody>
      <dsp:txXfrm>
        <a:off x="4021275" y="4104068"/>
        <a:ext cx="890597" cy="890597"/>
      </dsp:txXfrm>
    </dsp:sp>
    <dsp:sp modelId="{FEBA989B-2E6D-416C-96BF-72420E5E8FF9}">
      <dsp:nvSpPr>
        <dsp:cNvPr id="0" name=""/>
        <dsp:cNvSpPr/>
      </dsp:nvSpPr>
      <dsp:spPr>
        <a:xfrm>
          <a:off x="2140658" y="2940335"/>
          <a:ext cx="1259495" cy="1259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NikoshBAN" pitchFamily="2" charset="0"/>
              <a:cs typeface="NikoshBAN" pitchFamily="2" charset="0"/>
            </a:rPr>
            <a:t>কুসংস্কার</a:t>
          </a:r>
          <a:r>
            <a:rPr lang="en-US" sz="1800" kern="1200" dirty="0" smtClean="0">
              <a:latin typeface="+mj-lt"/>
            </a:rPr>
            <a:t> </a:t>
          </a:r>
          <a:r>
            <a:rPr lang="en-US" sz="1800" kern="1200" dirty="0" err="1" smtClean="0">
              <a:latin typeface="+mj-lt"/>
            </a:rPr>
            <a:t>বিরোধী</a:t>
          </a:r>
          <a:endParaRPr lang="en-US" sz="1800" kern="1200" dirty="0">
            <a:latin typeface="+mj-lt"/>
          </a:endParaRPr>
        </a:p>
      </dsp:txBody>
      <dsp:txXfrm>
        <a:off x="2325107" y="3124784"/>
        <a:ext cx="890597" cy="890597"/>
      </dsp:txXfrm>
    </dsp:sp>
    <dsp:sp modelId="{29B1A69C-BA69-4395-B1C0-490FCF2027FC}">
      <dsp:nvSpPr>
        <dsp:cNvPr id="0" name=""/>
        <dsp:cNvSpPr/>
      </dsp:nvSpPr>
      <dsp:spPr>
        <a:xfrm>
          <a:off x="2140658" y="981768"/>
          <a:ext cx="1259495" cy="12594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>
              <a:latin typeface="+mj-lt"/>
            </a:rPr>
            <a:t>জ্ঞান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চর্চায়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NikoshBAN" pitchFamily="2" charset="0"/>
              <a:cs typeface="NikoshBAN" pitchFamily="2" charset="0"/>
            </a:rPr>
            <a:t>উৎসাহ</a:t>
          </a:r>
          <a:r>
            <a:rPr lang="en-US" sz="2000" kern="1200" dirty="0" smtClean="0">
              <a:latin typeface="+mj-lt"/>
            </a:rPr>
            <a:t> </a:t>
          </a:r>
          <a:r>
            <a:rPr lang="en-US" sz="2000" kern="1200" dirty="0" err="1" smtClean="0">
              <a:latin typeface="+mj-lt"/>
            </a:rPr>
            <a:t>প্রদান</a:t>
          </a:r>
          <a:endParaRPr lang="en-US" sz="2000" kern="1200" dirty="0">
            <a:latin typeface="+mj-lt"/>
          </a:endParaRPr>
        </a:p>
      </dsp:txBody>
      <dsp:txXfrm>
        <a:off x="2325107" y="1166217"/>
        <a:ext cx="890597" cy="8905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71662-479D-42CB-B3FA-1549951842C8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FFAFF2-BC6C-46EA-BB06-4D083386D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71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8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78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শব্দের পাশাপাশি ছবি দেখিয়ে শব্দার্থ জিজ্ঞাসা করবেন এবং পরবর্তীতে শব্দের অর্থ দেখাবেন।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3:59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30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জোড়ায় </a:t>
            </a:r>
            <a:r>
              <a:rPr lang="bn-IN" baseline="0" dirty="0" smtClean="0"/>
              <a:t>কাজ দিয়ে শিক্ষার্থীরা তা খাতায় লিখছে কিনা তা তদারকি করলে ভাল হয়। 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3:59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53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366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932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308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1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bn-BD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পাঠের সঙ্গে সাদৃশ্যপূর্ণ অন্য কোন বাড়ির কাজ দেয়া যেতে পারে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F6A9209-1B47-4383-91C1-5D6E8F256B45}" type="datetime12">
              <a:rPr lang="en-US" smtClean="0"/>
              <a:pPr/>
              <a:t>3:59 PM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67B98AE-D24A-41C8-9A75-8801FBC1913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07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1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91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119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39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48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3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6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40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FF2-BC6C-46EA-BB06-4D083386DA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4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90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12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694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663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260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8927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693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631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5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16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84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092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9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29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146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4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12-06-21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4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hyperlink" Target="mailto:E-mail-joyshinha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09600" y="838200"/>
            <a:ext cx="6182170" cy="666011"/>
          </a:xfrm>
          <a:prstGeom prst="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শ্রেণিতে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00" y="1371600"/>
            <a:ext cx="6248400" cy="4953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724427" y="2944088"/>
            <a:ext cx="2209800" cy="92333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00379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0137" y="866701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ভাস্কর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7" r="18639" b="42126"/>
          <a:stretch/>
        </p:blipFill>
        <p:spPr>
          <a:xfrm>
            <a:off x="4418624" y="671512"/>
            <a:ext cx="2729346" cy="132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8224202" y="866701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রুভূমির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সূ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4131" y="2609403"/>
            <a:ext cx="1992573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45" y="2375246"/>
            <a:ext cx="2729346" cy="1326250"/>
          </a:xfrm>
          <a:prstGeom prst="roundRect">
            <a:avLst>
              <a:gd name="adj" fmla="val 8594"/>
            </a:avLst>
          </a:prstGeom>
          <a:solidFill>
            <a:schemeClr val="accent2"/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8140512" y="2078183"/>
            <a:ext cx="2167270" cy="16084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সোনা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পরীক্ষা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পাথর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14131" y="4522565"/>
            <a:ext cx="1992573" cy="64633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সুরাহি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24" y="4422820"/>
            <a:ext cx="2729346" cy="14668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8140512" y="4447309"/>
            <a:ext cx="2208833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37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46180" y="4820231"/>
            <a:ext cx="1876566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লহু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24200" y="4788913"/>
            <a:ext cx="218935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6180" y="1824572"/>
            <a:ext cx="176056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পরিত্রা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66046" y="1915179"/>
            <a:ext cx="2105661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1" y="1066800"/>
            <a:ext cx="3435927" cy="237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091" y="4017818"/>
            <a:ext cx="3435927" cy="1849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851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 txBox="1">
            <a:spLocks/>
          </p:cNvSpPr>
          <p:nvPr/>
        </p:nvSpPr>
        <p:spPr>
          <a:xfrm>
            <a:off x="9961966" y="6441744"/>
            <a:ext cx="616612" cy="32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53533" y="718225"/>
            <a:ext cx="4159047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1306" y="2438400"/>
            <a:ext cx="8707272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উপরোক্ত প্রত্যেকটি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 দিয়ে একটি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রচনা কর।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66618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634837" y="381000"/>
            <a:ext cx="8933150" cy="5825836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725577626"/>
              </p:ext>
            </p:extLst>
          </p:nvPr>
        </p:nvGraphicFramePr>
        <p:xfrm>
          <a:off x="1634838" y="1219200"/>
          <a:ext cx="8933149" cy="5203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1981200" y="381000"/>
            <a:ext cx="75438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বংশ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পরিচয়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057386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634837" y="110836"/>
            <a:ext cx="8933150" cy="6096000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46729647"/>
              </p:ext>
            </p:extLst>
          </p:nvPr>
        </p:nvGraphicFramePr>
        <p:xfrm>
          <a:off x="1634838" y="914401"/>
          <a:ext cx="8933149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Rectangle 7"/>
          <p:cNvSpPr/>
          <p:nvPr/>
        </p:nvSpPr>
        <p:spPr>
          <a:xfrm>
            <a:off x="2286000" y="110837"/>
            <a:ext cx="7620000" cy="6373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মহানবী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3600" b="1" dirty="0" err="1" smtClean="0">
                <a:solidFill>
                  <a:schemeClr val="tx1"/>
                </a:solidFill>
                <a:latin typeface="+mj-lt"/>
              </a:rPr>
              <a:t>চারিত্রিক</a:t>
            </a:r>
            <a:r>
              <a:rPr lang="en-US" sz="3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+mj-lt"/>
              </a:rPr>
              <a:t>বৈশিষ্ট্য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73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6D24BE8A-2B18-497F-9388-2F579B59B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163D954-2583-4709-B479-74BCA3114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84E9E7DD-E0CC-4051-9550-48868599DD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8E9F535-59E0-4A8A-9081-C036CD229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08E4DFB7-764F-48A6-8C44-2EFF3D1757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graphicEl>
                                              <a:dgm id="{25CF1629-C27D-4426-97D9-691DC68B73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19E519D4-74A3-4A13-92A1-17FCEEFD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graphicEl>
                                              <a:dgm id="{5F2EC930-BF37-45BF-BE91-744B36348E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E44DC9A5-4415-40AD-B7C4-5A95D302C5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graphicEl>
                                              <a:dgm id="{FEBA989B-2E6D-416C-96BF-72420E5E8F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1DF6D5B3-E3A3-4407-976F-3831137EE0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29B1A69C-BA69-4395-B1C0-490FCF2027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>
                                            <p:graphicEl>
                                              <a:dgm id="{1459A92B-C877-4914-8267-6C897E7EFC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22850" b="-1"/>
          <a:stretch/>
        </p:blipFill>
        <p:spPr>
          <a:xfrm>
            <a:off x="1545803" y="473299"/>
            <a:ext cx="8933150" cy="56989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4200" y="508716"/>
            <a:ext cx="3411940" cy="110799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6600" b="1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IN" sz="6600" b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6600" b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6132" y="3314163"/>
            <a:ext cx="8701644" cy="1569660"/>
          </a:xfrm>
          <a:prstGeom prst="rect">
            <a:avLst/>
          </a:prstGeom>
          <a:noFill/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প্রতি মহানবী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আচরণ কীরূপ ছিল ব্যাখ্যা কর।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0655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Double Wave 4"/>
          <p:cNvSpPr/>
          <p:nvPr/>
        </p:nvSpPr>
        <p:spPr>
          <a:xfrm>
            <a:off x="5115993" y="707456"/>
            <a:ext cx="1939529" cy="760810"/>
          </a:xfrm>
          <a:prstGeom prst="doubleWave">
            <a:avLst>
              <a:gd name="adj1" fmla="val 6250"/>
              <a:gd name="adj2" fmla="val -276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950" u="sng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14211" y="1935766"/>
            <a:ext cx="79579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মরু-ভাস্কর</a:t>
            </a:r>
            <a:r>
              <a:rPr lang="bn-IN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প্রবন্ধটির প্রাবন্ধিকের নাম বল?</a:t>
            </a:r>
            <a:endParaRPr lang="en-US" sz="4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14212" y="2903864"/>
            <a:ext cx="85074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বংশে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1814212" y="3871962"/>
            <a:ext cx="66035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কষ্টিপাথর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4212" y="4771575"/>
            <a:ext cx="7094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কঠোরতা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কোমলতা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237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4600" y="1181550"/>
            <a:ext cx="3440655" cy="1200329"/>
          </a:xfrm>
          <a:prstGeom prst="rect">
            <a:avLst/>
          </a:prstGeom>
          <a:solidFill>
            <a:schemeClr val="accent1">
              <a:lumMod val="20000"/>
              <a:lumOff val="80000"/>
              <a:alpha val="32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7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7200" b="1" u="sng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124200"/>
            <a:ext cx="7360100" cy="255454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মরূ- ভাস্কর গল্পের আলোকে মহানবী [সাঃ]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এর কোন গুণাবলীগুলো অর্জন করলে 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একজন সৎচরিত্রবান ছাত্র হতে পারবে বলে</a:t>
            </a:r>
          </a:p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তুমি মনে কর। ১০ বাক্য লিখে আনবে।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991" y="489846"/>
            <a:ext cx="3857181" cy="28947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66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73120" y="1774318"/>
            <a:ext cx="3856480" cy="253146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8000" b="1" spc="38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সকলকে</a:t>
            </a:r>
            <a:endParaRPr lang="en-US" sz="8000" b="1" spc="38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8000" b="1" spc="38" dirty="0" err="1">
                <a:ln w="0"/>
                <a:solidFill>
                  <a:schemeClr val="accent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ধন্যবাদ</a:t>
            </a:r>
            <a:endParaRPr lang="en-US" sz="8000" b="1" spc="38" dirty="0">
              <a:ln w="0"/>
              <a:solidFill>
                <a:schemeClr val="accent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067" y="1371600"/>
            <a:ext cx="2413333" cy="3478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371600"/>
            <a:ext cx="2667000" cy="34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43076" y="4053169"/>
            <a:ext cx="429507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       :    সপ্তম</a:t>
            </a:r>
          </a:p>
          <a:p>
            <a:pPr algn="just"/>
            <a:r>
              <a:rPr lang="bn-BD" sz="32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বিষয়      :    বাংলা ১ম পত্র</a:t>
            </a:r>
            <a:endParaRPr lang="bn-BD" sz="3200" b="1" dirty="0">
              <a:ln w="11430">
                <a:solidFill>
                  <a:srgbClr val="0C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53000" y="987738"/>
            <a:ext cx="23900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60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4" name="Picture 3" descr="E:\joy\DSC_6797ggggggg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8155" y="1447274"/>
            <a:ext cx="2323528" cy="238927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3853115"/>
            <a:ext cx="51412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4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জয়দেব কুমার মন্ডল।</a:t>
            </a:r>
            <a:endParaRPr lang="bn-IN" sz="44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IN" sz="2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সহকারী শিক্ষক (কম্পিউটার)</a:t>
            </a:r>
            <a:endParaRPr lang="en-US" sz="28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0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পৈকখালী হাজী এস এন জামান মাধ্যমিক বিদ্যালয়।</a:t>
            </a:r>
            <a:endParaRPr lang="bn-BD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bn-BD" sz="2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ভান্ডারিয়া, পিরোজপুর</a:t>
            </a:r>
            <a:r>
              <a:rPr lang="bn-IN" sz="2400" dirty="0">
                <a:solidFill>
                  <a:srgbClr val="99009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dirty="0">
              <a:solidFill>
                <a:srgbClr val="990099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2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  <a:hlinkClick r:id="rId4"/>
              </a:rPr>
              <a:t>E-mail-joyshinha@gmail.com</a:t>
            </a:r>
            <a:endParaRPr lang="en-US" sz="2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>
              <a:defRPr/>
            </a:pPr>
            <a:r>
              <a:rPr lang="en-US" sz="2400" b="1" dirty="0">
                <a:ln w="11430"/>
                <a:solidFill>
                  <a:srgbClr val="99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Cont:01775902929</a:t>
            </a:r>
            <a:endParaRPr lang="bn-BD" sz="2400" b="1" dirty="0">
              <a:ln w="11430"/>
              <a:solidFill>
                <a:srgbClr val="99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373FF0-2C64-45B3-AE49-7E75960FA4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95570"/>
            <a:ext cx="2360959" cy="242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0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"/>
          <p:cNvGrpSpPr/>
          <p:nvPr/>
        </p:nvGrpSpPr>
        <p:grpSpPr>
          <a:xfrm>
            <a:off x="533400" y="533400"/>
            <a:ext cx="11125200" cy="5836860"/>
            <a:chOff x="-20637" y="-2"/>
            <a:chExt cx="9157855" cy="6423026"/>
          </a:xfrm>
        </p:grpSpPr>
        <p:sp>
          <p:nvSpPr>
            <p:cNvPr id="9" name="Rectangle 8"/>
            <p:cNvSpPr/>
            <p:nvPr/>
          </p:nvSpPr>
          <p:spPr>
            <a:xfrm>
              <a:off x="0" y="-1"/>
              <a:ext cx="9043987" cy="6423025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brightnessContrast bright="4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2" r="1" b="42592"/>
            <a:stretch/>
          </p:blipFill>
          <p:spPr>
            <a:xfrm>
              <a:off x="-20637" y="-2"/>
              <a:ext cx="9157855" cy="2660075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545935" y="5105400"/>
            <a:ext cx="11011940" cy="107721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অনুমান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04142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bn-BD" dirty="0" smtClean="0"/>
              <a:t>১৩/৩/২০২০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051" t="5752" r="10913"/>
          <a:stretch/>
        </p:blipFill>
        <p:spPr>
          <a:xfrm>
            <a:off x="609600" y="533400"/>
            <a:ext cx="109728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8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/>
          <p:nvPr/>
        </p:nvGrpSpPr>
        <p:grpSpPr>
          <a:xfrm>
            <a:off x="5023806" y="587661"/>
            <a:ext cx="2382668" cy="950209"/>
            <a:chOff x="2999569" y="40943"/>
            <a:chExt cx="2382668" cy="950209"/>
          </a:xfrm>
        </p:grpSpPr>
        <p:sp>
          <p:nvSpPr>
            <p:cNvPr id="6" name="Rounded Rectangle 5"/>
            <p:cNvSpPr/>
            <p:nvPr/>
          </p:nvSpPr>
          <p:spPr>
            <a:xfrm>
              <a:off x="2999569" y="40943"/>
              <a:ext cx="2382668" cy="805774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75330" y="67822"/>
              <a:ext cx="2206907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5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7"/>
          <p:cNvGrpSpPr/>
          <p:nvPr/>
        </p:nvGrpSpPr>
        <p:grpSpPr>
          <a:xfrm>
            <a:off x="4373954" y="1450855"/>
            <a:ext cx="3858132" cy="851505"/>
            <a:chOff x="838200" y="1236733"/>
            <a:chExt cx="3858132" cy="851505"/>
          </a:xfrm>
        </p:grpSpPr>
        <p:sp>
          <p:nvSpPr>
            <p:cNvPr id="9" name="Rounded Rectangle 8"/>
            <p:cNvSpPr/>
            <p:nvPr/>
          </p:nvSpPr>
          <p:spPr>
            <a:xfrm>
              <a:off x="838200" y="1236733"/>
              <a:ext cx="3858132" cy="851505"/>
            </a:xfrm>
            <a:prstGeom prst="roundRect">
              <a:avLst>
                <a:gd name="adj" fmla="val 13461"/>
              </a:avLst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76631" y="1330522"/>
              <a:ext cx="3797201" cy="707886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bn-IN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 পাঠ শেষে শিক্ষার্থীরা 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10"/>
          <p:cNvGrpSpPr/>
          <p:nvPr/>
        </p:nvGrpSpPr>
        <p:grpSpPr>
          <a:xfrm>
            <a:off x="2005090" y="2346319"/>
            <a:ext cx="8420100" cy="3351966"/>
            <a:chOff x="433318" y="870452"/>
            <a:chExt cx="11508474" cy="4611079"/>
          </a:xfrm>
        </p:grpSpPr>
        <p:sp>
          <p:nvSpPr>
            <p:cNvPr id="12" name="Rounded Rectangle 11"/>
            <p:cNvSpPr/>
            <p:nvPr/>
          </p:nvSpPr>
          <p:spPr>
            <a:xfrm>
              <a:off x="433318" y="1336431"/>
              <a:ext cx="11508474" cy="4145100"/>
            </a:xfrm>
            <a:prstGeom prst="roundRect">
              <a:avLst>
                <a:gd name="adj" fmla="val 14278"/>
              </a:avLst>
            </a:prstGeom>
            <a:solidFill>
              <a:schemeClr val="accent4">
                <a:alpha val="3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7672" y="870452"/>
              <a:ext cx="11464120" cy="3514119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endPara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হবীবুল্লাহ্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বাহার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এর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bn-BD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শব্দের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অর্থ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দিয়ে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বাক্য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রচনা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  <a:p>
              <a:pPr marL="571500" indent="-571500">
                <a:buFont typeface="Wingdings" panose="05000000000000000000" pitchFamily="2" charset="2"/>
                <a:buChar char="v"/>
              </a:pP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হযরত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মুহাম্মদ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সাঃ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বংশ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পরিচয়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চারিত্রিক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জীবন</a:t>
              </a:r>
              <a:r>
                <a:rPr lang="bn-IN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23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4924426" y="547688"/>
            <a:ext cx="2100263" cy="920750"/>
            <a:chOff x="3400425" y="547688"/>
            <a:chExt cx="2100263" cy="920750"/>
          </a:xfrm>
        </p:grpSpPr>
        <p:sp>
          <p:nvSpPr>
            <p:cNvPr id="7" name="Down Arrow Callout 6"/>
            <p:cNvSpPr/>
            <p:nvPr/>
          </p:nvSpPr>
          <p:spPr>
            <a:xfrm>
              <a:off x="3400425" y="547688"/>
              <a:ext cx="2100263" cy="92075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3471863" y="566738"/>
              <a:ext cx="189547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কবি</a:t>
              </a:r>
              <a:r>
                <a:rPr lang="en-US" altLang="en-US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altLang="en-US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alt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1920492"/>
            <a:ext cx="2533650" cy="26369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33"/>
          <p:cNvGrpSpPr/>
          <p:nvPr/>
        </p:nvGrpSpPr>
        <p:grpSpPr>
          <a:xfrm>
            <a:off x="7010401" y="3082926"/>
            <a:ext cx="3295651" cy="3082348"/>
            <a:chOff x="5486400" y="3082926"/>
            <a:chExt cx="3295651" cy="3082348"/>
          </a:xfrm>
        </p:grpSpPr>
        <p:sp>
          <p:nvSpPr>
            <p:cNvPr id="15" name="Oval 14"/>
            <p:cNvSpPr/>
            <p:nvPr/>
          </p:nvSpPr>
          <p:spPr bwMode="auto">
            <a:xfrm>
              <a:off x="5715008" y="4198708"/>
              <a:ext cx="3067042" cy="1966566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grpSp>
          <p:nvGrpSpPr>
            <p:cNvPr id="5" name="Group 32"/>
            <p:cNvGrpSpPr/>
            <p:nvPr/>
          </p:nvGrpSpPr>
          <p:grpSpPr>
            <a:xfrm>
              <a:off x="5486400" y="3082926"/>
              <a:ext cx="3295651" cy="2555709"/>
              <a:chOff x="5486400" y="3082926"/>
              <a:chExt cx="3295651" cy="2555709"/>
            </a:xfrm>
          </p:grpSpPr>
          <p:cxnSp>
            <p:nvCxnSpPr>
              <p:cNvPr id="16" name="Straight Arrow Connector 15"/>
              <p:cNvCxnSpPr/>
              <p:nvPr/>
            </p:nvCxnSpPr>
            <p:spPr bwMode="auto">
              <a:xfrm>
                <a:off x="5486400" y="3082926"/>
                <a:ext cx="1447800" cy="1041396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31"/>
              <p:cNvSpPr txBox="1">
                <a:spLocks noChangeArrowheads="1"/>
              </p:cNvSpPr>
              <p:nvPr/>
            </p:nvSpPr>
            <p:spPr bwMode="auto">
              <a:xfrm>
                <a:off x="5791201" y="4253640"/>
                <a:ext cx="2990850" cy="13849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নজরুলের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ভক্ত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শিষ্য</a:t>
                </a:r>
                <a:endParaRPr lang="en-US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চিন্তা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কর্মে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মানবতাবাদী</a:t>
                </a:r>
                <a:endParaRPr lang="en-US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26" name="TextBox 41"/>
          <p:cNvSpPr txBox="1">
            <a:spLocks noChangeArrowheads="1"/>
          </p:cNvSpPr>
          <p:nvPr/>
        </p:nvSpPr>
        <p:spPr bwMode="auto">
          <a:xfrm>
            <a:off x="4648200" y="45974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হবীবুল্লাহ্</a:t>
            </a:r>
            <a:r>
              <a:rPr lang="en-US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বাহার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23515" y="649176"/>
            <a:ext cx="3338512" cy="2854325"/>
            <a:chOff x="5500688" y="228600"/>
            <a:chExt cx="3338512" cy="2854325"/>
          </a:xfrm>
        </p:grpSpPr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5500688" y="228600"/>
              <a:ext cx="3338512" cy="2854325"/>
              <a:chOff x="5500688" y="228600"/>
              <a:chExt cx="3338512" cy="2854325"/>
            </a:xfrm>
          </p:grpSpPr>
          <p:sp>
            <p:nvSpPr>
              <p:cNvPr id="11" name="Oval 10"/>
              <p:cNvSpPr/>
              <p:nvPr/>
            </p:nvSpPr>
            <p:spPr bwMode="auto">
              <a:xfrm>
                <a:off x="5756275" y="267406"/>
                <a:ext cx="3082925" cy="1866194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12" name="Straight Arrow Connector 11"/>
              <p:cNvCxnSpPr/>
              <p:nvPr/>
            </p:nvCxnSpPr>
            <p:spPr bwMode="auto">
              <a:xfrm flipV="1">
                <a:off x="5500688" y="2057400"/>
                <a:ext cx="1052512" cy="10255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24"/>
              <p:cNvSpPr txBox="1">
                <a:spLocks noChangeArrowheads="1"/>
              </p:cNvSpPr>
              <p:nvPr/>
            </p:nvSpPr>
            <p:spPr bwMode="auto">
              <a:xfrm>
                <a:off x="6781800" y="228600"/>
                <a:ext cx="914400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জন্ম-</a:t>
                </a:r>
              </a:p>
            </p:txBody>
          </p:sp>
        </p:grpSp>
        <p:sp>
          <p:nvSpPr>
            <p:cNvPr id="27" name="Rectangle 26"/>
            <p:cNvSpPr/>
            <p:nvPr/>
          </p:nvSpPr>
          <p:spPr>
            <a:xfrm>
              <a:off x="6311486" y="751820"/>
              <a:ext cx="2090737" cy="10159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  <a:latin typeface="+mj-lt"/>
                </a:rPr>
                <a:t>১৯০৬ </a:t>
              </a:r>
              <a:r>
                <a:rPr lang="en-US" sz="2000" b="1" dirty="0" err="1" smtClean="0">
                  <a:solidFill>
                    <a:schemeClr val="tx1"/>
                  </a:solidFill>
                  <a:latin typeface="+mj-lt"/>
                </a:rPr>
                <a:t>সালে</a:t>
              </a:r>
              <a:endParaRPr lang="bn-IN" sz="2000" b="1" dirty="0" smtClean="0"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ফেনি</a:t>
              </a:r>
              <a:r>
                <a:rPr lang="bn-IN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জেলায় গুমুথা গ্রামে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000" b="1" dirty="0">
                <a:solidFill>
                  <a:schemeClr val="tx1"/>
                </a:solidFill>
                <a:latin typeface="+mj-lt"/>
              </a:endParaRPr>
            </a:p>
          </p:txBody>
        </p:sp>
      </p:grpSp>
      <p:grpSp>
        <p:nvGrpSpPr>
          <p:cNvPr id="14" name="Group 27"/>
          <p:cNvGrpSpPr/>
          <p:nvPr/>
        </p:nvGrpSpPr>
        <p:grpSpPr>
          <a:xfrm>
            <a:off x="1511302" y="664218"/>
            <a:ext cx="3124200" cy="2778125"/>
            <a:chOff x="54120" y="188606"/>
            <a:chExt cx="3124200" cy="2778125"/>
          </a:xfrm>
        </p:grpSpPr>
        <p:grpSp>
          <p:nvGrpSpPr>
            <p:cNvPr id="18" name="Group 29"/>
            <p:cNvGrpSpPr>
              <a:grpSpLocks/>
            </p:cNvGrpSpPr>
            <p:nvPr/>
          </p:nvGrpSpPr>
          <p:grpSpPr bwMode="auto">
            <a:xfrm>
              <a:off x="54120" y="188606"/>
              <a:ext cx="3124200" cy="2778125"/>
              <a:chOff x="76200" y="304800"/>
              <a:chExt cx="3124200" cy="2778125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76200" y="304800"/>
                <a:ext cx="3124200" cy="2057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0" name="Straight Arrow Connector 19"/>
              <p:cNvCxnSpPr>
                <a:endCxn id="19" idx="4"/>
              </p:cNvCxnSpPr>
              <p:nvPr/>
            </p:nvCxnSpPr>
            <p:spPr bwMode="auto">
              <a:xfrm rot="10800000">
                <a:off x="1638300" y="2362200"/>
                <a:ext cx="1509713" cy="720725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38"/>
              <p:cNvSpPr txBox="1">
                <a:spLocks noChangeArrowheads="1"/>
              </p:cNvSpPr>
              <p:nvPr/>
            </p:nvSpPr>
            <p:spPr bwMode="auto">
              <a:xfrm>
                <a:off x="838200" y="304800"/>
                <a:ext cx="1447800" cy="5238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মৃত্যু</a:t>
                </a:r>
                <a:endParaRPr lang="en-US" altLang="en-US" sz="2800" b="1" dirty="0">
                  <a:solidFill>
                    <a:srgbClr val="00B05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858199" y="941995"/>
              <a:ext cx="118173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</a:rPr>
                <a:t>১৯৬৬ </a:t>
              </a:r>
              <a:r>
                <a:rPr lang="en-US" sz="2000" b="1" dirty="0" err="1">
                  <a:latin typeface="+mj-lt"/>
                </a:rPr>
                <a:t>সালে</a:t>
              </a:r>
              <a:endParaRPr lang="en-US" sz="2000" b="1" dirty="0">
                <a:latin typeface="+mj-lt"/>
              </a:endParaRPr>
            </a:p>
          </p:txBody>
        </p:sp>
      </p:grpSp>
      <p:grpSp>
        <p:nvGrpSpPr>
          <p:cNvPr id="22" name="Group 31"/>
          <p:cNvGrpSpPr/>
          <p:nvPr/>
        </p:nvGrpSpPr>
        <p:grpSpPr>
          <a:xfrm>
            <a:off x="1752600" y="2937166"/>
            <a:ext cx="3054927" cy="3228109"/>
            <a:chOff x="228599" y="2937165"/>
            <a:chExt cx="3054927" cy="3228109"/>
          </a:xfrm>
        </p:grpSpPr>
        <p:grpSp>
          <p:nvGrpSpPr>
            <p:cNvPr id="28" name="Group 27"/>
            <p:cNvGrpSpPr>
              <a:grpSpLocks/>
            </p:cNvGrpSpPr>
            <p:nvPr/>
          </p:nvGrpSpPr>
          <p:grpSpPr bwMode="auto">
            <a:xfrm>
              <a:off x="228599" y="2937165"/>
              <a:ext cx="3054927" cy="3228109"/>
              <a:chOff x="228600" y="3429000"/>
              <a:chExt cx="3176588" cy="3257550"/>
            </a:xfrm>
          </p:grpSpPr>
          <p:sp>
            <p:nvSpPr>
              <p:cNvPr id="23" name="Oval 22"/>
              <p:cNvSpPr/>
              <p:nvPr/>
            </p:nvSpPr>
            <p:spPr bwMode="auto">
              <a:xfrm>
                <a:off x="228600" y="4648200"/>
                <a:ext cx="3176588" cy="203835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cxnSp>
            <p:nvCxnSpPr>
              <p:cNvPr id="24" name="Straight Arrow Connector 23"/>
              <p:cNvCxnSpPr/>
              <p:nvPr/>
            </p:nvCxnSpPr>
            <p:spPr bwMode="auto">
              <a:xfrm rot="10800000" flipV="1">
                <a:off x="1817688" y="3429000"/>
                <a:ext cx="1382712" cy="1143000"/>
              </a:xfrm>
              <a:prstGeom prst="straightConnector1">
                <a:avLst/>
              </a:prstGeom>
              <a:ln w="5715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TextBox 35"/>
              <p:cNvSpPr txBox="1">
                <a:spLocks noChangeArrowheads="1"/>
              </p:cNvSpPr>
              <p:nvPr/>
            </p:nvSpPr>
            <p:spPr bwMode="auto">
              <a:xfrm>
                <a:off x="838200" y="4724400"/>
                <a:ext cx="1981199" cy="9628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উল্লেখযোগ্য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altLang="en-US" sz="2800" b="1" dirty="0" err="1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গ্রন্থ</a:t>
                </a:r>
                <a:r>
                  <a:rPr lang="en-US" altLang="en-US" sz="2800" b="1" dirty="0">
                    <a:solidFill>
                      <a:srgbClr val="00B05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bn-BD" altLang="en-US" sz="2800" b="1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1134173" y="5033723"/>
              <a:ext cx="119135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 err="1">
                  <a:latin typeface="+mj-lt"/>
                </a:rPr>
                <a:t>ওমর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ফারুক</a:t>
              </a:r>
              <a:endParaRPr lang="en-US" sz="2000" b="1" dirty="0">
                <a:latin typeface="+mj-lt"/>
              </a:endParaRPr>
            </a:p>
            <a:p>
              <a:pPr algn="ctr"/>
              <a:r>
                <a:rPr lang="en-US" sz="2000" b="1" dirty="0" err="1">
                  <a:latin typeface="+mj-lt"/>
                </a:rPr>
                <a:t>আমীর</a:t>
              </a:r>
              <a:r>
                <a:rPr lang="en-US" sz="2000" b="1" dirty="0">
                  <a:latin typeface="+mj-lt"/>
                </a:rPr>
                <a:t> </a:t>
              </a:r>
              <a:r>
                <a:rPr lang="en-US" sz="2000" b="1" dirty="0" err="1">
                  <a:latin typeface="+mj-lt"/>
                </a:rPr>
                <a:t>আলী</a:t>
              </a:r>
              <a:endParaRPr lang="en-US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767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5464" y="827578"/>
            <a:ext cx="3979014" cy="14196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92D050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625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8625" b="1" u="sng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92751" y="3047953"/>
            <a:ext cx="7904194" cy="1477328"/>
          </a:xfrm>
          <a:prstGeom prst="rect">
            <a:avLst/>
          </a:prstGeom>
          <a:gradFill>
            <a:gsLst>
              <a:gs pos="55000">
                <a:schemeClr val="accent2">
                  <a:lumMod val="40000"/>
                  <a:lumOff val="60000"/>
                </a:schemeClr>
              </a:gs>
              <a:gs pos="72000">
                <a:schemeClr val="accent2">
                  <a:lumMod val="105000"/>
                  <a:satMod val="103000"/>
                  <a:tint val="7300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500" dirty="0" err="1">
                <a:latin typeface="NikoshBAN" panose="02000000000000000000" pitchFamily="2" charset="0"/>
                <a:cs typeface="NikoshBAN" panose="02000000000000000000" pitchFamily="2" charset="0"/>
              </a:rPr>
              <a:t>লেখকের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জন্মস্থান,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জন্মসাল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,জেলার নাম ও দুটি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500" dirty="0">
                <a:latin typeface="NikoshBAN" panose="02000000000000000000" pitchFamily="2" charset="0"/>
                <a:cs typeface="NikoshBAN" panose="02000000000000000000" pitchFamily="2" charset="0"/>
              </a:rPr>
              <a:t>গ্রন্থের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 নাম লিখ</a:t>
            </a:r>
            <a:r>
              <a:rPr lang="en-US" sz="45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bn-IN" sz="45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667000" y="838200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bn-IN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4724401"/>
            <a:ext cx="5257800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cmpd="sng">
            <a:solidFill>
              <a:srgbClr val="7030A0"/>
            </a:solidFill>
          </a:ln>
          <a:effectLst>
            <a:outerShdw blurRad="50800" dist="50800" dir="5400000" algn="ctr" rotWithShape="0">
              <a:srgbClr val="FFFF00"/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নির্বাচিত অংশ আদর্শ পাঠরূপে পড়ব।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97DAC-7175-44E1-906F-1BCA842125C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0" y="1219200"/>
            <a:ext cx="4852366" cy="2343056"/>
          </a:xfrm>
          <a:prstGeom prst="roundRect">
            <a:avLst/>
          </a:prstGeom>
          <a:solidFill>
            <a:schemeClr val="accent3">
              <a:lumMod val="20000"/>
              <a:lumOff val="80000"/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bn-BD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IN" sz="115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IN" sz="6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8413" y="44196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কয়েকজন শিক্ষার্থীর সাহার্যে সরব পাঠ পরিচালনা করব এবং ভুল উচ্চারিত শব্দ বোর্ডে লিখে উচ্চারণ সংশোধন করে দিব।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543</TotalTime>
  <Words>397</Words>
  <Application>Microsoft Office PowerPoint</Application>
  <PresentationFormat>Widescreen</PresentationFormat>
  <Paragraphs>117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Garamond</vt:lpstr>
      <vt:lpstr>Kalpurush</vt:lpstr>
      <vt:lpstr>Nikoshban</vt:lpstr>
      <vt:lpstr>Nikoshban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lab123</dc:creator>
  <cp:lastModifiedBy>Joydeb</cp:lastModifiedBy>
  <cp:revision>41</cp:revision>
  <dcterms:created xsi:type="dcterms:W3CDTF">2006-08-16T00:00:00Z</dcterms:created>
  <dcterms:modified xsi:type="dcterms:W3CDTF">2021-06-12T10:24:57Z</dcterms:modified>
</cp:coreProperties>
</file>