
<file path=[Content_Types].xml><?xml version="1.0" encoding="utf-8"?>
<Types xmlns="http://schemas.openxmlformats.org/package/2006/content-types">
  <Default Extension="jfif" ContentType="image/jpeg"/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media/image2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7" r:id="rId2"/>
    <p:sldId id="258" r:id="rId3"/>
    <p:sldId id="288" r:id="rId4"/>
    <p:sldId id="261" r:id="rId5"/>
    <p:sldId id="262" r:id="rId6"/>
    <p:sldId id="263" r:id="rId7"/>
    <p:sldId id="264" r:id="rId8"/>
    <p:sldId id="265" r:id="rId9"/>
    <p:sldId id="278" r:id="rId10"/>
    <p:sldId id="279" r:id="rId11"/>
    <p:sldId id="289" r:id="rId12"/>
    <p:sldId id="277" r:id="rId13"/>
    <p:sldId id="281" r:id="rId14"/>
    <p:sldId id="290" r:id="rId15"/>
    <p:sldId id="293" r:id="rId16"/>
    <p:sldId id="292" r:id="rId17"/>
    <p:sldId id="294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267" r:id="rId30"/>
    <p:sldId id="280" r:id="rId31"/>
    <p:sldId id="307" r:id="rId32"/>
    <p:sldId id="282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52" autoAdjust="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37CA6B-6C9E-4464-A2C1-08436C0491A5}" type="doc">
      <dgm:prSet loTypeId="urn:microsoft.com/office/officeart/2005/8/layout/radial1" loCatId="cycle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61DB68C7-4FB1-47A6-85A0-767FB680F99A}">
      <dgm:prSet phldrT="[Text]" custT="1"/>
      <dgm:spPr/>
      <dgm:t>
        <a:bodyPr/>
        <a:lstStyle/>
        <a:p>
          <a:r>
            <a:rPr lang="en-US" sz="9600" dirty="0" err="1" smtClean="0">
              <a:latin typeface="Nikosh" pitchFamily="2" charset="0"/>
              <a:cs typeface="Nikosh" pitchFamily="2" charset="0"/>
            </a:rPr>
            <a:t>সাঁতার</a:t>
          </a:r>
          <a:endParaRPr lang="en-US" sz="9600" dirty="0">
            <a:latin typeface="Nikosh" pitchFamily="2" charset="0"/>
            <a:cs typeface="Nikosh" pitchFamily="2" charset="0"/>
          </a:endParaRPr>
        </a:p>
      </dgm:t>
    </dgm:pt>
    <dgm:pt modelId="{B3C158D4-7004-40C1-849D-575724DEC016}" type="parTrans" cxnId="{263C0F05-F572-4541-9B33-6571B2A3BAE7}">
      <dgm:prSet/>
      <dgm:spPr/>
      <dgm:t>
        <a:bodyPr/>
        <a:lstStyle/>
        <a:p>
          <a:endParaRPr lang="en-US"/>
        </a:p>
      </dgm:t>
    </dgm:pt>
    <dgm:pt modelId="{E80AC4D9-A854-40EA-9E7E-B814B6D40AA1}" type="sibTrans" cxnId="{263C0F05-F572-4541-9B33-6571B2A3BAE7}">
      <dgm:prSet/>
      <dgm:spPr/>
      <dgm:t>
        <a:bodyPr/>
        <a:lstStyle/>
        <a:p>
          <a:endParaRPr lang="en-US"/>
        </a:p>
      </dgm:t>
    </dgm:pt>
    <dgm:pt modelId="{3D0CE5EF-87AE-4449-914F-5570CE028136}">
      <dgm:prSet phldrT="[Text]" custT="1"/>
      <dgm:spPr/>
      <dgm:t>
        <a:bodyPr/>
        <a:lstStyle/>
        <a:p>
          <a:r>
            <a:rPr lang="en-US" sz="4800" dirty="0" err="1" smtClean="0">
              <a:latin typeface="Nikosh" pitchFamily="2" charset="0"/>
              <a:cs typeface="Nikosh" pitchFamily="2" charset="0"/>
            </a:rPr>
            <a:t>মুক্ত</a:t>
          </a:r>
          <a:r>
            <a:rPr lang="en-US" sz="4800" dirty="0" smtClean="0">
              <a:latin typeface="Nikosh" pitchFamily="2" charset="0"/>
              <a:cs typeface="Nikosh" pitchFamily="2" charset="0"/>
            </a:rPr>
            <a:t> </a:t>
          </a:r>
          <a:r>
            <a:rPr lang="en-US" sz="4800" dirty="0" err="1" smtClean="0">
              <a:latin typeface="Nikosh" pitchFamily="2" charset="0"/>
              <a:cs typeface="Nikosh" pitchFamily="2" charset="0"/>
            </a:rPr>
            <a:t>সাঁতার</a:t>
          </a:r>
          <a:endParaRPr lang="en-US" sz="4800" dirty="0">
            <a:latin typeface="Nikosh" pitchFamily="2" charset="0"/>
            <a:cs typeface="Nikosh" pitchFamily="2" charset="0"/>
          </a:endParaRPr>
        </a:p>
      </dgm:t>
    </dgm:pt>
    <dgm:pt modelId="{3D87B395-CBA3-4947-AEAD-2E137D22D962}" type="parTrans" cxnId="{F4A6E9DF-6DE2-477C-A470-47D08A1BF6C1}">
      <dgm:prSet/>
      <dgm:spPr/>
      <dgm:t>
        <a:bodyPr/>
        <a:lstStyle/>
        <a:p>
          <a:endParaRPr lang="en-US"/>
        </a:p>
      </dgm:t>
    </dgm:pt>
    <dgm:pt modelId="{5DC81A91-5C8D-4403-91E0-FCF140016BFA}" type="sibTrans" cxnId="{F4A6E9DF-6DE2-477C-A470-47D08A1BF6C1}">
      <dgm:prSet/>
      <dgm:spPr/>
      <dgm:t>
        <a:bodyPr/>
        <a:lstStyle/>
        <a:p>
          <a:endParaRPr lang="en-US"/>
        </a:p>
      </dgm:t>
    </dgm:pt>
    <dgm:pt modelId="{F1D3DF67-7D25-496E-9B79-EEE9E948A326}">
      <dgm:prSet phldrT="[Text]" custT="1"/>
      <dgm:spPr/>
      <dgm:t>
        <a:bodyPr/>
        <a:lstStyle/>
        <a:p>
          <a:r>
            <a:rPr lang="en-US" sz="4400" dirty="0" err="1" smtClean="0">
              <a:latin typeface="Nikosh" pitchFamily="2" charset="0"/>
              <a:cs typeface="Nikosh" pitchFamily="2" charset="0"/>
            </a:rPr>
            <a:t>চি</a:t>
          </a:r>
          <a:r>
            <a:rPr lang="en-US" sz="4400" dirty="0" smtClean="0">
              <a:latin typeface="Nikosh" pitchFamily="2" charset="0"/>
              <a:cs typeface="Nikosh" pitchFamily="2" charset="0"/>
            </a:rPr>
            <a:t>ৎ </a:t>
          </a:r>
          <a:r>
            <a:rPr lang="en-US" sz="4400" dirty="0" err="1" smtClean="0">
              <a:latin typeface="Nikosh" pitchFamily="2" charset="0"/>
              <a:cs typeface="Nikosh" pitchFamily="2" charset="0"/>
            </a:rPr>
            <a:t>সাঁতার</a:t>
          </a:r>
          <a:endParaRPr lang="en-US" sz="3200" dirty="0">
            <a:latin typeface="Nikosh" pitchFamily="2" charset="0"/>
            <a:cs typeface="Nikosh" pitchFamily="2" charset="0"/>
          </a:endParaRPr>
        </a:p>
      </dgm:t>
    </dgm:pt>
    <dgm:pt modelId="{C3E4C6A6-A014-4469-8194-3D78D285C3C0}" type="parTrans" cxnId="{0681B793-CB53-43B8-BDBC-9BC848FD9931}">
      <dgm:prSet/>
      <dgm:spPr/>
      <dgm:t>
        <a:bodyPr/>
        <a:lstStyle/>
        <a:p>
          <a:endParaRPr lang="en-US"/>
        </a:p>
      </dgm:t>
    </dgm:pt>
    <dgm:pt modelId="{E24D2256-F89F-485B-B7A3-CA6ACE699DC6}" type="sibTrans" cxnId="{0681B793-CB53-43B8-BDBC-9BC848FD9931}">
      <dgm:prSet/>
      <dgm:spPr/>
      <dgm:t>
        <a:bodyPr/>
        <a:lstStyle/>
        <a:p>
          <a:endParaRPr lang="en-US"/>
        </a:p>
      </dgm:t>
    </dgm:pt>
    <dgm:pt modelId="{E24B7D72-4858-4145-9B8E-42340377F6C2}">
      <dgm:prSet phldrT="[Text]" custT="1"/>
      <dgm:spPr/>
      <dgm:t>
        <a:bodyPr/>
        <a:lstStyle/>
        <a:p>
          <a:r>
            <a:rPr lang="en-US" sz="5400" dirty="0" err="1" smtClean="0">
              <a:latin typeface="Nikosh" pitchFamily="2" charset="0"/>
              <a:cs typeface="Nikosh" pitchFamily="2" charset="0"/>
            </a:rPr>
            <a:t>বুক</a:t>
          </a:r>
          <a:r>
            <a:rPr lang="en-US" sz="5400" dirty="0" smtClean="0">
              <a:latin typeface="Nikosh" pitchFamily="2" charset="0"/>
              <a:cs typeface="Nikosh" pitchFamily="2" charset="0"/>
            </a:rPr>
            <a:t> </a:t>
          </a:r>
          <a:r>
            <a:rPr lang="en-US" sz="5400" dirty="0" err="1" smtClean="0">
              <a:latin typeface="Nikosh" pitchFamily="2" charset="0"/>
              <a:cs typeface="Nikosh" pitchFamily="2" charset="0"/>
            </a:rPr>
            <a:t>সাঁতার</a:t>
          </a:r>
          <a:endParaRPr lang="en-US" sz="3200" dirty="0">
            <a:latin typeface="Nikosh" pitchFamily="2" charset="0"/>
            <a:cs typeface="Nikosh" pitchFamily="2" charset="0"/>
          </a:endParaRPr>
        </a:p>
      </dgm:t>
    </dgm:pt>
    <dgm:pt modelId="{D252BBEC-1F84-4FAD-9121-B25262DE5789}" type="parTrans" cxnId="{CBEE1076-4853-423A-86AF-579217CE4A4A}">
      <dgm:prSet/>
      <dgm:spPr/>
      <dgm:t>
        <a:bodyPr/>
        <a:lstStyle/>
        <a:p>
          <a:endParaRPr lang="en-US"/>
        </a:p>
      </dgm:t>
    </dgm:pt>
    <dgm:pt modelId="{FC01770C-7596-4EAE-A53F-BABBE0AA4FE3}" type="sibTrans" cxnId="{CBEE1076-4853-423A-86AF-579217CE4A4A}">
      <dgm:prSet/>
      <dgm:spPr/>
      <dgm:t>
        <a:bodyPr/>
        <a:lstStyle/>
        <a:p>
          <a:endParaRPr lang="en-US"/>
        </a:p>
      </dgm:t>
    </dgm:pt>
    <dgm:pt modelId="{9AAF7A56-7533-42B9-A227-278CFD51A4B9}">
      <dgm:prSet custT="1"/>
      <dgm:spPr/>
      <dgm:t>
        <a:bodyPr/>
        <a:lstStyle/>
        <a:p>
          <a:r>
            <a:rPr lang="en-US" sz="4800" dirty="0" err="1" smtClean="0">
              <a:latin typeface="Nikosh" pitchFamily="2" charset="0"/>
              <a:cs typeface="Nikosh" pitchFamily="2" charset="0"/>
            </a:rPr>
            <a:t>প্র্রজাপতি</a:t>
          </a:r>
          <a:r>
            <a:rPr lang="en-US" sz="4800" dirty="0" smtClean="0">
              <a:latin typeface="Nikosh" pitchFamily="2" charset="0"/>
              <a:cs typeface="Nikosh" pitchFamily="2" charset="0"/>
            </a:rPr>
            <a:t> </a:t>
          </a:r>
          <a:r>
            <a:rPr lang="en-US" sz="4800" dirty="0" err="1" smtClean="0">
              <a:latin typeface="Nikosh" pitchFamily="2" charset="0"/>
              <a:cs typeface="Nikosh" pitchFamily="2" charset="0"/>
            </a:rPr>
            <a:t>সাঁতার</a:t>
          </a:r>
          <a:endParaRPr lang="en-US" sz="4800" dirty="0">
            <a:latin typeface="Nikosh" pitchFamily="2" charset="0"/>
            <a:cs typeface="Nikosh" pitchFamily="2" charset="0"/>
          </a:endParaRPr>
        </a:p>
      </dgm:t>
    </dgm:pt>
    <dgm:pt modelId="{18969402-A817-4537-80E5-FCE1A9842FF7}" type="parTrans" cxnId="{F93F27AA-39AF-4BE5-91DD-618F9864E19B}">
      <dgm:prSet/>
      <dgm:spPr/>
      <dgm:t>
        <a:bodyPr/>
        <a:lstStyle/>
        <a:p>
          <a:endParaRPr lang="en-US"/>
        </a:p>
      </dgm:t>
    </dgm:pt>
    <dgm:pt modelId="{B01A7CA6-0772-448C-BBE6-AD3B1A690B27}" type="sibTrans" cxnId="{F93F27AA-39AF-4BE5-91DD-618F9864E19B}">
      <dgm:prSet/>
      <dgm:spPr/>
      <dgm:t>
        <a:bodyPr/>
        <a:lstStyle/>
        <a:p>
          <a:endParaRPr lang="en-US"/>
        </a:p>
      </dgm:t>
    </dgm:pt>
    <dgm:pt modelId="{54AA0739-1E4F-4342-9674-5D39ADA91F04}" type="pres">
      <dgm:prSet presAssocID="{DA37CA6B-6C9E-4464-A2C1-08436C0491A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4DF988-5908-4F6E-AD19-CB925F6D236F}" type="pres">
      <dgm:prSet presAssocID="{61DB68C7-4FB1-47A6-85A0-767FB680F99A}" presName="centerShape" presStyleLbl="node0" presStyleIdx="0" presStyleCnt="1" custScaleX="261033" custScaleY="123390"/>
      <dgm:spPr/>
      <dgm:t>
        <a:bodyPr/>
        <a:lstStyle/>
        <a:p>
          <a:endParaRPr lang="en-US"/>
        </a:p>
      </dgm:t>
    </dgm:pt>
    <dgm:pt modelId="{A4435D17-D236-4009-91EC-63FDFAB1A4B9}" type="pres">
      <dgm:prSet presAssocID="{3D87B395-CBA3-4947-AEAD-2E137D22D962}" presName="Name9" presStyleLbl="parChTrans1D2" presStyleIdx="0" presStyleCnt="4"/>
      <dgm:spPr/>
      <dgm:t>
        <a:bodyPr/>
        <a:lstStyle/>
        <a:p>
          <a:endParaRPr lang="en-US"/>
        </a:p>
      </dgm:t>
    </dgm:pt>
    <dgm:pt modelId="{EF6D485C-CE95-4E8A-A8D6-03B5A22172F8}" type="pres">
      <dgm:prSet presAssocID="{3D87B395-CBA3-4947-AEAD-2E137D22D962}" presName="connTx" presStyleLbl="parChTrans1D2" presStyleIdx="0" presStyleCnt="4"/>
      <dgm:spPr/>
      <dgm:t>
        <a:bodyPr/>
        <a:lstStyle/>
        <a:p>
          <a:endParaRPr lang="en-US"/>
        </a:p>
      </dgm:t>
    </dgm:pt>
    <dgm:pt modelId="{8CCB8020-1F6C-4FC1-B06E-C8D1A29A6690}" type="pres">
      <dgm:prSet presAssocID="{3D0CE5EF-87AE-4449-914F-5570CE028136}" presName="node" presStyleLbl="node1" presStyleIdx="0" presStyleCnt="4" custScaleX="1523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D712C0-3D8B-46ED-90C7-35F996CBD8F2}" type="pres">
      <dgm:prSet presAssocID="{C3E4C6A6-A014-4469-8194-3D78D285C3C0}" presName="Name9" presStyleLbl="parChTrans1D2" presStyleIdx="1" presStyleCnt="4"/>
      <dgm:spPr/>
      <dgm:t>
        <a:bodyPr/>
        <a:lstStyle/>
        <a:p>
          <a:endParaRPr lang="en-US"/>
        </a:p>
      </dgm:t>
    </dgm:pt>
    <dgm:pt modelId="{8B998E84-1729-42A4-8AC2-8254787D6170}" type="pres">
      <dgm:prSet presAssocID="{C3E4C6A6-A014-4469-8194-3D78D285C3C0}" presName="connTx" presStyleLbl="parChTrans1D2" presStyleIdx="1" presStyleCnt="4"/>
      <dgm:spPr/>
      <dgm:t>
        <a:bodyPr/>
        <a:lstStyle/>
        <a:p>
          <a:endParaRPr lang="en-US"/>
        </a:p>
      </dgm:t>
    </dgm:pt>
    <dgm:pt modelId="{91A7C4D9-FB47-4AAC-A7DC-266C898C6654}" type="pres">
      <dgm:prSet presAssocID="{F1D3DF67-7D25-496E-9B79-EEE9E948A326}" presName="node" presStyleLbl="node1" presStyleIdx="1" presStyleCnt="4" custScaleX="165220" custScaleY="151470" custRadScaleRad="181306" custRadScaleInc="12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9BAFB5-AD58-4D9B-AF03-14468C80D829}" type="pres">
      <dgm:prSet presAssocID="{D252BBEC-1F84-4FAD-9121-B25262DE5789}" presName="Name9" presStyleLbl="parChTrans1D2" presStyleIdx="2" presStyleCnt="4"/>
      <dgm:spPr/>
      <dgm:t>
        <a:bodyPr/>
        <a:lstStyle/>
        <a:p>
          <a:endParaRPr lang="en-US"/>
        </a:p>
      </dgm:t>
    </dgm:pt>
    <dgm:pt modelId="{1E61E777-107D-40CE-B2F5-1464329D6C17}" type="pres">
      <dgm:prSet presAssocID="{D252BBEC-1F84-4FAD-9121-B25262DE5789}" presName="connTx" presStyleLbl="parChTrans1D2" presStyleIdx="2" presStyleCnt="4"/>
      <dgm:spPr/>
      <dgm:t>
        <a:bodyPr/>
        <a:lstStyle/>
        <a:p>
          <a:endParaRPr lang="en-US"/>
        </a:p>
      </dgm:t>
    </dgm:pt>
    <dgm:pt modelId="{8D7667E5-3B47-46A2-9627-17E5FB912355}" type="pres">
      <dgm:prSet presAssocID="{E24B7D72-4858-4145-9B8E-42340377F6C2}" presName="node" presStyleLbl="node1" presStyleIdx="2" presStyleCnt="4" custScaleX="165440" custRadScaleRad="105294" custRadScaleInc="27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6A0F53-B6BA-44FD-93AC-C91F73FD5B86}" type="pres">
      <dgm:prSet presAssocID="{18969402-A817-4537-80E5-FCE1A9842FF7}" presName="Name9" presStyleLbl="parChTrans1D2" presStyleIdx="3" presStyleCnt="4"/>
      <dgm:spPr/>
      <dgm:t>
        <a:bodyPr/>
        <a:lstStyle/>
        <a:p>
          <a:endParaRPr lang="en-US"/>
        </a:p>
      </dgm:t>
    </dgm:pt>
    <dgm:pt modelId="{F6079BBF-F289-4DF5-9415-9ADB940CBDC3}" type="pres">
      <dgm:prSet presAssocID="{18969402-A817-4537-80E5-FCE1A9842FF7}" presName="connTx" presStyleLbl="parChTrans1D2" presStyleIdx="3" presStyleCnt="4"/>
      <dgm:spPr/>
      <dgm:t>
        <a:bodyPr/>
        <a:lstStyle/>
        <a:p>
          <a:endParaRPr lang="en-US"/>
        </a:p>
      </dgm:t>
    </dgm:pt>
    <dgm:pt modelId="{8E391024-CED9-4D89-9C1A-94C6CB5E9443}" type="pres">
      <dgm:prSet presAssocID="{9AAF7A56-7533-42B9-A227-278CFD51A4B9}" presName="node" presStyleLbl="node1" presStyleIdx="3" presStyleCnt="4" custScaleX="173422" custScaleY="161696" custRadScaleRad="178155" custRadScaleInc="45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614C9B-ED71-4DCF-B35B-6CBEFC7DA697}" type="presOf" srcId="{18969402-A817-4537-80E5-FCE1A9842FF7}" destId="{B16A0F53-B6BA-44FD-93AC-C91F73FD5B86}" srcOrd="0" destOrd="0" presId="urn:microsoft.com/office/officeart/2005/8/layout/radial1"/>
    <dgm:cxn modelId="{BC64187C-21E3-4691-A9F0-FC743F1FEEEE}" type="presOf" srcId="{D252BBEC-1F84-4FAD-9121-B25262DE5789}" destId="{1E61E777-107D-40CE-B2F5-1464329D6C17}" srcOrd="1" destOrd="0" presId="urn:microsoft.com/office/officeart/2005/8/layout/radial1"/>
    <dgm:cxn modelId="{FADB9000-E47F-4A94-8D57-B3B4418F01C1}" type="presOf" srcId="{DA37CA6B-6C9E-4464-A2C1-08436C0491A5}" destId="{54AA0739-1E4F-4342-9674-5D39ADA91F04}" srcOrd="0" destOrd="0" presId="urn:microsoft.com/office/officeart/2005/8/layout/radial1"/>
    <dgm:cxn modelId="{2B4E4027-A0D4-4E6D-85E7-B2EEBD54D504}" type="presOf" srcId="{3D87B395-CBA3-4947-AEAD-2E137D22D962}" destId="{EF6D485C-CE95-4E8A-A8D6-03B5A22172F8}" srcOrd="1" destOrd="0" presId="urn:microsoft.com/office/officeart/2005/8/layout/radial1"/>
    <dgm:cxn modelId="{128D528B-F2B3-421D-9F7B-629DB210AAE2}" type="presOf" srcId="{F1D3DF67-7D25-496E-9B79-EEE9E948A326}" destId="{91A7C4D9-FB47-4AAC-A7DC-266C898C6654}" srcOrd="0" destOrd="0" presId="urn:microsoft.com/office/officeart/2005/8/layout/radial1"/>
    <dgm:cxn modelId="{97C802A4-E0E7-4060-9EAE-7C25DD50467D}" type="presOf" srcId="{C3E4C6A6-A014-4469-8194-3D78D285C3C0}" destId="{27D712C0-3D8B-46ED-90C7-35F996CBD8F2}" srcOrd="0" destOrd="0" presId="urn:microsoft.com/office/officeart/2005/8/layout/radial1"/>
    <dgm:cxn modelId="{E5F6B8C4-0726-4677-98CA-C9A9A879A947}" type="presOf" srcId="{3D87B395-CBA3-4947-AEAD-2E137D22D962}" destId="{A4435D17-D236-4009-91EC-63FDFAB1A4B9}" srcOrd="0" destOrd="0" presId="urn:microsoft.com/office/officeart/2005/8/layout/radial1"/>
    <dgm:cxn modelId="{CBEE1076-4853-423A-86AF-579217CE4A4A}" srcId="{61DB68C7-4FB1-47A6-85A0-767FB680F99A}" destId="{E24B7D72-4858-4145-9B8E-42340377F6C2}" srcOrd="2" destOrd="0" parTransId="{D252BBEC-1F84-4FAD-9121-B25262DE5789}" sibTransId="{FC01770C-7596-4EAE-A53F-BABBE0AA4FE3}"/>
    <dgm:cxn modelId="{F4A6E9DF-6DE2-477C-A470-47D08A1BF6C1}" srcId="{61DB68C7-4FB1-47A6-85A0-767FB680F99A}" destId="{3D0CE5EF-87AE-4449-914F-5570CE028136}" srcOrd="0" destOrd="0" parTransId="{3D87B395-CBA3-4947-AEAD-2E137D22D962}" sibTransId="{5DC81A91-5C8D-4403-91E0-FCF140016BFA}"/>
    <dgm:cxn modelId="{4E04C0C2-267A-4EC2-A7BB-B18202B9C68B}" type="presOf" srcId="{9AAF7A56-7533-42B9-A227-278CFD51A4B9}" destId="{8E391024-CED9-4D89-9C1A-94C6CB5E9443}" srcOrd="0" destOrd="0" presId="urn:microsoft.com/office/officeart/2005/8/layout/radial1"/>
    <dgm:cxn modelId="{0F17818D-3B53-4EF0-B31D-85D84EB42CC9}" type="presOf" srcId="{3D0CE5EF-87AE-4449-914F-5570CE028136}" destId="{8CCB8020-1F6C-4FC1-B06E-C8D1A29A6690}" srcOrd="0" destOrd="0" presId="urn:microsoft.com/office/officeart/2005/8/layout/radial1"/>
    <dgm:cxn modelId="{F93F27AA-39AF-4BE5-91DD-618F9864E19B}" srcId="{61DB68C7-4FB1-47A6-85A0-767FB680F99A}" destId="{9AAF7A56-7533-42B9-A227-278CFD51A4B9}" srcOrd="3" destOrd="0" parTransId="{18969402-A817-4537-80E5-FCE1A9842FF7}" sibTransId="{B01A7CA6-0772-448C-BBE6-AD3B1A690B27}"/>
    <dgm:cxn modelId="{AA43C158-ED63-4B1B-919C-19A877378D5A}" type="presOf" srcId="{C3E4C6A6-A014-4469-8194-3D78D285C3C0}" destId="{8B998E84-1729-42A4-8AC2-8254787D6170}" srcOrd="1" destOrd="0" presId="urn:microsoft.com/office/officeart/2005/8/layout/radial1"/>
    <dgm:cxn modelId="{72F7D9AD-14DE-43C7-826F-3E09746048B5}" type="presOf" srcId="{D252BBEC-1F84-4FAD-9121-B25262DE5789}" destId="{609BAFB5-AD58-4D9B-AF03-14468C80D829}" srcOrd="0" destOrd="0" presId="urn:microsoft.com/office/officeart/2005/8/layout/radial1"/>
    <dgm:cxn modelId="{EEFC04F6-FE06-4F42-816B-EA8E8650C6C2}" type="presOf" srcId="{18969402-A817-4537-80E5-FCE1A9842FF7}" destId="{F6079BBF-F289-4DF5-9415-9ADB940CBDC3}" srcOrd="1" destOrd="0" presId="urn:microsoft.com/office/officeart/2005/8/layout/radial1"/>
    <dgm:cxn modelId="{0681B793-CB53-43B8-BDBC-9BC848FD9931}" srcId="{61DB68C7-4FB1-47A6-85A0-767FB680F99A}" destId="{F1D3DF67-7D25-496E-9B79-EEE9E948A326}" srcOrd="1" destOrd="0" parTransId="{C3E4C6A6-A014-4469-8194-3D78D285C3C0}" sibTransId="{E24D2256-F89F-485B-B7A3-CA6ACE699DC6}"/>
    <dgm:cxn modelId="{5410A721-5514-4350-9B01-FDFE237624D5}" type="presOf" srcId="{61DB68C7-4FB1-47A6-85A0-767FB680F99A}" destId="{3D4DF988-5908-4F6E-AD19-CB925F6D236F}" srcOrd="0" destOrd="0" presId="urn:microsoft.com/office/officeart/2005/8/layout/radial1"/>
    <dgm:cxn modelId="{263C0F05-F572-4541-9B33-6571B2A3BAE7}" srcId="{DA37CA6B-6C9E-4464-A2C1-08436C0491A5}" destId="{61DB68C7-4FB1-47A6-85A0-767FB680F99A}" srcOrd="0" destOrd="0" parTransId="{B3C158D4-7004-40C1-849D-575724DEC016}" sibTransId="{E80AC4D9-A854-40EA-9E7E-B814B6D40AA1}"/>
    <dgm:cxn modelId="{06A39983-C3AD-4650-BCB6-9BA0A53B42CF}" type="presOf" srcId="{E24B7D72-4858-4145-9B8E-42340377F6C2}" destId="{8D7667E5-3B47-46A2-9627-17E5FB912355}" srcOrd="0" destOrd="0" presId="urn:microsoft.com/office/officeart/2005/8/layout/radial1"/>
    <dgm:cxn modelId="{95FA5D7C-4659-4360-952C-78C17109F2D1}" type="presParOf" srcId="{54AA0739-1E4F-4342-9674-5D39ADA91F04}" destId="{3D4DF988-5908-4F6E-AD19-CB925F6D236F}" srcOrd="0" destOrd="0" presId="urn:microsoft.com/office/officeart/2005/8/layout/radial1"/>
    <dgm:cxn modelId="{DC44A7D1-5773-4EC3-BB06-ED672E3C8775}" type="presParOf" srcId="{54AA0739-1E4F-4342-9674-5D39ADA91F04}" destId="{A4435D17-D236-4009-91EC-63FDFAB1A4B9}" srcOrd="1" destOrd="0" presId="urn:microsoft.com/office/officeart/2005/8/layout/radial1"/>
    <dgm:cxn modelId="{522BF2E6-384F-4418-842F-0087617A3163}" type="presParOf" srcId="{A4435D17-D236-4009-91EC-63FDFAB1A4B9}" destId="{EF6D485C-CE95-4E8A-A8D6-03B5A22172F8}" srcOrd="0" destOrd="0" presId="urn:microsoft.com/office/officeart/2005/8/layout/radial1"/>
    <dgm:cxn modelId="{3AF5888B-CB12-4949-8E3F-C4413987639A}" type="presParOf" srcId="{54AA0739-1E4F-4342-9674-5D39ADA91F04}" destId="{8CCB8020-1F6C-4FC1-B06E-C8D1A29A6690}" srcOrd="2" destOrd="0" presId="urn:microsoft.com/office/officeart/2005/8/layout/radial1"/>
    <dgm:cxn modelId="{AE41D059-E493-4E6F-A9F4-F298658444B2}" type="presParOf" srcId="{54AA0739-1E4F-4342-9674-5D39ADA91F04}" destId="{27D712C0-3D8B-46ED-90C7-35F996CBD8F2}" srcOrd="3" destOrd="0" presId="urn:microsoft.com/office/officeart/2005/8/layout/radial1"/>
    <dgm:cxn modelId="{BFD37122-84F5-41F6-B5AC-E19277D73381}" type="presParOf" srcId="{27D712C0-3D8B-46ED-90C7-35F996CBD8F2}" destId="{8B998E84-1729-42A4-8AC2-8254787D6170}" srcOrd="0" destOrd="0" presId="urn:microsoft.com/office/officeart/2005/8/layout/radial1"/>
    <dgm:cxn modelId="{B94CEF72-5933-4D71-AE65-E567B8FBB9F0}" type="presParOf" srcId="{54AA0739-1E4F-4342-9674-5D39ADA91F04}" destId="{91A7C4D9-FB47-4AAC-A7DC-266C898C6654}" srcOrd="4" destOrd="0" presId="urn:microsoft.com/office/officeart/2005/8/layout/radial1"/>
    <dgm:cxn modelId="{DFAB53EA-2845-4642-8FA0-BFC795B8039F}" type="presParOf" srcId="{54AA0739-1E4F-4342-9674-5D39ADA91F04}" destId="{609BAFB5-AD58-4D9B-AF03-14468C80D829}" srcOrd="5" destOrd="0" presId="urn:microsoft.com/office/officeart/2005/8/layout/radial1"/>
    <dgm:cxn modelId="{9E58348B-8843-4112-99DA-6995556A7A73}" type="presParOf" srcId="{609BAFB5-AD58-4D9B-AF03-14468C80D829}" destId="{1E61E777-107D-40CE-B2F5-1464329D6C17}" srcOrd="0" destOrd="0" presId="urn:microsoft.com/office/officeart/2005/8/layout/radial1"/>
    <dgm:cxn modelId="{6270BD63-A220-492C-B5BB-5F796844ADA0}" type="presParOf" srcId="{54AA0739-1E4F-4342-9674-5D39ADA91F04}" destId="{8D7667E5-3B47-46A2-9627-17E5FB912355}" srcOrd="6" destOrd="0" presId="urn:microsoft.com/office/officeart/2005/8/layout/radial1"/>
    <dgm:cxn modelId="{0377E0F6-07C2-42CF-84D4-6DF3294DB31E}" type="presParOf" srcId="{54AA0739-1E4F-4342-9674-5D39ADA91F04}" destId="{B16A0F53-B6BA-44FD-93AC-C91F73FD5B86}" srcOrd="7" destOrd="0" presId="urn:microsoft.com/office/officeart/2005/8/layout/radial1"/>
    <dgm:cxn modelId="{965A6EB2-F85F-46E4-B5C3-2B530E7CA45B}" type="presParOf" srcId="{B16A0F53-B6BA-44FD-93AC-C91F73FD5B86}" destId="{F6079BBF-F289-4DF5-9415-9ADB940CBDC3}" srcOrd="0" destOrd="0" presId="urn:microsoft.com/office/officeart/2005/8/layout/radial1"/>
    <dgm:cxn modelId="{BF352EA3-4795-4D12-AA10-EF08E9D0DFA9}" type="presParOf" srcId="{54AA0739-1E4F-4342-9674-5D39ADA91F04}" destId="{8E391024-CED9-4D89-9C1A-94C6CB5E9443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BBB87-9C68-4809-91A5-3EC086DDEF58}" type="datetimeFigureOut">
              <a:rPr lang="en-US" smtClean="0"/>
              <a:pPr/>
              <a:t>16-Aug-21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CC971-0831-4996-8D0A-B9CD4A5CB5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72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CC971-0831-4996-8D0A-B9CD4A5CB57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91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CC971-0831-4996-8D0A-B9CD4A5CB57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36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854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16-Aug-21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16-Aug-21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16-Aug-21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16-Aug-21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16-Aug-21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f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xmlns="" id="{371CA890-6F48-4A72-A11B-C7E48E205AE3}"/>
              </a:ext>
            </a:extLst>
          </p:cNvPr>
          <p:cNvSpPr txBox="1"/>
          <p:nvPr/>
        </p:nvSpPr>
        <p:spPr>
          <a:xfrm>
            <a:off x="0" y="-27709"/>
            <a:ext cx="9164782" cy="230832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 dirty="0" smtClean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b="1" dirty="0" smtClean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7200" b="1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7200" b="1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7200" b="1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7200" b="1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7200" b="1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7200" b="1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7200" b="1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7200" b="1" dirty="0" smtClean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</a:p>
          <a:p>
            <a:r>
              <a:rPr lang="en-US" sz="7200" b="1" dirty="0" smtClean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as-IN" sz="7200" b="1" dirty="0" smtClean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7200" b="1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7200" b="1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7200" b="1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7200" b="1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7200" b="1" dirty="0" err="1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তম</a:t>
            </a:r>
            <a:r>
              <a:rPr lang="en-US" sz="7200" b="1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073" name="Picture 1" descr="C:\Users\Borni GPS\Desktop\DPE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8500" y="0"/>
            <a:ext cx="2095500" cy="234315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0615"/>
            <a:ext cx="9144000" cy="481829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6E44873-81CD-468F-BE94-9E626C85E7E6}"/>
              </a:ext>
            </a:extLst>
          </p:cNvPr>
          <p:cNvSpPr/>
          <p:nvPr/>
        </p:nvSpPr>
        <p:spPr>
          <a:xfrm>
            <a:off x="-27706" y="5780782"/>
            <a:ext cx="917170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কলাগাছ</a:t>
            </a:r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চাকার</a:t>
            </a:r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টিউব</a:t>
            </a:r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ভাসমান</a:t>
            </a:r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কাঠ</a:t>
            </a:r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বাঁশ</a:t>
            </a:r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শোলা</a:t>
            </a:r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সাঁতার</a:t>
            </a:r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শিখার</a:t>
            </a:r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সহায়ক</a:t>
            </a:r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সামগ্রী</a:t>
            </a:r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যাতে</a:t>
            </a:r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ডুবা</a:t>
            </a:r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6E44873-81CD-468F-BE94-9E626C85E7E6}"/>
              </a:ext>
            </a:extLst>
          </p:cNvPr>
          <p:cNvSpPr/>
          <p:nvPr/>
        </p:nvSpPr>
        <p:spPr>
          <a:xfrm>
            <a:off x="-27706" y="34636"/>
            <a:ext cx="917170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সাঁতার</a:t>
            </a:r>
            <a:r>
              <a:rPr lang="en-GB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শেখার</a:t>
            </a:r>
            <a:r>
              <a:rPr lang="en-GB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সহায়ক</a:t>
            </a:r>
            <a:r>
              <a:rPr lang="en-GB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সামগ্রীঃ</a:t>
            </a:r>
            <a:endParaRPr lang="en-US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06" y="1143000"/>
            <a:ext cx="4343400" cy="4267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181100"/>
            <a:ext cx="4571999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4580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6E44873-81CD-468F-BE94-9E626C85E7E6}"/>
              </a:ext>
            </a:extLst>
          </p:cNvPr>
          <p:cNvSpPr/>
          <p:nvPr/>
        </p:nvSpPr>
        <p:spPr>
          <a:xfrm>
            <a:off x="838200" y="595745"/>
            <a:ext cx="67818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সাঁতার</a:t>
            </a:r>
            <a:r>
              <a:rPr lang="en-GB" sz="4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অনুশীলনের</a:t>
            </a:r>
            <a:r>
              <a:rPr lang="en-GB" sz="4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GB" sz="4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সতর্কতাঃ</a:t>
            </a:r>
            <a:endParaRPr lang="en-US" sz="48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C:\Users\Borni GPS\Desktop\DPE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0"/>
            <a:ext cx="1143000" cy="1219200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687BE66-FEC4-4267-ACCB-B1A0CE01D625}"/>
              </a:ext>
            </a:extLst>
          </p:cNvPr>
          <p:cNvSpPr/>
          <p:nvPr/>
        </p:nvSpPr>
        <p:spPr>
          <a:xfrm>
            <a:off x="-20782" y="1702859"/>
            <a:ext cx="9144000" cy="64633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আবর্জনা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বিপদজনক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মুক্ত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সাতার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কাটব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687BE66-FEC4-4267-ACCB-B1A0CE01D625}"/>
              </a:ext>
            </a:extLst>
          </p:cNvPr>
          <p:cNvSpPr/>
          <p:nvPr/>
        </p:nvSpPr>
        <p:spPr>
          <a:xfrm>
            <a:off x="0" y="2349190"/>
            <a:ext cx="9144000" cy="64633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অল্প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জায়গা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বেছে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নেব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687BE66-FEC4-4267-ACCB-B1A0CE01D625}"/>
              </a:ext>
            </a:extLst>
          </p:cNvPr>
          <p:cNvSpPr/>
          <p:nvPr/>
        </p:nvSpPr>
        <p:spPr>
          <a:xfrm>
            <a:off x="0" y="2995521"/>
            <a:ext cx="9144000" cy="120032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ডুবে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গেলে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যাতে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তুলে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আনতে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সেজন্য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অভিজ্ঞ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সাতারু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রাখব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।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687BE66-FEC4-4267-ACCB-B1A0CE01D625}"/>
              </a:ext>
            </a:extLst>
          </p:cNvPr>
          <p:cNvSpPr/>
          <p:nvPr/>
        </p:nvSpPr>
        <p:spPr>
          <a:xfrm>
            <a:off x="0" y="4226499"/>
            <a:ext cx="9144000" cy="64633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ভাসমান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রাখব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687BE66-FEC4-4267-ACCB-B1A0CE01D625}"/>
              </a:ext>
            </a:extLst>
          </p:cNvPr>
          <p:cNvSpPr/>
          <p:nvPr/>
        </p:nvSpPr>
        <p:spPr>
          <a:xfrm>
            <a:off x="-20782" y="4903479"/>
            <a:ext cx="9144000" cy="58477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আহার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পরপরই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খালি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পেটে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সাঁতার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অনুশীলন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687BE66-FEC4-4267-ACCB-B1A0CE01D625}"/>
              </a:ext>
            </a:extLst>
          </p:cNvPr>
          <p:cNvSpPr/>
          <p:nvPr/>
        </p:nvSpPr>
        <p:spPr>
          <a:xfrm>
            <a:off x="0" y="5525185"/>
            <a:ext cx="9144000" cy="64633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লাইফ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জ্যাকেট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রাখব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2218983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95909046"/>
              </p:ext>
            </p:extLst>
          </p:nvPr>
        </p:nvGraphicFramePr>
        <p:xfrm>
          <a:off x="0" y="1704440"/>
          <a:ext cx="9144000" cy="5077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 descr="C:\Users\Borni GPS\Desktop\DPE Logo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96200" y="0"/>
            <a:ext cx="1447800" cy="1585686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6E44873-81CD-468F-BE94-9E626C85E7E6}"/>
              </a:ext>
            </a:extLst>
          </p:cNvPr>
          <p:cNvSpPr/>
          <p:nvPr/>
        </p:nvSpPr>
        <p:spPr>
          <a:xfrm>
            <a:off x="20782" y="131123"/>
            <a:ext cx="74676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b="1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সাঁতারের</a:t>
            </a:r>
            <a:r>
              <a:rPr lang="en-GB" sz="40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GB" sz="4000" b="1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প্রকারভেদঃ</a:t>
            </a:r>
            <a:r>
              <a:rPr lang="en-GB" sz="40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</a:p>
          <a:p>
            <a:pPr algn="ctr"/>
            <a:r>
              <a:rPr lang="en-GB" sz="4000" b="1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প্রতিযোগিতামূলক</a:t>
            </a:r>
            <a:r>
              <a:rPr lang="en-GB" sz="40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GB" sz="4000" b="1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সাঁতার</a:t>
            </a:r>
            <a:r>
              <a:rPr lang="en-GB" sz="40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 </a:t>
            </a:r>
            <a:r>
              <a:rPr lang="en-GB" sz="4000" b="1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চার</a:t>
            </a:r>
            <a:r>
              <a:rPr lang="en-GB" sz="40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GB" sz="4000" b="1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প্রকার</a:t>
            </a:r>
            <a:r>
              <a:rPr lang="en-GB" sz="40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।</a:t>
            </a:r>
            <a:endParaRPr lang="en-US" sz="4000" b="1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0517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D4DF988-5908-4F6E-AD19-CB925F6D2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graphicEl>
                                              <a:dgm id="{3D4DF988-5908-4F6E-AD19-CB925F6D23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4435D17-D236-4009-91EC-63FDFAB1A4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graphicEl>
                                              <a:dgm id="{A4435D17-D236-4009-91EC-63FDFAB1A4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CB8020-1F6C-4FC1-B06E-C8D1A29A66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>
                                            <p:graphicEl>
                                              <a:dgm id="{8CCB8020-1F6C-4FC1-B06E-C8D1A29A66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7D712C0-3D8B-46ED-90C7-35F996CBD8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>
                                            <p:graphicEl>
                                              <a:dgm id="{27D712C0-3D8B-46ED-90C7-35F996CBD8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1A7C4D9-FB47-4AAC-A7DC-266C898C6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graphicEl>
                                              <a:dgm id="{91A7C4D9-FB47-4AAC-A7DC-266C898C6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9BAFB5-AD58-4D9B-AF03-14468C80D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graphicEl>
                                              <a:dgm id="{609BAFB5-AD58-4D9B-AF03-14468C80D8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7667E5-3B47-46A2-9627-17E5FB912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>
                                            <p:graphicEl>
                                              <a:dgm id="{8D7667E5-3B47-46A2-9627-17E5FB9123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16A0F53-B6BA-44FD-93AC-C91F73FD5B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">
                                            <p:graphicEl>
                                              <a:dgm id="{B16A0F53-B6BA-44FD-93AC-C91F73FD5B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E391024-CED9-4D89-9C1A-94C6CB5E94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">
                                            <p:graphicEl>
                                              <a:dgm id="{8E391024-CED9-4D89-9C1A-94C6CB5E94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Borni GPS\Desktop\DPE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0"/>
            <a:ext cx="1447800" cy="1585686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352E6D9-890D-4F66-81E0-CCE0B372BB05}"/>
              </a:ext>
            </a:extLst>
          </p:cNvPr>
          <p:cNvSpPr/>
          <p:nvPr/>
        </p:nvSpPr>
        <p:spPr>
          <a:xfrm>
            <a:off x="619992" y="5657671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মুক্ত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সাঁতারকে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Free Style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সাঁতার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বলে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। এ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স্টাইলে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খুব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দ্রুত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সাঁতার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কাটা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যায়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352E6D9-890D-4F66-81E0-CCE0B372BB05}"/>
              </a:ext>
            </a:extLst>
          </p:cNvPr>
          <p:cNvSpPr/>
          <p:nvPr/>
        </p:nvSpPr>
        <p:spPr>
          <a:xfrm>
            <a:off x="152400" y="69568"/>
            <a:ext cx="7391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আমরা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এখন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চার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প্রকার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সাঁতারের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বিস্তারিত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জানব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।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28" y="2673632"/>
            <a:ext cx="7772399" cy="2819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352E6D9-890D-4F66-81E0-CCE0B372BB05}"/>
              </a:ext>
            </a:extLst>
          </p:cNvPr>
          <p:cNvSpPr/>
          <p:nvPr/>
        </p:nvSpPr>
        <p:spPr>
          <a:xfrm>
            <a:off x="2514600" y="1591659"/>
            <a:ext cx="4038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মুক্ত</a:t>
            </a:r>
            <a:r>
              <a:rPr lang="en-US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সাঁতারঃ</a:t>
            </a:r>
            <a:endParaRPr lang="en-US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5581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687BE66-FEC4-4267-ACCB-B1A0CE01D625}"/>
              </a:ext>
            </a:extLst>
          </p:cNvPr>
          <p:cNvSpPr/>
          <p:nvPr/>
        </p:nvSpPr>
        <p:spPr>
          <a:xfrm>
            <a:off x="3002972" y="-25003"/>
            <a:ext cx="3474027" cy="76944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শরীরের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অবস্থানঃ</a:t>
            </a:r>
            <a:endParaRPr lang="en-US" sz="4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687BE66-FEC4-4267-ACCB-B1A0CE01D625}"/>
              </a:ext>
            </a:extLst>
          </p:cNvPr>
          <p:cNvSpPr/>
          <p:nvPr/>
        </p:nvSpPr>
        <p:spPr>
          <a:xfrm>
            <a:off x="0" y="4801903"/>
            <a:ext cx="9144000" cy="52322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চুল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মধ্যরেখা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বরাবর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সমতায়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শরীর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উপুর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687BE66-FEC4-4267-ACCB-B1A0CE01D625}"/>
              </a:ext>
            </a:extLst>
          </p:cNvPr>
          <p:cNvSpPr/>
          <p:nvPr/>
        </p:nvSpPr>
        <p:spPr>
          <a:xfrm>
            <a:off x="0" y="5338326"/>
            <a:ext cx="9144000" cy="95410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মাথা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কেটে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ভিতরে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কেটে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দেহকে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এগিয়ে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687BE66-FEC4-4267-ACCB-B1A0CE01D625}"/>
              </a:ext>
            </a:extLst>
          </p:cNvPr>
          <p:cNvSpPr/>
          <p:nvPr/>
        </p:nvSpPr>
        <p:spPr>
          <a:xfrm>
            <a:off x="-6927" y="6300982"/>
            <a:ext cx="9144000" cy="52322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সম্মুখের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বাহুর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লম্বভাবে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শরীরকে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গড়িয়ে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সামনের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অগ্রসর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88986"/>
            <a:ext cx="9137073" cy="350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2656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687BE66-FEC4-4267-ACCB-B1A0CE01D625}"/>
              </a:ext>
            </a:extLst>
          </p:cNvPr>
          <p:cNvSpPr/>
          <p:nvPr/>
        </p:nvSpPr>
        <p:spPr>
          <a:xfrm>
            <a:off x="0" y="3992992"/>
            <a:ext cx="9144000" cy="52322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হাতকে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ভেঙ্গে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সোজা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সামনের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687BE66-FEC4-4267-ACCB-B1A0CE01D625}"/>
              </a:ext>
            </a:extLst>
          </p:cNvPr>
          <p:cNvSpPr/>
          <p:nvPr/>
        </p:nvSpPr>
        <p:spPr>
          <a:xfrm>
            <a:off x="3276601" y="34636"/>
            <a:ext cx="2438400" cy="83099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চালনাঃ</a:t>
            </a:r>
            <a:endParaRPr lang="en-US" sz="4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687BE66-FEC4-4267-ACCB-B1A0CE01D625}"/>
              </a:ext>
            </a:extLst>
          </p:cNvPr>
          <p:cNvSpPr/>
          <p:nvPr/>
        </p:nvSpPr>
        <p:spPr>
          <a:xfrm>
            <a:off x="0" y="4524761"/>
            <a:ext cx="9144000" cy="52322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কেটে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ভাঙ্গা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হাতকে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সোজা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687BE66-FEC4-4267-ACCB-B1A0CE01D625}"/>
              </a:ext>
            </a:extLst>
          </p:cNvPr>
          <p:cNvSpPr/>
          <p:nvPr/>
        </p:nvSpPr>
        <p:spPr>
          <a:xfrm>
            <a:off x="0" y="5047982"/>
            <a:ext cx="9144000" cy="52322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ভাঙ্গা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কনুই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বাহুর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কিছুক্ষণ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থামবে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687BE66-FEC4-4267-ACCB-B1A0CE01D625}"/>
              </a:ext>
            </a:extLst>
          </p:cNvPr>
          <p:cNvSpPr/>
          <p:nvPr/>
        </p:nvSpPr>
        <p:spPr>
          <a:xfrm>
            <a:off x="0" y="5589983"/>
            <a:ext cx="9144000" cy="95410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সামেনের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গেলে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খোলা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বাহিরমুখী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45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কোনে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বাঁকানো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।।</a:t>
            </a: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914400"/>
            <a:ext cx="9047018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0034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687BE66-FEC4-4267-ACCB-B1A0CE01D625}"/>
              </a:ext>
            </a:extLst>
          </p:cNvPr>
          <p:cNvSpPr/>
          <p:nvPr/>
        </p:nvSpPr>
        <p:spPr>
          <a:xfrm>
            <a:off x="2895600" y="33675"/>
            <a:ext cx="3539836" cy="83099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পায়ের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অবস্থানঃ</a:t>
            </a:r>
            <a:endParaRPr lang="en-US" sz="4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687BE66-FEC4-4267-ACCB-B1A0CE01D625}"/>
              </a:ext>
            </a:extLst>
          </p:cNvPr>
          <p:cNvSpPr/>
          <p:nvPr/>
        </p:nvSpPr>
        <p:spPr>
          <a:xfrm>
            <a:off x="0" y="4747656"/>
            <a:ext cx="9144000" cy="101566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উভয়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সোজা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দুটাকে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পিছনের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সম্পূর্ণভাবে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প্রসারিত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687BE66-FEC4-4267-ACCB-B1A0CE01D625}"/>
              </a:ext>
            </a:extLst>
          </p:cNvPr>
          <p:cNvSpPr/>
          <p:nvPr/>
        </p:nvSpPr>
        <p:spPr>
          <a:xfrm>
            <a:off x="-34636" y="5797704"/>
            <a:ext cx="9144000" cy="52322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লাথি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সোজা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পা-কে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শক্ত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687BE66-FEC4-4267-ACCB-B1A0CE01D625}"/>
              </a:ext>
            </a:extLst>
          </p:cNvPr>
          <p:cNvSpPr/>
          <p:nvPr/>
        </p:nvSpPr>
        <p:spPr>
          <a:xfrm>
            <a:off x="0" y="6320925"/>
            <a:ext cx="9144000" cy="52322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পা-কে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পিছনের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উঠানোর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অবশ্যই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সোজা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6" y="990600"/>
            <a:ext cx="9178636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0372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687BE66-FEC4-4267-ACCB-B1A0CE01D625}"/>
              </a:ext>
            </a:extLst>
          </p:cNvPr>
          <p:cNvSpPr/>
          <p:nvPr/>
        </p:nvSpPr>
        <p:spPr>
          <a:xfrm>
            <a:off x="0" y="1177169"/>
            <a:ext cx="9144000" cy="156966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হাতকে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ভেঙ্গে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সোজা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সামনের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687BE66-FEC4-4267-ACCB-B1A0CE01D625}"/>
              </a:ext>
            </a:extLst>
          </p:cNvPr>
          <p:cNvSpPr/>
          <p:nvPr/>
        </p:nvSpPr>
        <p:spPr>
          <a:xfrm>
            <a:off x="2971800" y="0"/>
            <a:ext cx="2590800" cy="83099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শ্বাস-প্রশ্বাসঃ</a:t>
            </a:r>
            <a:endParaRPr lang="en-US" sz="4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687BE66-FEC4-4267-ACCB-B1A0CE01D625}"/>
              </a:ext>
            </a:extLst>
          </p:cNvPr>
          <p:cNvSpPr/>
          <p:nvPr/>
        </p:nvSpPr>
        <p:spPr>
          <a:xfrm>
            <a:off x="0" y="2777315"/>
            <a:ext cx="9144000" cy="83099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কেটে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ভাঙ্গা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হাতকে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সোজা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687BE66-FEC4-4267-ACCB-B1A0CE01D625}"/>
              </a:ext>
            </a:extLst>
          </p:cNvPr>
          <p:cNvSpPr/>
          <p:nvPr/>
        </p:nvSpPr>
        <p:spPr>
          <a:xfrm>
            <a:off x="0" y="3638798"/>
            <a:ext cx="9144000" cy="156966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ভাঙ্গা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কনুই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বাহুর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কিছুক্ষণ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থামবে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687BE66-FEC4-4267-ACCB-B1A0CE01D625}"/>
              </a:ext>
            </a:extLst>
          </p:cNvPr>
          <p:cNvSpPr/>
          <p:nvPr/>
        </p:nvSpPr>
        <p:spPr>
          <a:xfrm>
            <a:off x="0" y="5238944"/>
            <a:ext cx="9144000" cy="132343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সামেনের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গেলে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খোলা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বাহিরমুখী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45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কোনে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বাঁকানো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9351074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687BE66-FEC4-4267-ACCB-B1A0CE01D625}"/>
              </a:ext>
            </a:extLst>
          </p:cNvPr>
          <p:cNvSpPr/>
          <p:nvPr/>
        </p:nvSpPr>
        <p:spPr>
          <a:xfrm>
            <a:off x="4724400" y="0"/>
            <a:ext cx="3429000" cy="83099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শরীরের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অবস্থানঃ</a:t>
            </a:r>
            <a:endParaRPr lang="en-US" sz="4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687BE66-FEC4-4267-ACCB-B1A0CE01D625}"/>
              </a:ext>
            </a:extLst>
          </p:cNvPr>
          <p:cNvSpPr/>
          <p:nvPr/>
        </p:nvSpPr>
        <p:spPr>
          <a:xfrm>
            <a:off x="0" y="4801903"/>
            <a:ext cx="9144000" cy="95410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চি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সাঁতারে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নিতম্বের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শরীরকে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সোজা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প্রসারিত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চি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6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8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ইঞ্চি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687BE66-FEC4-4267-ACCB-B1A0CE01D625}"/>
              </a:ext>
            </a:extLst>
          </p:cNvPr>
          <p:cNvSpPr/>
          <p:nvPr/>
        </p:nvSpPr>
        <p:spPr>
          <a:xfrm>
            <a:off x="-6927" y="6300982"/>
            <a:ext cx="9144000" cy="52322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দৃষ্টি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পায়ের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গোড়ালির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থুতনিকে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ঠেলে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687BE66-FEC4-4267-ACCB-B1A0CE01D625}"/>
              </a:ext>
            </a:extLst>
          </p:cNvPr>
          <p:cNvSpPr/>
          <p:nvPr/>
        </p:nvSpPr>
        <p:spPr>
          <a:xfrm>
            <a:off x="-6927" y="13855"/>
            <a:ext cx="2750127" cy="83099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সাঁতারঃ</a:t>
            </a:r>
            <a:endParaRPr lang="en-US" sz="4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33527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687BE66-FEC4-4267-ACCB-B1A0CE01D625}"/>
              </a:ext>
            </a:extLst>
          </p:cNvPr>
          <p:cNvSpPr/>
          <p:nvPr/>
        </p:nvSpPr>
        <p:spPr>
          <a:xfrm>
            <a:off x="0" y="5777762"/>
            <a:ext cx="9144000" cy="52322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মাথাকে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ভিতর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2818608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687BE66-FEC4-4267-ACCB-B1A0CE01D625}"/>
              </a:ext>
            </a:extLst>
          </p:cNvPr>
          <p:cNvSpPr/>
          <p:nvPr/>
        </p:nvSpPr>
        <p:spPr>
          <a:xfrm>
            <a:off x="0" y="5288340"/>
            <a:ext cx="9144000" cy="52322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শরীরের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চালনা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687BE66-FEC4-4267-ACCB-B1A0CE01D625}"/>
              </a:ext>
            </a:extLst>
          </p:cNvPr>
          <p:cNvSpPr/>
          <p:nvPr/>
        </p:nvSpPr>
        <p:spPr>
          <a:xfrm>
            <a:off x="3352800" y="0"/>
            <a:ext cx="2438400" cy="83099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চালনাঃ</a:t>
            </a:r>
            <a:endParaRPr lang="en-US" sz="4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687BE66-FEC4-4267-ACCB-B1A0CE01D625}"/>
              </a:ext>
            </a:extLst>
          </p:cNvPr>
          <p:cNvSpPr/>
          <p:nvPr/>
        </p:nvSpPr>
        <p:spPr>
          <a:xfrm>
            <a:off x="0" y="5811560"/>
            <a:ext cx="9144000" cy="52322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ঘড়ির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11.00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1.00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টার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687BE66-FEC4-4267-ACCB-B1A0CE01D625}"/>
              </a:ext>
            </a:extLst>
          </p:cNvPr>
          <p:cNvSpPr/>
          <p:nvPr/>
        </p:nvSpPr>
        <p:spPr>
          <a:xfrm>
            <a:off x="0" y="6334780"/>
            <a:ext cx="9144000" cy="52322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কনুই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90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কোনে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বাঁকাতে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6666"/>
            <a:ext cx="9144000" cy="456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3736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08F49DB-450D-495B-A22C-DE73C544C879}"/>
              </a:ext>
            </a:extLst>
          </p:cNvPr>
          <p:cNvSpPr txBox="1"/>
          <p:nvPr/>
        </p:nvSpPr>
        <p:spPr>
          <a:xfrm>
            <a:off x="381000" y="4633079"/>
            <a:ext cx="4267200" cy="2739211"/>
          </a:xfrm>
          <a:prstGeom prst="rect">
            <a:avLst/>
          </a:prstGeom>
          <a:noFill/>
          <a:ln w="571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মোঃ</a:t>
            </a:r>
            <a:r>
              <a:rPr lang="en-US" sz="28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আব্দুল</a:t>
            </a:r>
            <a:r>
              <a:rPr lang="en-US" sz="28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কাদির</a:t>
            </a:r>
            <a:r>
              <a:rPr lang="en-US" sz="28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, </a:t>
            </a:r>
          </a:p>
          <a:p>
            <a:pPr algn="ctr"/>
            <a:r>
              <a:rPr lang="en-US" sz="2800" b="1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সহকারী</a:t>
            </a:r>
            <a:r>
              <a:rPr lang="bn-BD" sz="28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শিক্ষক</a:t>
            </a:r>
            <a:r>
              <a:rPr lang="bn-BD" sz="24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/>
            </a:r>
            <a:br>
              <a:rPr lang="bn-BD" sz="24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</a:br>
            <a:r>
              <a:rPr lang="en-US" sz="2800" b="1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বর্ণি</a:t>
            </a:r>
            <a:r>
              <a:rPr lang="en-US" sz="28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সরকারি</a:t>
            </a:r>
            <a:r>
              <a:rPr lang="en-US" sz="28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প্রাথমিক</a:t>
            </a:r>
            <a:r>
              <a:rPr lang="en-US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বিদ্যালয়</a:t>
            </a:r>
            <a:r>
              <a:rPr lang="bn-BD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/>
            </a:r>
            <a:br>
              <a:rPr lang="bn-BD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</a:br>
            <a:r>
              <a:rPr lang="en-US" sz="2800" b="1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কোম্পানীগঞ্জ</a:t>
            </a:r>
            <a:r>
              <a:rPr lang="en-US" sz="28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সিলেট</a:t>
            </a:r>
            <a:r>
              <a:rPr lang="en-US" sz="28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800" b="1" dirty="0" err="1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দল</a:t>
            </a:r>
            <a:r>
              <a:rPr lang="en-US" sz="28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নং-09</a:t>
            </a:r>
            <a:r>
              <a:rPr lang="en-US" sz="32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/>
            </a:r>
            <a:br>
              <a:rPr lang="en-US" sz="32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</a:br>
            <a:endParaRPr lang="en-US" sz="2800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D5C3181-6984-4493-AADC-92518E9A7463}"/>
              </a:ext>
            </a:extLst>
          </p:cNvPr>
          <p:cNvSpPr txBox="1"/>
          <p:nvPr/>
        </p:nvSpPr>
        <p:spPr>
          <a:xfrm>
            <a:off x="4648200" y="4633079"/>
            <a:ext cx="4495800" cy="1754326"/>
          </a:xfrm>
          <a:prstGeom prst="rect">
            <a:avLst/>
          </a:prstGeom>
          <a:noFill/>
          <a:ln w="38100"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  <a:sp3d/>
          </a:bodyPr>
          <a:lstStyle/>
          <a:p>
            <a:pPr algn="ctr"/>
            <a:r>
              <a:rPr lang="en-US" sz="2800" b="1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b="1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bn-BD" sz="2800" b="1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2800" b="1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GB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সাঁতার</a:t>
            </a:r>
            <a:r>
              <a:rPr lang="en-GB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: ৪০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GB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400" b="1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400" b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:  16/08/২০21খ্রিঃ</a:t>
            </a:r>
            <a:endParaRPr lang="en-US" sz="2400" b="1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0"/>
            <a:ext cx="566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পরিচিতিঃ</a:t>
            </a:r>
            <a:endParaRPr lang="en-US" sz="54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9144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err="1" smtClean="0">
                <a:latin typeface="Nikosh" pitchFamily="2" charset="0"/>
                <a:cs typeface="Nikosh" pitchFamily="2" charset="0"/>
              </a:rPr>
              <a:t>উপস্থাপনায়ঃ</a:t>
            </a:r>
            <a:endParaRPr lang="en-US" sz="4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3810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পাঠ</a:t>
            </a:r>
            <a:endParaRPr lang="en-US" sz="48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049" name="Picture 1" descr="C:\Users\Borni GPS\Downloads\Kader P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752600"/>
            <a:ext cx="2857500" cy="2857500"/>
          </a:xfrm>
          <a:prstGeom prst="rect">
            <a:avLst/>
          </a:prstGeom>
          <a:noFill/>
        </p:spPr>
      </p:pic>
      <p:pic>
        <p:nvPicPr>
          <p:cNvPr id="9" name="Picture 8" descr="C:\Users\Borni GPS\Desktop\DPE 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0"/>
            <a:ext cx="1219200" cy="13716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1477651"/>
            <a:ext cx="4114799" cy="294519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687BE66-FEC4-4267-ACCB-B1A0CE01D625}"/>
              </a:ext>
            </a:extLst>
          </p:cNvPr>
          <p:cNvSpPr/>
          <p:nvPr/>
        </p:nvSpPr>
        <p:spPr>
          <a:xfrm>
            <a:off x="27710" y="685800"/>
            <a:ext cx="9143999" cy="110799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পায়ের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শ্বাস-প্রশ্বাসঃ</a:t>
            </a:r>
            <a:endParaRPr lang="en-US" sz="66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687BE66-FEC4-4267-ACCB-B1A0CE01D625}"/>
              </a:ext>
            </a:extLst>
          </p:cNvPr>
          <p:cNvSpPr/>
          <p:nvPr/>
        </p:nvSpPr>
        <p:spPr>
          <a:xfrm>
            <a:off x="-27709" y="2095142"/>
            <a:ext cx="9144000" cy="120032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ব্যাক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স্ট্রোক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সাঁতারে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একবার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চালানোর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৬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চালনা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687BE66-FEC4-4267-ACCB-B1A0CE01D625}"/>
              </a:ext>
            </a:extLst>
          </p:cNvPr>
          <p:cNvSpPr/>
          <p:nvPr/>
        </p:nvSpPr>
        <p:spPr>
          <a:xfrm>
            <a:off x="-27709" y="3295471"/>
            <a:ext cx="9144000" cy="120032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চালনা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চালানার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সোজা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হাটু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সামান্য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ভাজ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687BE66-FEC4-4267-ACCB-B1A0CE01D625}"/>
              </a:ext>
            </a:extLst>
          </p:cNvPr>
          <p:cNvSpPr/>
          <p:nvPr/>
        </p:nvSpPr>
        <p:spPr>
          <a:xfrm>
            <a:off x="0" y="4495800"/>
            <a:ext cx="9144000" cy="175432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শ্বাস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প্রশাসের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কাজটি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বিরতিহীনভাবে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চালানোর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শ্বাস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পরবর্তী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শ্বাস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পূর্বের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0753298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687BE66-FEC4-4267-ACCB-B1A0CE01D625}"/>
              </a:ext>
            </a:extLst>
          </p:cNvPr>
          <p:cNvSpPr/>
          <p:nvPr/>
        </p:nvSpPr>
        <p:spPr>
          <a:xfrm>
            <a:off x="5867400" y="32812"/>
            <a:ext cx="3048000" cy="70788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শরীরের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অবস্থানঃ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687BE66-FEC4-4267-ACCB-B1A0CE01D625}"/>
              </a:ext>
            </a:extLst>
          </p:cNvPr>
          <p:cNvSpPr/>
          <p:nvPr/>
        </p:nvSpPr>
        <p:spPr>
          <a:xfrm>
            <a:off x="0" y="4539639"/>
            <a:ext cx="9144000" cy="52322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সাঁতারু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সোজা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উপুর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687BE66-FEC4-4267-ACCB-B1A0CE01D625}"/>
              </a:ext>
            </a:extLst>
          </p:cNvPr>
          <p:cNvSpPr/>
          <p:nvPr/>
        </p:nvSpPr>
        <p:spPr>
          <a:xfrm>
            <a:off x="13854" y="5586079"/>
            <a:ext cx="9144000" cy="52322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মাথা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নিতম্বকে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নামিয়ে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শ্বাস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687BE66-FEC4-4267-ACCB-B1A0CE01D625}"/>
              </a:ext>
            </a:extLst>
          </p:cNvPr>
          <p:cNvSpPr/>
          <p:nvPr/>
        </p:nvSpPr>
        <p:spPr>
          <a:xfrm>
            <a:off x="1981200" y="-23640"/>
            <a:ext cx="2369127" cy="83099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সাঁতারঃ</a:t>
            </a:r>
            <a:endParaRPr lang="en-US" sz="4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687BE66-FEC4-4267-ACCB-B1A0CE01D625}"/>
              </a:ext>
            </a:extLst>
          </p:cNvPr>
          <p:cNvSpPr/>
          <p:nvPr/>
        </p:nvSpPr>
        <p:spPr>
          <a:xfrm>
            <a:off x="13854" y="5062859"/>
            <a:ext cx="9144000" cy="52322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নিতম্ব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উঠা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নামা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শরীর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সামান্য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বাঁকিয়ে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976644"/>
            <a:ext cx="9137073" cy="344295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687BE66-FEC4-4267-ACCB-B1A0CE01D625}"/>
              </a:ext>
            </a:extLst>
          </p:cNvPr>
          <p:cNvSpPr/>
          <p:nvPr/>
        </p:nvSpPr>
        <p:spPr>
          <a:xfrm>
            <a:off x="0" y="6223575"/>
            <a:ext cx="9144000" cy="46166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শ্বাস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বাহুকে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পূর্বের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যাওয়ার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হাততে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প্রসারিত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7768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687BE66-FEC4-4267-ACCB-B1A0CE01D625}"/>
              </a:ext>
            </a:extLst>
          </p:cNvPr>
          <p:cNvSpPr/>
          <p:nvPr/>
        </p:nvSpPr>
        <p:spPr>
          <a:xfrm>
            <a:off x="3238500" y="0"/>
            <a:ext cx="2667000" cy="83099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চালনাঃ</a:t>
            </a:r>
            <a:endParaRPr lang="en-US" sz="4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687BE66-FEC4-4267-ACCB-B1A0CE01D625}"/>
              </a:ext>
            </a:extLst>
          </p:cNvPr>
          <p:cNvSpPr/>
          <p:nvPr/>
        </p:nvSpPr>
        <p:spPr>
          <a:xfrm>
            <a:off x="0" y="4876800"/>
            <a:ext cx="9144000" cy="95410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সোজা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কনুই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বাঁকিয়ে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হাতের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তালুকে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কোনাকোনি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পানিকে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টানতে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687BE66-FEC4-4267-ACCB-B1A0CE01D625}"/>
              </a:ext>
            </a:extLst>
          </p:cNvPr>
          <p:cNvSpPr/>
          <p:nvPr/>
        </p:nvSpPr>
        <p:spPr>
          <a:xfrm>
            <a:off x="0" y="5830907"/>
            <a:ext cx="9144000" cy="95410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হাতের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ভিতরের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কোনা-কোনিভাবে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সামনের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এগিয়ে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মুখ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তুলে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শ্বাস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7886"/>
            <a:ext cx="9144000" cy="401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9725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687BE66-FEC4-4267-ACCB-B1A0CE01D625}"/>
              </a:ext>
            </a:extLst>
          </p:cNvPr>
          <p:cNvSpPr/>
          <p:nvPr/>
        </p:nvSpPr>
        <p:spPr>
          <a:xfrm>
            <a:off x="2895600" y="0"/>
            <a:ext cx="2961409" cy="83099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চালনাঃ</a:t>
            </a:r>
            <a:endParaRPr lang="en-US" sz="4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687BE66-FEC4-4267-ACCB-B1A0CE01D625}"/>
              </a:ext>
            </a:extLst>
          </p:cNvPr>
          <p:cNvSpPr/>
          <p:nvPr/>
        </p:nvSpPr>
        <p:spPr>
          <a:xfrm>
            <a:off x="0" y="4439520"/>
            <a:ext cx="9144000" cy="95410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শরীরকে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সোজা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পায়ের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গোড়ালীকে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উচু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নিতম্বের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টেনে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ব্যাঙের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পানিকে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ধাক্কা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687BE66-FEC4-4267-ACCB-B1A0CE01D625}"/>
              </a:ext>
            </a:extLst>
          </p:cNvPr>
          <p:cNvSpPr/>
          <p:nvPr/>
        </p:nvSpPr>
        <p:spPr>
          <a:xfrm>
            <a:off x="0" y="5394986"/>
            <a:ext cx="9144000" cy="52322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পানিকে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ধাক্কা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দেয়ার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নিতম্ব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হাটু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নমনীয়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0391"/>
            <a:ext cx="9116291" cy="348776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687BE66-FEC4-4267-ACCB-B1A0CE01D625}"/>
              </a:ext>
            </a:extLst>
          </p:cNvPr>
          <p:cNvSpPr/>
          <p:nvPr/>
        </p:nvSpPr>
        <p:spPr>
          <a:xfrm>
            <a:off x="-27709" y="5918206"/>
            <a:ext cx="9144000" cy="95410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টানবে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বিপরীতে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পানিকে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লাথি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0962393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687BE66-FEC4-4267-ACCB-B1A0CE01D625}"/>
              </a:ext>
            </a:extLst>
          </p:cNvPr>
          <p:cNvSpPr/>
          <p:nvPr/>
        </p:nvSpPr>
        <p:spPr>
          <a:xfrm>
            <a:off x="2743200" y="28334"/>
            <a:ext cx="2895600" cy="92333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শ্বাস-প্রশ্বাসঃ</a:t>
            </a:r>
            <a:endParaRPr lang="en-US" sz="5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687BE66-FEC4-4267-ACCB-B1A0CE01D625}"/>
              </a:ext>
            </a:extLst>
          </p:cNvPr>
          <p:cNvSpPr/>
          <p:nvPr/>
        </p:nvSpPr>
        <p:spPr>
          <a:xfrm>
            <a:off x="-34636" y="1447800"/>
            <a:ext cx="9144000" cy="132343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মাথাকে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তোলার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সমতার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শ্বাস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687BE66-FEC4-4267-ACCB-B1A0CE01D625}"/>
              </a:ext>
            </a:extLst>
          </p:cNvPr>
          <p:cNvSpPr/>
          <p:nvPr/>
        </p:nvSpPr>
        <p:spPr>
          <a:xfrm>
            <a:off x="-34636" y="2895600"/>
            <a:ext cx="9144000" cy="193899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মাথাকে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ডুবানোর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শ্বাস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ছাড়তে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হাতকে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থুতনীর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সামনের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প্রসারিত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0598907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687BE66-FEC4-4267-ACCB-B1A0CE01D625}"/>
              </a:ext>
            </a:extLst>
          </p:cNvPr>
          <p:cNvSpPr/>
          <p:nvPr/>
        </p:nvSpPr>
        <p:spPr>
          <a:xfrm>
            <a:off x="5410200" y="97304"/>
            <a:ext cx="3048000" cy="70788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শরীরের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অবস্থানঃ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687BE66-FEC4-4267-ACCB-B1A0CE01D625}"/>
              </a:ext>
            </a:extLst>
          </p:cNvPr>
          <p:cNvSpPr/>
          <p:nvPr/>
        </p:nvSpPr>
        <p:spPr>
          <a:xfrm>
            <a:off x="13854" y="5288340"/>
            <a:ext cx="9144000" cy="52322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প্রজাপতি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সাঁতারে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শরীর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সমতায়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সোজা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687BE66-FEC4-4267-ACCB-B1A0CE01D625}"/>
              </a:ext>
            </a:extLst>
          </p:cNvPr>
          <p:cNvSpPr/>
          <p:nvPr/>
        </p:nvSpPr>
        <p:spPr>
          <a:xfrm>
            <a:off x="13854" y="6334780"/>
            <a:ext cx="9144000" cy="52322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মাথা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চোখকে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পুলের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তলদেশে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তাকাতে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687BE66-FEC4-4267-ACCB-B1A0CE01D625}"/>
              </a:ext>
            </a:extLst>
          </p:cNvPr>
          <p:cNvSpPr/>
          <p:nvPr/>
        </p:nvSpPr>
        <p:spPr>
          <a:xfrm>
            <a:off x="-6927" y="99481"/>
            <a:ext cx="3435927" cy="83099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প্রজাপতি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সাঁতারঃ</a:t>
            </a:r>
            <a:endParaRPr lang="en-US" sz="4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687BE66-FEC4-4267-ACCB-B1A0CE01D625}"/>
              </a:ext>
            </a:extLst>
          </p:cNvPr>
          <p:cNvSpPr/>
          <p:nvPr/>
        </p:nvSpPr>
        <p:spPr>
          <a:xfrm>
            <a:off x="13854" y="5811560"/>
            <a:ext cx="9144000" cy="52322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জোড়া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হাতকে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প্রসারিত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4" y="1066800"/>
            <a:ext cx="9171708" cy="413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153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7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687BE66-FEC4-4267-ACCB-B1A0CE01D625}"/>
              </a:ext>
            </a:extLst>
          </p:cNvPr>
          <p:cNvSpPr/>
          <p:nvPr/>
        </p:nvSpPr>
        <p:spPr>
          <a:xfrm>
            <a:off x="3562350" y="0"/>
            <a:ext cx="2457450" cy="83099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চালনাঃ</a:t>
            </a:r>
            <a:endParaRPr lang="en-US" sz="4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687BE66-FEC4-4267-ACCB-B1A0CE01D625}"/>
              </a:ext>
            </a:extLst>
          </p:cNvPr>
          <p:cNvSpPr/>
          <p:nvPr/>
        </p:nvSpPr>
        <p:spPr>
          <a:xfrm>
            <a:off x="0" y="4876800"/>
            <a:ext cx="9144000" cy="52322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সাঁতারের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শুরুতে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মাথার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হাতকে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সোজা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687BE66-FEC4-4267-ACCB-B1A0CE01D625}"/>
              </a:ext>
            </a:extLst>
          </p:cNvPr>
          <p:cNvSpPr/>
          <p:nvPr/>
        </p:nvSpPr>
        <p:spPr>
          <a:xfrm>
            <a:off x="0" y="5400020"/>
            <a:ext cx="9144000" cy="95410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হাতের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কনুইকে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বাঁকা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উঁচু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বাহিরমুখী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পানিকে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7886"/>
            <a:ext cx="9144000" cy="401651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687BE66-FEC4-4267-ACCB-B1A0CE01D625}"/>
              </a:ext>
            </a:extLst>
          </p:cNvPr>
          <p:cNvSpPr/>
          <p:nvPr/>
        </p:nvSpPr>
        <p:spPr>
          <a:xfrm>
            <a:off x="0" y="6354127"/>
            <a:ext cx="9144000" cy="52322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বুকের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পাশ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শরীরকে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ঘুরিয়ে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বুকের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হাতকে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আসতে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0149618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687BE66-FEC4-4267-ACCB-B1A0CE01D625}"/>
              </a:ext>
            </a:extLst>
          </p:cNvPr>
          <p:cNvSpPr/>
          <p:nvPr/>
        </p:nvSpPr>
        <p:spPr>
          <a:xfrm>
            <a:off x="2958811" y="0"/>
            <a:ext cx="3170960" cy="83099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পায়ের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অবস্থানঃ</a:t>
            </a:r>
            <a:endParaRPr lang="en-US" sz="4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687BE66-FEC4-4267-ACCB-B1A0CE01D625}"/>
              </a:ext>
            </a:extLst>
          </p:cNvPr>
          <p:cNvSpPr/>
          <p:nvPr/>
        </p:nvSpPr>
        <p:spPr>
          <a:xfrm>
            <a:off x="0" y="4968347"/>
            <a:ext cx="9144000" cy="95410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সাঁতারু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সামনের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অগ্রসর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কাঁধের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ভর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ঢেউ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খেলানোর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ভঙ্গিতে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পা’কে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সামনের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687BE66-FEC4-4267-ACCB-B1A0CE01D625}"/>
              </a:ext>
            </a:extLst>
          </p:cNvPr>
          <p:cNvSpPr/>
          <p:nvPr/>
        </p:nvSpPr>
        <p:spPr>
          <a:xfrm>
            <a:off x="0" y="5903893"/>
            <a:ext cx="9144000" cy="95410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সাঁতারুর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গোড়ালীকে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তুলতে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নিতম্বকে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ভিতর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ডুবাতে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সেসময়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হাঁটু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বাঁকানো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2121"/>
            <a:ext cx="8839200" cy="390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9942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687BE66-FEC4-4267-ACCB-B1A0CE01D625}"/>
              </a:ext>
            </a:extLst>
          </p:cNvPr>
          <p:cNvSpPr/>
          <p:nvPr/>
        </p:nvSpPr>
        <p:spPr>
          <a:xfrm>
            <a:off x="2743200" y="28334"/>
            <a:ext cx="2895600" cy="92333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শ্বাস-প্রশ্বাসঃ</a:t>
            </a:r>
            <a:endParaRPr lang="en-US" sz="5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687BE66-FEC4-4267-ACCB-B1A0CE01D625}"/>
              </a:ext>
            </a:extLst>
          </p:cNvPr>
          <p:cNvSpPr/>
          <p:nvPr/>
        </p:nvSpPr>
        <p:spPr>
          <a:xfrm>
            <a:off x="6927" y="1981200"/>
            <a:ext cx="9144000" cy="132343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মাথা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শ্বাস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687BE66-FEC4-4267-ACCB-B1A0CE01D625}"/>
              </a:ext>
            </a:extLst>
          </p:cNvPr>
          <p:cNvSpPr/>
          <p:nvPr/>
        </p:nvSpPr>
        <p:spPr>
          <a:xfrm>
            <a:off x="0" y="3364679"/>
            <a:ext cx="9144000" cy="193899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পুণরায়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মাথাকে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ভিতর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নেওয়ার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শ্বাস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ছাড়তে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এসময়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থুতনীকে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বুকের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লাগাতে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0314826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xmlns="" id="{9D2AC9BE-7FCA-4DED-8AF6-67EB5AD5143B}"/>
              </a:ext>
            </a:extLst>
          </p:cNvPr>
          <p:cNvSpPr/>
          <p:nvPr/>
        </p:nvSpPr>
        <p:spPr>
          <a:xfrm>
            <a:off x="381000" y="1143000"/>
            <a:ext cx="6248400" cy="1155694"/>
          </a:xfrm>
          <a:prstGeom prst="round2DiagRect">
            <a:avLst>
              <a:gd name="adj1" fmla="val 50000"/>
              <a:gd name="adj2" fmla="val 50000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গ্রুপ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ওয়ার্ক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4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জনের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গ্রুপ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2438400"/>
            <a:ext cx="7737123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:\Users\Borni GPS\Desktop\DPE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0"/>
            <a:ext cx="1600200" cy="1752600"/>
          </a:xfrm>
          <a:prstGeom prst="rect">
            <a:avLst/>
          </a:prstGeom>
          <a:noFill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352E6D9-890D-4F66-81E0-CCE0B372BB05}"/>
              </a:ext>
            </a:extLst>
          </p:cNvPr>
          <p:cNvSpPr/>
          <p:nvPr/>
        </p:nvSpPr>
        <p:spPr>
          <a:xfrm>
            <a:off x="0" y="565767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সুইমিং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পুলের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আন্তর্জাতিক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ও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দেশীয়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মাপ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নিয়ে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নিজেদের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মধ্যে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আলোচনা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7828"/>
            <a:ext cx="9144000" cy="27147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666999" y="872835"/>
            <a:ext cx="2895601" cy="734291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নং-09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Borni GPS\Desktop\DPE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0"/>
            <a:ext cx="1600200" cy="175260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0782"/>
            <a:ext cx="6972300" cy="9144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" y="20782"/>
            <a:ext cx="3429001" cy="782782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05000" y="1717963"/>
            <a:ext cx="5524500" cy="4530438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01।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তাহমিনা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তানজিন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   </a:t>
            </a:r>
          </a:p>
          <a:p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02।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সুহাদা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03।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সুমি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04।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পম্পা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দেব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05।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সাধনা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শর্ম্মা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06।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বরদা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07।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মিতা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রানী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08।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রওশন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আরা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09।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জেসমিন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6654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" y="2016259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bn-BD" sz="3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প্র্রশ্ন: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সুইমিং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পুলে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দেশীয়</a:t>
            </a:r>
            <a:r>
              <a:rPr lang="en-US" sz="360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আন্তার্জাতিক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মাপের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দৈঘ্য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প্রস্থের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12174" y="3421002"/>
            <a:ext cx="8040880" cy="1312407"/>
            <a:chOff x="812174" y="3490277"/>
            <a:chExt cx="8040880" cy="1312407"/>
          </a:xfrm>
        </p:grpSpPr>
        <p:grpSp>
          <p:nvGrpSpPr>
            <p:cNvPr id="12" name="Group 11"/>
            <p:cNvGrpSpPr/>
            <p:nvPr/>
          </p:nvGrpSpPr>
          <p:grpSpPr>
            <a:xfrm>
              <a:off x="812174" y="3490277"/>
              <a:ext cx="8040880" cy="1298555"/>
              <a:chOff x="812174" y="3781232"/>
              <a:chExt cx="8040880" cy="1298555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812174" y="3781232"/>
                <a:ext cx="791619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2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.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প্রশ্ন: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বাংলাদেশের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বিখ্যাত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সাঁতারুর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নাম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কি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?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052951" y="4435820"/>
                <a:ext cx="780010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  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ফেলপ্স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     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ব্রজেন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দাশ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      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মাইকেল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       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অনুপম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2507661" y="4419601"/>
                <a:ext cx="623454" cy="646331"/>
                <a:chOff x="-13867" y="1134194"/>
                <a:chExt cx="623454" cy="618948"/>
              </a:xfrm>
            </p:grpSpPr>
            <p:sp>
              <p:nvSpPr>
                <p:cNvPr id="3" name="Oval 2"/>
                <p:cNvSpPr/>
                <p:nvPr/>
              </p:nvSpPr>
              <p:spPr>
                <a:xfrm>
                  <a:off x="-13867" y="1163782"/>
                  <a:ext cx="623454" cy="55418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5" name="Rectangle 4"/>
                <p:cNvSpPr/>
                <p:nvPr/>
              </p:nvSpPr>
              <p:spPr>
                <a:xfrm>
                  <a:off x="41551" y="1134194"/>
                  <a:ext cx="443344" cy="6189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600" dirty="0" smtClean="0">
                      <a:latin typeface="NikoshBAN" pitchFamily="2" charset="0"/>
                      <a:cs typeface="NikoshBAN" pitchFamily="2" charset="0"/>
                    </a:rPr>
                    <a:t>খ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858983" y="4433456"/>
                <a:ext cx="623454" cy="646331"/>
                <a:chOff x="374073" y="1134194"/>
                <a:chExt cx="623454" cy="618948"/>
              </a:xfrm>
            </p:grpSpPr>
            <p:sp>
              <p:nvSpPr>
                <p:cNvPr id="37" name="Oval 36"/>
                <p:cNvSpPr/>
                <p:nvPr/>
              </p:nvSpPr>
              <p:spPr>
                <a:xfrm>
                  <a:off x="374073" y="1163782"/>
                  <a:ext cx="623454" cy="55418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429491" y="1134194"/>
                  <a:ext cx="443344" cy="6189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600" dirty="0">
                      <a:latin typeface="NikoshBAN" pitchFamily="2" charset="0"/>
                      <a:cs typeface="NikoshBAN" pitchFamily="2" charset="0"/>
                    </a:rPr>
                    <a:t>ক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grpSp>
            <p:nvGrpSpPr>
              <p:cNvPr id="42" name="Group 41"/>
              <p:cNvGrpSpPr/>
              <p:nvPr/>
            </p:nvGrpSpPr>
            <p:grpSpPr>
              <a:xfrm>
                <a:off x="4419598" y="4419604"/>
                <a:ext cx="623454" cy="646331"/>
                <a:chOff x="290943" y="1134194"/>
                <a:chExt cx="623454" cy="618948"/>
              </a:xfrm>
            </p:grpSpPr>
            <p:sp>
              <p:nvSpPr>
                <p:cNvPr id="43" name="Oval 42"/>
                <p:cNvSpPr/>
                <p:nvPr/>
              </p:nvSpPr>
              <p:spPr>
                <a:xfrm>
                  <a:off x="290943" y="1163782"/>
                  <a:ext cx="623454" cy="55418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387926" y="1134194"/>
                  <a:ext cx="443344" cy="6189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600" dirty="0" smtClean="0">
                      <a:latin typeface="NikoshBAN" pitchFamily="2" charset="0"/>
                      <a:cs typeface="NikoshBAN" pitchFamily="2" charset="0"/>
                    </a:rPr>
                    <a:t>গ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</p:grpSp>
        <p:grpSp>
          <p:nvGrpSpPr>
            <p:cNvPr id="16" name="Group 15"/>
            <p:cNvGrpSpPr/>
            <p:nvPr/>
          </p:nvGrpSpPr>
          <p:grpSpPr>
            <a:xfrm>
              <a:off x="6594785" y="4156353"/>
              <a:ext cx="623454" cy="646331"/>
              <a:chOff x="8672968" y="4003948"/>
              <a:chExt cx="623454" cy="646331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8672968" y="4007146"/>
                <a:ext cx="623454" cy="5787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8756158" y="4003948"/>
                <a:ext cx="44334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ঘ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67" name="Oval 66"/>
          <p:cNvSpPr/>
          <p:nvPr/>
        </p:nvSpPr>
        <p:spPr>
          <a:xfrm>
            <a:off x="2507610" y="4076426"/>
            <a:ext cx="623454" cy="5787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-83130" y="27710"/>
            <a:ext cx="2821171" cy="882963"/>
            <a:chOff x="-121481" y="0"/>
            <a:chExt cx="3091941" cy="997527"/>
          </a:xfrm>
        </p:grpSpPr>
        <p:sp>
          <p:nvSpPr>
            <p:cNvPr id="52" name="Pentagon 51"/>
            <p:cNvSpPr/>
            <p:nvPr/>
          </p:nvSpPr>
          <p:spPr>
            <a:xfrm>
              <a:off x="-1" y="0"/>
              <a:ext cx="2970461" cy="997527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-121481" y="109569"/>
              <a:ext cx="3036855" cy="8692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44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bn-BD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45" name="Picture 44" descr="C:\Users\Borni GPS\Desktop\DPE 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4652" y="0"/>
            <a:ext cx="1739348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90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xmlns="" id="{9D2AC9BE-7FCA-4DED-8AF6-67EB5AD5143B}"/>
              </a:ext>
            </a:extLst>
          </p:cNvPr>
          <p:cNvSpPr/>
          <p:nvPr/>
        </p:nvSpPr>
        <p:spPr>
          <a:xfrm>
            <a:off x="381000" y="1143000"/>
            <a:ext cx="2895600" cy="1155694"/>
          </a:xfrm>
          <a:prstGeom prst="round2DiagRect">
            <a:avLst>
              <a:gd name="adj1" fmla="val 50000"/>
              <a:gd name="adj2" fmla="val 50000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2438400"/>
            <a:ext cx="7737123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:\Users\Borni GPS\Desktop\DPE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0"/>
            <a:ext cx="1600200" cy="1752600"/>
          </a:xfrm>
          <a:prstGeom prst="rect">
            <a:avLst/>
          </a:prstGeom>
          <a:noFill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352E6D9-890D-4F66-81E0-CCE0B372BB05}"/>
              </a:ext>
            </a:extLst>
          </p:cNvPr>
          <p:cNvSpPr/>
          <p:nvPr/>
        </p:nvSpPr>
        <p:spPr>
          <a:xfrm>
            <a:off x="152400" y="5257800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প্রজাপতি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সাঁতারের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বৈশিষ্ট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টি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বাক্যে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লিখ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।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410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45" y="2095500"/>
            <a:ext cx="8442101" cy="2667000"/>
          </a:xfrm>
          <a:prstGeom prst="rect">
            <a:avLst/>
          </a:prstGeom>
        </p:spPr>
      </p:pic>
      <p:pic>
        <p:nvPicPr>
          <p:cNvPr id="4" name="Picture 1" descr="C:\Users\Borni GPS\Desktop\DPE 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855" y="857250"/>
            <a:ext cx="1071145" cy="11977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37844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914400"/>
            <a:ext cx="6972300" cy="914400"/>
          </a:xfrm>
        </p:spPr>
        <p:txBody>
          <a:bodyPr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0200" y="4648200"/>
            <a:ext cx="6019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পেলে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C:\Users\Borni GPS\Desktop\DPE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0"/>
            <a:ext cx="1600200" cy="175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909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6E44873-81CD-468F-BE94-9E626C85E7E6}"/>
              </a:ext>
            </a:extLst>
          </p:cNvPr>
          <p:cNvSpPr/>
          <p:nvPr/>
        </p:nvSpPr>
        <p:spPr>
          <a:xfrm>
            <a:off x="3048000" y="914400"/>
            <a:ext cx="27432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সাঁতার</a:t>
            </a:r>
            <a:endParaRPr lang="en-US" sz="8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6E44873-81CD-468F-BE94-9E626C85E7E6}"/>
              </a:ext>
            </a:extLst>
          </p:cNvPr>
          <p:cNvSpPr/>
          <p:nvPr/>
        </p:nvSpPr>
        <p:spPr>
          <a:xfrm>
            <a:off x="762000" y="63579"/>
            <a:ext cx="616707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6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GB" sz="6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GB" sz="6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1" descr="C:\Users\Borni GPS\Desktop\DPE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8500" y="0"/>
            <a:ext cx="2095500" cy="234315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3151"/>
            <a:ext cx="9144000" cy="45148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C99683C-9530-40DC-8873-A2892D997796}"/>
              </a:ext>
            </a:extLst>
          </p:cNvPr>
          <p:cNvSpPr txBox="1"/>
          <p:nvPr/>
        </p:nvSpPr>
        <p:spPr>
          <a:xfrm>
            <a:off x="227012" y="381000"/>
            <a:ext cx="32019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416AC2A-6FCB-4D14-AFBA-7820A131F422}"/>
              </a:ext>
            </a:extLst>
          </p:cNvPr>
          <p:cNvSpPr txBox="1"/>
          <p:nvPr/>
        </p:nvSpPr>
        <p:spPr>
          <a:xfrm>
            <a:off x="1066782" y="1905000"/>
            <a:ext cx="703529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44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</a:t>
            </a:r>
            <a:r>
              <a:rPr lang="bn-IN" sz="44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শেষে শিক্ষার্থীরা</a:t>
            </a:r>
            <a:r>
              <a:rPr lang="bn-IN" sz="44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...</a:t>
            </a:r>
            <a:r>
              <a:rPr lang="bn-BD" sz="44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379411" y="1143000"/>
            <a:ext cx="7240589" cy="76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687BE66-FEC4-4267-ACCB-B1A0CE01D625}"/>
              </a:ext>
            </a:extLst>
          </p:cNvPr>
          <p:cNvSpPr/>
          <p:nvPr/>
        </p:nvSpPr>
        <p:spPr>
          <a:xfrm>
            <a:off x="0" y="3182778"/>
            <a:ext cx="9144000" cy="193899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সাঁতারের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সুইমিং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পুলের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মাপ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সাঁতারের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শ্রেণিবিভাগ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/>
          </a:p>
        </p:txBody>
      </p:sp>
      <p:pic>
        <p:nvPicPr>
          <p:cNvPr id="7" name="Picture 6" descr="C:\Users\Borni GPS\Desktop\DPE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0"/>
            <a:ext cx="1600200" cy="1752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6E44873-81CD-468F-BE94-9E626C85E7E6}"/>
              </a:ext>
            </a:extLst>
          </p:cNvPr>
          <p:cNvSpPr/>
          <p:nvPr/>
        </p:nvSpPr>
        <p:spPr>
          <a:xfrm>
            <a:off x="-130578" y="0"/>
            <a:ext cx="91951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সাঁতার</a:t>
            </a:r>
            <a:r>
              <a:rPr lang="en-GB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GB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GB" sz="4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GB" sz="4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GB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GB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সাঁতারের</a:t>
            </a:r>
            <a:r>
              <a:rPr lang="en-GB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GB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endParaRPr lang="en-US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6E44873-81CD-468F-BE94-9E626C85E7E6}"/>
              </a:ext>
            </a:extLst>
          </p:cNvPr>
          <p:cNvSpPr/>
          <p:nvPr/>
        </p:nvSpPr>
        <p:spPr>
          <a:xfrm>
            <a:off x="0" y="5105400"/>
            <a:ext cx="457200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নদী-নালা</a:t>
            </a:r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খাল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-বিলের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হওয়ায়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জন্মের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হতেই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শিশু-কিশোরেরা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সাতারের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6E44873-81CD-468F-BE94-9E626C85E7E6}"/>
              </a:ext>
            </a:extLst>
          </p:cNvPr>
          <p:cNvSpPr/>
          <p:nvPr/>
        </p:nvSpPr>
        <p:spPr>
          <a:xfrm>
            <a:off x="4724400" y="5105400"/>
            <a:ext cx="44196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1837 </a:t>
            </a:r>
            <a:r>
              <a:rPr lang="en-US" sz="24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বিশ্বে</a:t>
            </a:r>
            <a:r>
              <a:rPr lang="en-US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লন্ডনে</a:t>
            </a:r>
            <a:r>
              <a:rPr lang="en-US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সাঁতার</a:t>
            </a:r>
            <a:r>
              <a:rPr lang="en-US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প্রতিযোগিতা</a:t>
            </a:r>
            <a:r>
              <a:rPr lang="en-US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অনুষ্ঠিত</a:t>
            </a:r>
            <a:r>
              <a:rPr lang="en-US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1908 </a:t>
            </a:r>
            <a:r>
              <a:rPr lang="en-US" sz="24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সাঁতারের</a:t>
            </a:r>
            <a:r>
              <a:rPr lang="en-US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</a:t>
            </a:r>
            <a:r>
              <a:rPr lang="en-US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সংস্থা</a:t>
            </a:r>
            <a:r>
              <a:rPr lang="en-US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1972 </a:t>
            </a:r>
            <a:r>
              <a:rPr lang="en-US" sz="24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সুইমিং</a:t>
            </a:r>
            <a:r>
              <a:rPr lang="en-US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ফেডারেশন</a:t>
            </a:r>
            <a:r>
              <a:rPr lang="en-US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4343400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66800"/>
            <a:ext cx="4492568" cy="3810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6E44873-81CD-468F-BE94-9E626C85E7E6}"/>
              </a:ext>
            </a:extLst>
          </p:cNvPr>
          <p:cNvSpPr/>
          <p:nvPr/>
        </p:nvSpPr>
        <p:spPr>
          <a:xfrm>
            <a:off x="-13853" y="4953000"/>
            <a:ext cx="917170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ঢাকার</a:t>
            </a:r>
            <a:r>
              <a:rPr lang="en-GB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সন্তান</a:t>
            </a:r>
            <a:r>
              <a:rPr lang="en-GB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বিখ্যাত</a:t>
            </a:r>
            <a:r>
              <a:rPr lang="en-GB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সাতারু</a:t>
            </a:r>
            <a:r>
              <a:rPr lang="en-GB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ব্রজেন</a:t>
            </a:r>
            <a:r>
              <a:rPr lang="en-GB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r>
              <a:rPr lang="en-GB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1958 ও 1961 </a:t>
            </a:r>
            <a:r>
              <a:rPr lang="en-GB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GB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পরপর</a:t>
            </a:r>
            <a:r>
              <a:rPr lang="en-GB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6 </a:t>
            </a:r>
            <a:r>
              <a:rPr lang="en-GB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GB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বিখ্যাত</a:t>
            </a:r>
            <a:r>
              <a:rPr lang="en-GB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ইংলিশ</a:t>
            </a:r>
            <a:r>
              <a:rPr lang="en-GB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চ্যানেল</a:t>
            </a:r>
            <a:r>
              <a:rPr lang="en-GB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পাড়ি</a:t>
            </a:r>
            <a:r>
              <a:rPr lang="en-GB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GB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GB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রেকর্ড</a:t>
            </a:r>
            <a:r>
              <a:rPr lang="en-GB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GB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6E44873-81CD-468F-BE94-9E626C85E7E6}"/>
              </a:ext>
            </a:extLst>
          </p:cNvPr>
          <p:cNvSpPr/>
          <p:nvPr/>
        </p:nvSpPr>
        <p:spPr>
          <a:xfrm>
            <a:off x="-27706" y="34636"/>
            <a:ext cx="938311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GB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বন্ধুরা</a:t>
            </a:r>
            <a:r>
              <a:rPr lang="en-GB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GB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GB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GB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বিখ্যাত</a:t>
            </a:r>
            <a:r>
              <a:rPr lang="en-GB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GB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GB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967"/>
            <a:ext cx="9144000" cy="393306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6E44873-81CD-468F-BE94-9E626C85E7E6}"/>
              </a:ext>
            </a:extLst>
          </p:cNvPr>
          <p:cNvSpPr/>
          <p:nvPr/>
        </p:nvSpPr>
        <p:spPr>
          <a:xfrm>
            <a:off x="-13851" y="4660309"/>
            <a:ext cx="9157851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1।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পর্যায়ে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পুল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50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টার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লম্বা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25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টার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প্রশস্ত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2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টার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গভীর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10 লেন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প্রতিটি 2.5 মিটার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প্রশস্ত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প্রাদেশিক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পর্যায়ে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পুল 50 মি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লম্বা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21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প্রশস্ত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2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গভীর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08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, প্রতিটি 2.5 মিটার প্রশস্ত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6E44873-81CD-468F-BE94-9E626C85E7E6}"/>
              </a:ext>
            </a:extLst>
          </p:cNvPr>
          <p:cNvSpPr/>
          <p:nvPr/>
        </p:nvSpPr>
        <p:spPr>
          <a:xfrm>
            <a:off x="2438401" y="42005"/>
            <a:ext cx="43434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সুইমিং</a:t>
            </a:r>
            <a:r>
              <a:rPr lang="en-GB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পুলের</a:t>
            </a:r>
            <a:r>
              <a:rPr lang="en-GB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মাপঃ</a:t>
            </a:r>
            <a:endParaRPr lang="en-US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06" y="1066800"/>
            <a:ext cx="898120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3699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1318</TotalTime>
  <Words>1074</Words>
  <Application>Microsoft Office PowerPoint</Application>
  <PresentationFormat>On-screen Show (4:3)</PresentationFormat>
  <Paragraphs>138</Paragraphs>
  <Slides>32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Calibri</vt:lpstr>
      <vt:lpstr>Constantia</vt:lpstr>
      <vt:lpstr>Nikosh</vt:lpstr>
      <vt:lpstr>NikoshBAN</vt:lpstr>
      <vt:lpstr>Wingdings</vt:lpstr>
      <vt:lpstr>Wingdings 2</vt:lpstr>
      <vt:lpstr>Flow</vt:lpstr>
      <vt:lpstr>PowerPoint Presentation</vt:lpstr>
      <vt:lpstr>PowerPoint Presentation</vt:lpstr>
      <vt:lpstr>PowerPoint Presentation</vt:lpstr>
      <vt:lpstr>এসো আমরা একটি ভিডিও দেখি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Borni GPS</dc:creator>
  <cp:lastModifiedBy>FLORA</cp:lastModifiedBy>
  <cp:revision>216</cp:revision>
  <dcterms:created xsi:type="dcterms:W3CDTF">2006-08-16T00:00:00Z</dcterms:created>
  <dcterms:modified xsi:type="dcterms:W3CDTF">2021-08-16T12:31:04Z</dcterms:modified>
</cp:coreProperties>
</file>