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9" r:id="rId6"/>
    <p:sldId id="262" r:id="rId7"/>
    <p:sldId id="263" r:id="rId8"/>
    <p:sldId id="264" r:id="rId9"/>
    <p:sldId id="265" r:id="rId10"/>
    <p:sldId id="266" r:id="rId11"/>
    <p:sldId id="269" r:id="rId12"/>
    <p:sldId id="273" r:id="rId13"/>
    <p:sldId id="270" r:id="rId14"/>
    <p:sldId id="271" r:id="rId15"/>
    <p:sldId id="274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noFill/>
          <a:ln w="184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15986304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678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81033"/>
            <a:ext cx="9144000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endParaRPr lang="en-US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608_112610.jpg"/>
          <p:cNvPicPr>
            <a:picLocks noChangeAspect="1"/>
          </p:cNvPicPr>
          <p:nvPr/>
        </p:nvPicPr>
        <p:blipFill>
          <a:blip r:embed="rId2" cstate="print"/>
          <a:srcRect l="6058" t="3489" r="6107" b="3488"/>
          <a:stretch>
            <a:fillRect/>
          </a:stretch>
        </p:blipFill>
        <p:spPr>
          <a:xfrm>
            <a:off x="4648200" y="1219201"/>
            <a:ext cx="4038600" cy="510539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/>
          <a:srcRect l="9668" t="11230" r="11255" b="10082"/>
          <a:stretch>
            <a:fillRect/>
          </a:stretch>
        </p:blipFill>
        <p:spPr>
          <a:xfrm>
            <a:off x="457200" y="1219200"/>
            <a:ext cx="3962400" cy="5105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9036" y="67270"/>
            <a:ext cx="794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Open your book at page 34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084127" cy="5009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did the fire take place ?</a:t>
            </a:r>
          </a:p>
          <a:p>
            <a:pPr marL="457200" indent="-457200">
              <a:buAutoNum type="arabicPeriod"/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were the students very afraid?</a:t>
            </a:r>
          </a:p>
          <a:p>
            <a:pPr marL="457200" indent="-457200">
              <a:buAutoNum type="arabicPeriod"/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helped the students to leave the building?</a:t>
            </a:r>
          </a:p>
          <a:p>
            <a:pPr marL="457200" indent="-457200">
              <a:buAutoNum type="arabicPeriod"/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GB" sz="3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349425"/>
            <a:ext cx="7076049" cy="80791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questions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467600" y="177800"/>
            <a:ext cx="1600200" cy="17272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fire took place in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Raju’s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school.</a:t>
            </a:r>
            <a:endParaRPr lang="en-GB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students were very afraid because there was a fire accident in the school.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teachers helped the student’s to leave the building.</a:t>
            </a:r>
          </a:p>
        </p:txBody>
      </p:sp>
      <p:pic>
        <p:nvPicPr>
          <p:cNvPr id="8" name="Picture 7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39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608_112610.jpg"/>
          <p:cNvPicPr>
            <a:picLocks noChangeAspect="1"/>
          </p:cNvPicPr>
          <p:nvPr/>
        </p:nvPicPr>
        <p:blipFill>
          <a:blip r:embed="rId2" cstate="print"/>
          <a:srcRect l="6058" t="3489" r="6107" b="3488"/>
          <a:stretch>
            <a:fillRect/>
          </a:stretch>
        </p:blipFill>
        <p:spPr>
          <a:xfrm>
            <a:off x="4648200" y="1219201"/>
            <a:ext cx="4038600" cy="510539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/>
          <a:srcRect l="9668" t="11230" r="11255" b="10082"/>
          <a:stretch>
            <a:fillRect/>
          </a:stretch>
        </p:blipFill>
        <p:spPr>
          <a:xfrm>
            <a:off x="457200" y="1219200"/>
            <a:ext cx="3962400" cy="5105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14950" y="143470"/>
            <a:ext cx="6937348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Student’s silent reading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90600" y="77908"/>
            <a:ext cx="7215238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 work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74676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Write ‘True’ for correct statement and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‘False ’ for incorrect statement 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096869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/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Everyone was panicked.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799582"/>
            <a:ext cx="8001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Now 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earns money as a full-time firefighter.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866382"/>
            <a:ext cx="8001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was a student when there was a fire in his school.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743200"/>
            <a:ext cx="8001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joined a volunteer fire department after school.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2057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292025"/>
            <a:ext cx="981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5943600"/>
            <a:ext cx="7010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likes teaching very much .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3200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2200" y="5334000"/>
            <a:ext cx="981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43800" y="5943600"/>
            <a:ext cx="981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</a:p>
        </p:txBody>
      </p:sp>
      <p:pic>
        <p:nvPicPr>
          <p:cNvPr id="20" name="Picture 19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/>
      <p:bldP spid="23" grpId="0"/>
      <p:bldP spid="26" grpId="0" animBg="1"/>
      <p:bldP spid="14" grpId="0"/>
      <p:bldP spid="1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219670"/>
            <a:ext cx="71628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Pair work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19200"/>
            <a:ext cx="8686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Fill in the gaps with the best word from box.</a:t>
            </a:r>
            <a:endParaRPr lang="en-US" sz="36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462748"/>
            <a:ext cx="8763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>
              <a:buAutoNum type="arabicPeriod"/>
            </a:pPr>
            <a:endParaRPr lang="en-U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was a--------------- when there was a fire in his school.</a:t>
            </a:r>
          </a:p>
          <a:p>
            <a:pPr marL="457200" indent="-457200">
              <a:buAutoNum type="arabicPeriod"/>
            </a:pPr>
            <a:endParaRPr lang="en-US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watched the firefighters from the school ---------------------.</a:t>
            </a:r>
          </a:p>
          <a:p>
            <a:pPr marL="457200" indent="-457200">
              <a:buAutoNum type="arabicPeriod"/>
            </a:pP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AutoNum type="arabicPeriod" startAt="3"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aju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fills -----------------------for working as a volunteer.</a:t>
            </a:r>
          </a:p>
          <a:p>
            <a:pPr marL="457200" indent="-457200">
              <a:buAutoNum type="arabicPeriod" startAt="3"/>
            </a:pPr>
            <a:endParaRPr lang="en-US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AutoNum type="arabicPeriod" startAt="4"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likes to teach the new ------------------------.</a:t>
            </a:r>
          </a:p>
          <a:p>
            <a:pPr marL="457200" indent="-457200">
              <a:buAutoNum type="arabicPeriod" startAt="4"/>
            </a:pP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The fighters came to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Raju’s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school to----------------- ----- the fire. 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981200"/>
            <a:ext cx="1676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pleasure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981200"/>
            <a:ext cx="14478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Put out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981200"/>
            <a:ext cx="15240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student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981200"/>
            <a:ext cx="1676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1981200"/>
            <a:ext cx="1295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yard</a:t>
            </a:r>
          </a:p>
        </p:txBody>
      </p:sp>
      <p:pic>
        <p:nvPicPr>
          <p:cNvPr id="10" name="Picture 9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3811E-6 L 0.025 0.090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3811E-6 L 0.3875 0.179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3811E-6 L -0.48334 0.30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3811E-6 L -0.05 0.41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811E-6 L 0.57084 0.512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2071678"/>
            <a:ext cx="857256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/very/was/afraid</a:t>
            </a:r>
          </a:p>
          <a:p>
            <a:pPr marL="457200" indent="-457200"/>
            <a:r>
              <a:rPr lang="en-U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</a:p>
          <a:p>
            <a:pPr marL="457200" indent="-457200"/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</a:p>
          <a:p>
            <a:pPr marL="457200" indent="-457200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he/to/ talks/fire/safety/students/about</a:t>
            </a:r>
          </a:p>
          <a:p>
            <a:pPr marL="457200" indent="-457200"/>
            <a:endParaRPr lang="en-U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endParaRPr lang="en-U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raju/volunteer/joined/a/department/fire </a:t>
            </a:r>
            <a:endParaRPr lang="en-U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endParaRPr lang="en-U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marL="457200" indent="-457200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shouldn’t/they/panic</a:t>
            </a:r>
          </a:p>
          <a:p>
            <a:pPr marL="457200" indent="-457200"/>
            <a:endParaRPr lang="en-US" sz="20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834600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Rearrange the words in the appropriate order to make </a:t>
            </a:r>
          </a:p>
          <a:p>
            <a:pPr algn="ctr"/>
            <a:r>
              <a: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 sentences.</a:t>
            </a:r>
            <a:endParaRPr lang="en-US" sz="28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77180"/>
            <a:ext cx="4953000" cy="52322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Everyone was very afraid.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6324600" cy="52322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Ans:He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talks to students about fire safety.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86980"/>
            <a:ext cx="7010400" cy="52322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Raju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joined a volunteer fire department.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4114800" cy="52322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 They shouldn’t panic.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4018" y="51137"/>
            <a:ext cx="359438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851" y="838200"/>
            <a:ext cx="662495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day one word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856" y="3124200"/>
            <a:ext cx="37497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Department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0600" y="3200400"/>
            <a:ext cx="1066800" cy="762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9982" y="3048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6287" y="3115270"/>
            <a:ext cx="22381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বিভাগ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500034" y="214290"/>
            <a:ext cx="8215370" cy="1843110"/>
          </a:xfrm>
          <a:prstGeom prst="ellipseRibbon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0718" y="838200"/>
            <a:ext cx="3522759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work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93" y="2316540"/>
            <a:ext cx="858510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0000"/>
                </a:solidFill>
              </a:rPr>
              <a:t>Write a short composition 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FF0000"/>
                </a:solidFill>
              </a:rPr>
              <a:t>a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</a:rPr>
              <a:t>bout your </a:t>
            </a:r>
            <a:r>
              <a:rPr lang="en-US" sz="4800" b="1" cap="none" spc="0" dirty="0" err="1" smtClean="0">
                <a:ln w="1905"/>
                <a:solidFill>
                  <a:srgbClr val="FF0000"/>
                </a:solidFill>
              </a:rPr>
              <a:t>favourite</a:t>
            </a:r>
            <a:r>
              <a:rPr lang="en-US" sz="4800" b="1" cap="none" spc="0" dirty="0" smtClean="0">
                <a:ln w="1905"/>
                <a:solidFill>
                  <a:srgbClr val="FF0000"/>
                </a:solidFill>
              </a:rPr>
              <a:t> occupation.</a:t>
            </a:r>
            <a:endParaRPr lang="en-US" sz="4800" b="1" cap="none" spc="0" dirty="0">
              <a:ln w="1905"/>
              <a:solidFill>
                <a:srgbClr val="FF0000"/>
              </a:solidFill>
            </a:endParaRPr>
          </a:p>
        </p:txBody>
      </p:sp>
      <p:pic>
        <p:nvPicPr>
          <p:cNvPr id="8" name="Picture 7" descr="46552853-group-of-children-doing-homework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143380"/>
            <a:ext cx="4286250" cy="2486025"/>
          </a:xfrm>
          <a:prstGeom prst="rect">
            <a:avLst/>
          </a:prstGeom>
        </p:spPr>
      </p:pic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1" y="381001"/>
            <a:ext cx="7981949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to all.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in the next class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50" y="3799188"/>
            <a:ext cx="1962150" cy="2723532"/>
          </a:xfrm>
          <a:prstGeom prst="rect">
            <a:avLst/>
          </a:prstGeom>
        </p:spPr>
      </p:pic>
      <p:pic>
        <p:nvPicPr>
          <p:cNvPr id="5" name="Picture 4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50" y="3792936"/>
            <a:ext cx="1962150" cy="2723532"/>
          </a:xfrm>
          <a:prstGeom prst="rect">
            <a:avLst/>
          </a:prstGeom>
        </p:spPr>
      </p:pic>
      <p:pic>
        <p:nvPicPr>
          <p:cNvPr id="6" name="Picture 5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9050" y="3799188"/>
            <a:ext cx="1962150" cy="2723532"/>
          </a:xfrm>
          <a:prstGeom prst="rect">
            <a:avLst/>
          </a:prstGeom>
        </p:spPr>
      </p:pic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57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597765"/>
            <a:ext cx="769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MD.AZIZUR RAHMAN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Kandigoan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Govt. Primary School.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Kamalgonj,Moulvibazar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-1256507" y="3828242"/>
            <a:ext cx="4799807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Document 13"/>
          <p:cNvSpPr/>
          <p:nvPr/>
        </p:nvSpPr>
        <p:spPr>
          <a:xfrm rot="6985062">
            <a:off x="298259" y="5697071"/>
            <a:ext cx="609600" cy="533400"/>
          </a:xfrm>
          <a:prstGeom prst="flowChartDocumen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equential Access Storage 14"/>
          <p:cNvSpPr/>
          <p:nvPr/>
        </p:nvSpPr>
        <p:spPr>
          <a:xfrm rot="6985062">
            <a:off x="1339114" y="5814000"/>
            <a:ext cx="457200" cy="381000"/>
          </a:xfrm>
          <a:prstGeom prst="flowChartMagneticTap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ee plant.png"/>
          <p:cNvPicPr>
            <a:picLocks noChangeAspect="1"/>
          </p:cNvPicPr>
          <p:nvPr/>
        </p:nvPicPr>
        <p:blipFill>
          <a:blip r:embed="rId2" cstate="print"/>
          <a:srcRect l="3191"/>
          <a:stretch>
            <a:fillRect/>
          </a:stretch>
        </p:blipFill>
        <p:spPr>
          <a:xfrm>
            <a:off x="1905000" y="5257800"/>
            <a:ext cx="7162800" cy="1371600"/>
          </a:xfrm>
          <a:prstGeom prst="rect">
            <a:avLst/>
          </a:prstGeom>
        </p:spPr>
      </p:pic>
      <p:pic>
        <p:nvPicPr>
          <p:cNvPr id="8" name="Picture 7" descr="20210110_21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900" y="533400"/>
            <a:ext cx="33147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 rotWithShape="1">
          <a:blip r:embed="rId2" cstate="print"/>
          <a:srcRect l="9668" t="11230" r="11255" b="10082"/>
          <a:stretch>
            <a:fillRect/>
          </a:stretch>
        </p:blipFill>
        <p:spPr>
          <a:xfrm>
            <a:off x="457200" y="1600200"/>
            <a:ext cx="3657600" cy="36576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048585" name="TextBox 8"/>
          <p:cNvSpPr txBox="1"/>
          <p:nvPr/>
        </p:nvSpPr>
        <p:spPr>
          <a:xfrm>
            <a:off x="4362450" y="1626124"/>
            <a:ext cx="4324350" cy="35554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90" tIns="46045" rIns="92090" bIns="46045" rtlCol="0">
            <a:spAutoFit/>
          </a:bodyPr>
          <a:lstStyle/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ctr"/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Unit: 09 </a:t>
            </a:r>
            <a:endParaRPr lang="en-US" sz="4500" dirty="0">
              <a:solidFill>
                <a:srgbClr val="36363D"/>
              </a:solidFill>
              <a:effectLst>
                <a:outerShdw blurRad="38100" dist="38100" dir="2700000" algn="br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Today`s Lesson: Lessons: </a:t>
            </a:r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1-2</a:t>
            </a:r>
            <a:endParaRPr lang="en-US" sz="4500" dirty="0">
              <a:solidFill>
                <a:srgbClr val="36363D"/>
              </a:solidFill>
              <a:effectLst>
                <a:outerShdw blurRad="38100" dist="38100" dir="2700000" algn="br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114800" cy="433299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4" cstate="print"/>
          <a:srcRect t="14359"/>
          <a:stretch>
            <a:fillRect/>
          </a:stretch>
        </p:blipFill>
        <p:spPr>
          <a:xfrm>
            <a:off x="4724400" y="1066800"/>
            <a:ext cx="3933802" cy="433299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891731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you see in the pictures?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505271"/>
            <a:ext cx="7848600" cy="120032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There is a fire in a building and the firefighters are trying to put out the fire.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"/>
            <a:ext cx="835824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 declaration</a:t>
            </a:r>
            <a:endParaRPr lang="en-US" sz="6600" b="1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54" y="1500174"/>
            <a:ext cx="8358246" cy="5000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2383225" y="3362926"/>
            <a:ext cx="468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590800"/>
            <a:ext cx="5206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Today’s  lesson </a:t>
            </a:r>
            <a:endParaRPr 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116" y="4953000"/>
            <a:ext cx="4153484" cy="6232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stop a fire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832" y="1363716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1017"/>
            <a:ext cx="8229600" cy="90024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/>
              <a:t>Let`s know some new words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3052693"/>
            <a:ext cx="3733800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অগ্নিনির্বাপণ</a:t>
            </a:r>
            <a:r>
              <a:rPr lang="bn-IN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কর্মী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84001" y="2236765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2215650" y="4037444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3132" y="4953001"/>
            <a:ext cx="3872132" cy="15465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person whose job is to stop fires from burning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355" y="1321512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962" y="3052694"/>
            <a:ext cx="3893234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নিভানো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99722" y="2250834"/>
            <a:ext cx="411480" cy="675249"/>
          </a:xfrm>
          <a:prstGeom prst="downArrow">
            <a:avLst>
              <a:gd name="adj1" fmla="val 50000"/>
              <a:gd name="adj2" fmla="val 2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752476" y="3953033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15" name="Picture 14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181600"/>
            <a:ext cx="4343400" cy="6848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connect or admit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832" y="1363716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Panicked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1017"/>
            <a:ext cx="8763000" cy="807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/>
              <a:t>Let`s know some more new words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96805" y="3052693"/>
            <a:ext cx="300696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ভীত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84001" y="2236765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2215650" y="4037444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3132" y="4953001"/>
            <a:ext cx="3872132" cy="13003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Suddenly feel frightened</a:t>
            </a:r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355" y="1321512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962" y="3052694"/>
            <a:ext cx="3893234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যোগদান করা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99722" y="2250834"/>
            <a:ext cx="411480" cy="675249"/>
          </a:xfrm>
          <a:prstGeom prst="downArrow">
            <a:avLst>
              <a:gd name="adj1" fmla="val 50000"/>
              <a:gd name="adj2" fmla="val 2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629400" y="4125351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15" name="Picture 14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116" y="4953000"/>
            <a:ext cx="4153484" cy="15927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freely offers to take part in work.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832" y="1363716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Safely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805" y="3052693"/>
            <a:ext cx="300696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নিরাপদভাবে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84001" y="2236765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2215650" y="4037444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1000" y="4953001"/>
            <a:ext cx="4052668" cy="13003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en-US" sz="4000" dirty="0" smtClean="0"/>
              <a:t>Without being injured or harmed.</a:t>
            </a:r>
            <a:endParaRPr lang="en-GB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2355" y="1321512"/>
            <a:ext cx="2047009" cy="577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962" y="3052694"/>
            <a:ext cx="3893234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স্বেচ্ছাসেবক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99722" y="2250834"/>
            <a:ext cx="411480" cy="675249"/>
          </a:xfrm>
          <a:prstGeom prst="downArrow">
            <a:avLst>
              <a:gd name="adj1" fmla="val 50000"/>
              <a:gd name="adj2" fmla="val 2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752476" y="4049151"/>
            <a:ext cx="41148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2400" y="228600"/>
            <a:ext cx="8763000" cy="80791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/>
              <a:t>Let`s know some more new words</a:t>
            </a:r>
            <a:endParaRPr lang="en-GB" sz="4800" dirty="0"/>
          </a:p>
        </p:txBody>
      </p:sp>
      <p:pic>
        <p:nvPicPr>
          <p:cNvPr id="16" name="Picture 15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3200" b="1" dirty="0" smtClean="0">
            <a:solidFill>
              <a:srgbClr val="FF0000"/>
            </a:solidFill>
          </a:defRPr>
        </a:defPPr>
      </a:lstStyle>
      <a:style>
        <a:lnRef idx="1">
          <a:schemeClr val="accent5"/>
        </a:lnRef>
        <a:fillRef idx="1001">
          <a:schemeClr val="lt2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443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Windows User</cp:lastModifiedBy>
  <cp:revision>63</cp:revision>
  <dcterms:created xsi:type="dcterms:W3CDTF">2006-08-16T00:00:00Z</dcterms:created>
  <dcterms:modified xsi:type="dcterms:W3CDTF">2021-07-11T20:40:08Z</dcterms:modified>
</cp:coreProperties>
</file>