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73" r:id="rId4"/>
    <p:sldId id="259" r:id="rId5"/>
    <p:sldId id="260" r:id="rId6"/>
    <p:sldId id="275" r:id="rId7"/>
    <p:sldId id="276" r:id="rId8"/>
    <p:sldId id="261" r:id="rId9"/>
    <p:sldId id="266" r:id="rId10"/>
    <p:sldId id="268" r:id="rId11"/>
    <p:sldId id="274" r:id="rId12"/>
    <p:sldId id="279" r:id="rId13"/>
    <p:sldId id="277" r:id="rId14"/>
    <p:sldId id="278" r:id="rId15"/>
    <p:sldId id="265" r:id="rId16"/>
    <p:sldId id="280" r:id="rId17"/>
    <p:sldId id="264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6" autoAdjust="0"/>
    <p:restoredTop sz="99644" autoAdjust="0"/>
  </p:normalViewPr>
  <p:slideViewPr>
    <p:cSldViewPr snapToGrid="0">
      <p:cViewPr varScale="1">
        <p:scale>
          <a:sx n="72" d="100"/>
          <a:sy n="72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268BD3-0644-48B5-94EB-F6624663CE7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BA0661-DB26-4820-A2A4-3EF5E0F15D1E}">
      <dgm:prSet phldrT="[Text]"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845820-4E9B-402F-BCA9-2F342F90F0AA}" type="parTrans" cxnId="{4D6D1226-E8AC-4809-BBB8-C8FCF0E33635}">
      <dgm:prSet/>
      <dgm:spPr/>
      <dgm:t>
        <a:bodyPr/>
        <a:lstStyle/>
        <a:p>
          <a:endParaRPr lang="en-US"/>
        </a:p>
      </dgm:t>
    </dgm:pt>
    <dgm:pt modelId="{6A6AA84F-6FB9-4E55-AB8C-B3579B037869}" type="sibTrans" cxnId="{4D6D1226-E8AC-4809-BBB8-C8FCF0E33635}">
      <dgm:prSet/>
      <dgm:spPr/>
      <dgm:t>
        <a:bodyPr/>
        <a:lstStyle/>
        <a:p>
          <a:endParaRPr lang="en-US"/>
        </a:p>
      </dgm:t>
    </dgm:pt>
    <dgm:pt modelId="{8D73A02A-62E2-45FB-9D83-21A818867868}">
      <dgm:prSet phldrT="[Text]" custT="1"/>
      <dgm:spPr>
        <a:solidFill>
          <a:schemeClr val="accent4"/>
        </a:solidFill>
        <a:ln w="28575"/>
      </dgm:spPr>
      <dgm:t>
        <a:bodyPr/>
        <a:lstStyle/>
        <a:p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32B182-D564-4657-A88B-1CDC299F8297}" type="parTrans" cxnId="{2D89B5C3-FC62-4777-A054-17D70F7C303D}">
      <dgm:prSet/>
      <dgm:spPr/>
      <dgm:t>
        <a:bodyPr/>
        <a:lstStyle/>
        <a:p>
          <a:endParaRPr lang="en-US"/>
        </a:p>
      </dgm:t>
    </dgm:pt>
    <dgm:pt modelId="{53E008F1-5074-4F4F-89A1-375037C713EB}" type="sibTrans" cxnId="{2D89B5C3-FC62-4777-A054-17D70F7C303D}">
      <dgm:prSet/>
      <dgm:spPr/>
      <dgm:t>
        <a:bodyPr/>
        <a:lstStyle/>
        <a:p>
          <a:endParaRPr lang="en-US"/>
        </a:p>
      </dgm:t>
    </dgm:pt>
    <dgm:pt modelId="{7968C314-21AA-4697-BFB7-165634C7C0D5}">
      <dgm:prSet phldrT="[Text]" custT="1"/>
      <dgm:spPr>
        <a:ln w="28575">
          <a:solidFill>
            <a:srgbClr val="FF0000"/>
          </a:solidFill>
        </a:ln>
      </dgm:spPr>
      <dgm:t>
        <a:bodyPr/>
        <a:lstStyle/>
        <a:p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2BE8D3-084F-42CD-AD40-85FD4255A034}" type="parTrans" cxnId="{1711C562-1F1D-4C55-955D-4F808DE8D247}">
      <dgm:prSet/>
      <dgm:spPr/>
      <dgm:t>
        <a:bodyPr/>
        <a:lstStyle/>
        <a:p>
          <a:endParaRPr lang="en-US"/>
        </a:p>
      </dgm:t>
    </dgm:pt>
    <dgm:pt modelId="{357842A6-B1DF-407E-B40F-9D7E2B2F338B}" type="sibTrans" cxnId="{1711C562-1F1D-4C55-955D-4F808DE8D247}">
      <dgm:prSet/>
      <dgm:spPr/>
      <dgm:t>
        <a:bodyPr/>
        <a:lstStyle/>
        <a:p>
          <a:endParaRPr lang="en-US"/>
        </a:p>
      </dgm:t>
    </dgm:pt>
    <dgm:pt modelId="{500F0330-0D77-47B5-8754-E39E8617007E}">
      <dgm:prSet phldrT="[Text]" custT="1"/>
      <dgm:spPr>
        <a:solidFill>
          <a:schemeClr val="accent2">
            <a:lumMod val="60000"/>
            <a:lumOff val="40000"/>
          </a:schemeClr>
        </a:solidFill>
        <a:ln w="28575"/>
      </dgm:spPr>
      <dgm:t>
        <a:bodyPr/>
        <a:lstStyle/>
        <a:p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07605F-29A7-4378-8629-C9E30FBA7852}" type="parTrans" cxnId="{E90ECD29-6FBC-45FA-BDC3-7799B95303D8}">
      <dgm:prSet/>
      <dgm:spPr/>
      <dgm:t>
        <a:bodyPr/>
        <a:lstStyle/>
        <a:p>
          <a:endParaRPr lang="en-US"/>
        </a:p>
      </dgm:t>
    </dgm:pt>
    <dgm:pt modelId="{0CF3C5FC-F869-4437-86EA-FBC57622718B}" type="sibTrans" cxnId="{E90ECD29-6FBC-45FA-BDC3-7799B95303D8}">
      <dgm:prSet/>
      <dgm:spPr/>
      <dgm:t>
        <a:bodyPr/>
        <a:lstStyle/>
        <a:p>
          <a:endParaRPr lang="en-US"/>
        </a:p>
      </dgm:t>
    </dgm:pt>
    <dgm:pt modelId="{BB8009BE-B1F0-412B-B127-A4EECAA0621C}">
      <dgm:prSet phldrT="[Text]" custT="1"/>
      <dgm:spPr>
        <a:solidFill>
          <a:srgbClr val="00B050"/>
        </a:solidFill>
        <a:ln w="28575">
          <a:solidFill>
            <a:srgbClr val="FF0000"/>
          </a:solidFill>
        </a:ln>
      </dgm:spPr>
      <dgm:t>
        <a:bodyPr/>
        <a:lstStyle/>
        <a:p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7CA84D-E9DD-4E7F-A37A-89DE1047E589}" type="sibTrans" cxnId="{464CBC40-F1AC-49D1-8FF4-0038530B6517}">
      <dgm:prSet/>
      <dgm:spPr/>
      <dgm:t>
        <a:bodyPr/>
        <a:lstStyle/>
        <a:p>
          <a:endParaRPr lang="en-US"/>
        </a:p>
      </dgm:t>
    </dgm:pt>
    <dgm:pt modelId="{507AE93A-7EF4-4062-9445-2962C58F496C}" type="parTrans" cxnId="{464CBC40-F1AC-49D1-8FF4-0038530B6517}">
      <dgm:prSet/>
      <dgm:spPr/>
      <dgm:t>
        <a:bodyPr/>
        <a:lstStyle/>
        <a:p>
          <a:endParaRPr lang="en-US"/>
        </a:p>
      </dgm:t>
    </dgm:pt>
    <dgm:pt modelId="{035C0326-9F6E-46C4-8B4C-28C1DB19A0AB}" type="pres">
      <dgm:prSet presAssocID="{17268BD3-0644-48B5-94EB-F6624663CE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522784-03A7-4265-BCD3-BC1D83DBE6C6}" type="pres">
      <dgm:prSet presAssocID="{BB8009BE-B1F0-412B-B127-A4EECAA0621C}" presName="node" presStyleLbl="node1" presStyleIdx="0" presStyleCnt="5" custScaleX="111845" custScaleY="111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7FE8B-6084-45C6-BE20-7E59EB9AFC3F}" type="pres">
      <dgm:prSet presAssocID="{0C7CA84D-E9DD-4E7F-A37A-89DE1047E58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3507129-E9B7-4176-BDED-CB6C34BB0C0A}" type="pres">
      <dgm:prSet presAssocID="{0C7CA84D-E9DD-4E7F-A37A-89DE1047E58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513C193-ECB3-49AD-A3A5-B28F9BA82576}" type="pres">
      <dgm:prSet presAssocID="{89BA0661-DB26-4820-A2A4-3EF5E0F15D1E}" presName="node" presStyleLbl="node1" presStyleIdx="1" presStyleCnt="5" custScaleX="111845" custScaleY="111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F72BA-B556-471C-881A-DFF03F40D0DD}" type="pres">
      <dgm:prSet presAssocID="{6A6AA84F-6FB9-4E55-AB8C-B3579B03786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C1B6A30-AF8A-4153-BFD0-26CC7FA60AC7}" type="pres">
      <dgm:prSet presAssocID="{6A6AA84F-6FB9-4E55-AB8C-B3579B03786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18BD707-BF11-4F00-996E-D5B99F1E74A7}" type="pres">
      <dgm:prSet presAssocID="{8D73A02A-62E2-45FB-9D83-21A818867868}" presName="node" presStyleLbl="node1" presStyleIdx="2" presStyleCnt="5" custScaleX="111845" custScaleY="111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6FFD5-11C8-4E04-8199-9C8FBA273DF6}" type="pres">
      <dgm:prSet presAssocID="{53E008F1-5074-4F4F-89A1-375037C713E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E740DB6-D9E5-4231-A569-328F90317A46}" type="pres">
      <dgm:prSet presAssocID="{53E008F1-5074-4F4F-89A1-375037C713E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C743929-20A3-429D-9915-797257C1547F}" type="pres">
      <dgm:prSet presAssocID="{7968C314-21AA-4697-BFB7-165634C7C0D5}" presName="node" presStyleLbl="node1" presStyleIdx="3" presStyleCnt="5" custScaleX="111845" custScaleY="111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8E1D4-41B1-476A-BDD0-5F917A18D13A}" type="pres">
      <dgm:prSet presAssocID="{357842A6-B1DF-407E-B40F-9D7E2B2F338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4262380-8705-4B4F-A110-871BF6E8BBC1}" type="pres">
      <dgm:prSet presAssocID="{357842A6-B1DF-407E-B40F-9D7E2B2F338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3944F55-0ACD-4BA5-87B1-E5BA8C818331}" type="pres">
      <dgm:prSet presAssocID="{500F0330-0D77-47B5-8754-E39E8617007E}" presName="node" presStyleLbl="node1" presStyleIdx="4" presStyleCnt="5" custScaleX="111845" custScaleY="111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DFD15-E30F-4B12-87A8-EEB975AEB024}" type="pres">
      <dgm:prSet presAssocID="{0CF3C5FC-F869-4437-86EA-FBC57622718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9CE9C16-C3D2-42F1-A5E9-4711041BCCC6}" type="pres">
      <dgm:prSet presAssocID="{0CF3C5FC-F869-4437-86EA-FBC57622718B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03D44E3-52A8-4403-A117-91C56345AE50}" type="presOf" srcId="{0CF3C5FC-F869-4437-86EA-FBC57622718B}" destId="{1EADFD15-E30F-4B12-87A8-EEB975AEB024}" srcOrd="0" destOrd="0" presId="urn:microsoft.com/office/officeart/2005/8/layout/cycle2"/>
    <dgm:cxn modelId="{CFC5C3BF-A100-478E-8CCC-75EF1C839419}" type="presOf" srcId="{357842A6-B1DF-407E-B40F-9D7E2B2F338B}" destId="{BF08E1D4-41B1-476A-BDD0-5F917A18D13A}" srcOrd="0" destOrd="0" presId="urn:microsoft.com/office/officeart/2005/8/layout/cycle2"/>
    <dgm:cxn modelId="{3C254383-BB79-4421-95F5-F8E2A0FE10E2}" type="presOf" srcId="{53E008F1-5074-4F4F-89A1-375037C713EB}" destId="{91B6FFD5-11C8-4E04-8199-9C8FBA273DF6}" srcOrd="0" destOrd="0" presId="urn:microsoft.com/office/officeart/2005/8/layout/cycle2"/>
    <dgm:cxn modelId="{FA2C2896-859C-4816-8373-E39F560C2303}" type="presOf" srcId="{0C7CA84D-E9DD-4E7F-A37A-89DE1047E589}" destId="{0367FE8B-6084-45C6-BE20-7E59EB9AFC3F}" srcOrd="0" destOrd="0" presId="urn:microsoft.com/office/officeart/2005/8/layout/cycle2"/>
    <dgm:cxn modelId="{DF7EDB61-3CAE-4632-BEC1-EDBF1EEE1CC3}" type="presOf" srcId="{BB8009BE-B1F0-412B-B127-A4EECAA0621C}" destId="{78522784-03A7-4265-BCD3-BC1D83DBE6C6}" srcOrd="0" destOrd="0" presId="urn:microsoft.com/office/officeart/2005/8/layout/cycle2"/>
    <dgm:cxn modelId="{C0953113-14DB-4182-97DA-07F34E25D0BE}" type="presOf" srcId="{8D73A02A-62E2-45FB-9D83-21A818867868}" destId="{A18BD707-BF11-4F00-996E-D5B99F1E74A7}" srcOrd="0" destOrd="0" presId="urn:microsoft.com/office/officeart/2005/8/layout/cycle2"/>
    <dgm:cxn modelId="{1BFD38E9-BB8C-469C-A6A1-5258CF810C44}" type="presOf" srcId="{0CF3C5FC-F869-4437-86EA-FBC57622718B}" destId="{C9CE9C16-C3D2-42F1-A5E9-4711041BCCC6}" srcOrd="1" destOrd="0" presId="urn:microsoft.com/office/officeart/2005/8/layout/cycle2"/>
    <dgm:cxn modelId="{E90ECD29-6FBC-45FA-BDC3-7799B95303D8}" srcId="{17268BD3-0644-48B5-94EB-F6624663CE7D}" destId="{500F0330-0D77-47B5-8754-E39E8617007E}" srcOrd="4" destOrd="0" parTransId="{CC07605F-29A7-4378-8629-C9E30FBA7852}" sibTransId="{0CF3C5FC-F869-4437-86EA-FBC57622718B}"/>
    <dgm:cxn modelId="{1711C562-1F1D-4C55-955D-4F808DE8D247}" srcId="{17268BD3-0644-48B5-94EB-F6624663CE7D}" destId="{7968C314-21AA-4697-BFB7-165634C7C0D5}" srcOrd="3" destOrd="0" parTransId="{9C2BE8D3-084F-42CD-AD40-85FD4255A034}" sibTransId="{357842A6-B1DF-407E-B40F-9D7E2B2F338B}"/>
    <dgm:cxn modelId="{2D89B5C3-FC62-4777-A054-17D70F7C303D}" srcId="{17268BD3-0644-48B5-94EB-F6624663CE7D}" destId="{8D73A02A-62E2-45FB-9D83-21A818867868}" srcOrd="2" destOrd="0" parTransId="{E632B182-D564-4657-A88B-1CDC299F8297}" sibTransId="{53E008F1-5074-4F4F-89A1-375037C713EB}"/>
    <dgm:cxn modelId="{43587D70-05BC-4C67-A937-BC35EEE30C1D}" type="presOf" srcId="{6A6AA84F-6FB9-4E55-AB8C-B3579B037869}" destId="{BC1B6A30-AF8A-4153-BFD0-26CC7FA60AC7}" srcOrd="1" destOrd="0" presId="urn:microsoft.com/office/officeart/2005/8/layout/cycle2"/>
    <dgm:cxn modelId="{EBDB5652-DD50-4337-B47C-627405DEDE2A}" type="presOf" srcId="{6A6AA84F-6FB9-4E55-AB8C-B3579B037869}" destId="{F00F72BA-B556-471C-881A-DFF03F40D0DD}" srcOrd="0" destOrd="0" presId="urn:microsoft.com/office/officeart/2005/8/layout/cycle2"/>
    <dgm:cxn modelId="{8E0DEDA4-C0D8-4BEF-89CD-D8EB0C9FA23D}" type="presOf" srcId="{89BA0661-DB26-4820-A2A4-3EF5E0F15D1E}" destId="{8513C193-ECB3-49AD-A3A5-B28F9BA82576}" srcOrd="0" destOrd="0" presId="urn:microsoft.com/office/officeart/2005/8/layout/cycle2"/>
    <dgm:cxn modelId="{71D2838A-62DC-4BE6-AD4B-107054DBCBEB}" type="presOf" srcId="{7968C314-21AA-4697-BFB7-165634C7C0D5}" destId="{5C743929-20A3-429D-9915-797257C1547F}" srcOrd="0" destOrd="0" presId="urn:microsoft.com/office/officeart/2005/8/layout/cycle2"/>
    <dgm:cxn modelId="{37AACF23-A77C-424D-B94B-E420CA48D868}" type="presOf" srcId="{357842A6-B1DF-407E-B40F-9D7E2B2F338B}" destId="{A4262380-8705-4B4F-A110-871BF6E8BBC1}" srcOrd="1" destOrd="0" presId="urn:microsoft.com/office/officeart/2005/8/layout/cycle2"/>
    <dgm:cxn modelId="{DD163E4A-1D98-41E5-93B8-3012DE4D40E9}" type="presOf" srcId="{0C7CA84D-E9DD-4E7F-A37A-89DE1047E589}" destId="{33507129-E9B7-4176-BDED-CB6C34BB0C0A}" srcOrd="1" destOrd="0" presId="urn:microsoft.com/office/officeart/2005/8/layout/cycle2"/>
    <dgm:cxn modelId="{464CBC40-F1AC-49D1-8FF4-0038530B6517}" srcId="{17268BD3-0644-48B5-94EB-F6624663CE7D}" destId="{BB8009BE-B1F0-412B-B127-A4EECAA0621C}" srcOrd="0" destOrd="0" parTransId="{507AE93A-7EF4-4062-9445-2962C58F496C}" sibTransId="{0C7CA84D-E9DD-4E7F-A37A-89DE1047E589}"/>
    <dgm:cxn modelId="{4D6D1226-E8AC-4809-BBB8-C8FCF0E33635}" srcId="{17268BD3-0644-48B5-94EB-F6624663CE7D}" destId="{89BA0661-DB26-4820-A2A4-3EF5E0F15D1E}" srcOrd="1" destOrd="0" parTransId="{2D845820-4E9B-402F-BCA9-2F342F90F0AA}" sibTransId="{6A6AA84F-6FB9-4E55-AB8C-B3579B037869}"/>
    <dgm:cxn modelId="{D4D3D7CA-1659-4616-B0F3-E65E008510C9}" type="presOf" srcId="{500F0330-0D77-47B5-8754-E39E8617007E}" destId="{33944F55-0ACD-4BA5-87B1-E5BA8C818331}" srcOrd="0" destOrd="0" presId="urn:microsoft.com/office/officeart/2005/8/layout/cycle2"/>
    <dgm:cxn modelId="{4EC911C4-2175-42BB-882D-AFF624C567EB}" type="presOf" srcId="{17268BD3-0644-48B5-94EB-F6624663CE7D}" destId="{035C0326-9F6E-46C4-8B4C-28C1DB19A0AB}" srcOrd="0" destOrd="0" presId="urn:microsoft.com/office/officeart/2005/8/layout/cycle2"/>
    <dgm:cxn modelId="{C9DF809A-DFD4-442F-9539-69A8F43612F9}" type="presOf" srcId="{53E008F1-5074-4F4F-89A1-375037C713EB}" destId="{DE740DB6-D9E5-4231-A569-328F90317A46}" srcOrd="1" destOrd="0" presId="urn:microsoft.com/office/officeart/2005/8/layout/cycle2"/>
    <dgm:cxn modelId="{A7D82678-424B-4A75-B579-DC8CD8CA8D85}" type="presParOf" srcId="{035C0326-9F6E-46C4-8B4C-28C1DB19A0AB}" destId="{78522784-03A7-4265-BCD3-BC1D83DBE6C6}" srcOrd="0" destOrd="0" presId="urn:microsoft.com/office/officeart/2005/8/layout/cycle2"/>
    <dgm:cxn modelId="{687DF78C-CF47-4FD8-8A7E-AF5CCABB1739}" type="presParOf" srcId="{035C0326-9F6E-46C4-8B4C-28C1DB19A0AB}" destId="{0367FE8B-6084-45C6-BE20-7E59EB9AFC3F}" srcOrd="1" destOrd="0" presId="urn:microsoft.com/office/officeart/2005/8/layout/cycle2"/>
    <dgm:cxn modelId="{FF80AA1D-B8EA-4188-899A-B77C28AFEDE6}" type="presParOf" srcId="{0367FE8B-6084-45C6-BE20-7E59EB9AFC3F}" destId="{33507129-E9B7-4176-BDED-CB6C34BB0C0A}" srcOrd="0" destOrd="0" presId="urn:microsoft.com/office/officeart/2005/8/layout/cycle2"/>
    <dgm:cxn modelId="{9C68AEFA-C33A-4184-B53E-70112EEFBFCC}" type="presParOf" srcId="{035C0326-9F6E-46C4-8B4C-28C1DB19A0AB}" destId="{8513C193-ECB3-49AD-A3A5-B28F9BA82576}" srcOrd="2" destOrd="0" presId="urn:microsoft.com/office/officeart/2005/8/layout/cycle2"/>
    <dgm:cxn modelId="{35A148F3-2173-4CDE-A117-2686002A60D3}" type="presParOf" srcId="{035C0326-9F6E-46C4-8B4C-28C1DB19A0AB}" destId="{F00F72BA-B556-471C-881A-DFF03F40D0DD}" srcOrd="3" destOrd="0" presId="urn:microsoft.com/office/officeart/2005/8/layout/cycle2"/>
    <dgm:cxn modelId="{E7290769-585D-4B48-960A-74147758D6FC}" type="presParOf" srcId="{F00F72BA-B556-471C-881A-DFF03F40D0DD}" destId="{BC1B6A30-AF8A-4153-BFD0-26CC7FA60AC7}" srcOrd="0" destOrd="0" presId="urn:microsoft.com/office/officeart/2005/8/layout/cycle2"/>
    <dgm:cxn modelId="{B1A4FFC7-9051-45EF-BFB5-034B94ABDA5A}" type="presParOf" srcId="{035C0326-9F6E-46C4-8B4C-28C1DB19A0AB}" destId="{A18BD707-BF11-4F00-996E-D5B99F1E74A7}" srcOrd="4" destOrd="0" presId="urn:microsoft.com/office/officeart/2005/8/layout/cycle2"/>
    <dgm:cxn modelId="{E6E954C7-4F5C-407A-9B24-F9F73480611D}" type="presParOf" srcId="{035C0326-9F6E-46C4-8B4C-28C1DB19A0AB}" destId="{91B6FFD5-11C8-4E04-8199-9C8FBA273DF6}" srcOrd="5" destOrd="0" presId="urn:microsoft.com/office/officeart/2005/8/layout/cycle2"/>
    <dgm:cxn modelId="{D6F1561D-C11A-4399-99F1-763BFCDE8B0C}" type="presParOf" srcId="{91B6FFD5-11C8-4E04-8199-9C8FBA273DF6}" destId="{DE740DB6-D9E5-4231-A569-328F90317A46}" srcOrd="0" destOrd="0" presId="urn:microsoft.com/office/officeart/2005/8/layout/cycle2"/>
    <dgm:cxn modelId="{F3958584-13DA-4212-B41E-6F7EFA995EDB}" type="presParOf" srcId="{035C0326-9F6E-46C4-8B4C-28C1DB19A0AB}" destId="{5C743929-20A3-429D-9915-797257C1547F}" srcOrd="6" destOrd="0" presId="urn:microsoft.com/office/officeart/2005/8/layout/cycle2"/>
    <dgm:cxn modelId="{919D721B-6A58-467B-99EE-E906A03E7A27}" type="presParOf" srcId="{035C0326-9F6E-46C4-8B4C-28C1DB19A0AB}" destId="{BF08E1D4-41B1-476A-BDD0-5F917A18D13A}" srcOrd="7" destOrd="0" presId="urn:microsoft.com/office/officeart/2005/8/layout/cycle2"/>
    <dgm:cxn modelId="{81196372-C143-4975-9C9E-D36B8749C1AD}" type="presParOf" srcId="{BF08E1D4-41B1-476A-BDD0-5F917A18D13A}" destId="{A4262380-8705-4B4F-A110-871BF6E8BBC1}" srcOrd="0" destOrd="0" presId="urn:microsoft.com/office/officeart/2005/8/layout/cycle2"/>
    <dgm:cxn modelId="{D3DE0690-B67A-49EF-A3AA-FAD9220997F1}" type="presParOf" srcId="{035C0326-9F6E-46C4-8B4C-28C1DB19A0AB}" destId="{33944F55-0ACD-4BA5-87B1-E5BA8C818331}" srcOrd="8" destOrd="0" presId="urn:microsoft.com/office/officeart/2005/8/layout/cycle2"/>
    <dgm:cxn modelId="{215AC41D-B477-4ED6-A77A-927C948D91E6}" type="presParOf" srcId="{035C0326-9F6E-46C4-8B4C-28C1DB19A0AB}" destId="{1EADFD15-E30F-4B12-87A8-EEB975AEB024}" srcOrd="9" destOrd="0" presId="urn:microsoft.com/office/officeart/2005/8/layout/cycle2"/>
    <dgm:cxn modelId="{1A5A6B70-BE0B-40E1-9302-DF1C51E56488}" type="presParOf" srcId="{1EADFD15-E30F-4B12-87A8-EEB975AEB024}" destId="{C9CE9C16-C3D2-42F1-A5E9-4711041BCCC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2784-03A7-4265-BCD3-BC1D83DBE6C6}">
      <dsp:nvSpPr>
        <dsp:cNvPr id="0" name=""/>
        <dsp:cNvSpPr/>
      </dsp:nvSpPr>
      <dsp:spPr>
        <a:xfrm>
          <a:off x="3149597" y="-96305"/>
          <a:ext cx="1828805" cy="1828805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17419" y="171517"/>
        <a:ext cx="1293161" cy="1293161"/>
      </dsp:txXfrm>
    </dsp:sp>
    <dsp:sp modelId="{0367FE8B-6084-45C6-BE20-7E59EB9AFC3F}">
      <dsp:nvSpPr>
        <dsp:cNvPr id="0" name=""/>
        <dsp:cNvSpPr/>
      </dsp:nvSpPr>
      <dsp:spPr>
        <a:xfrm rot="2160000">
          <a:off x="4883909" y="1259010"/>
          <a:ext cx="333472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893462" y="1339979"/>
        <a:ext cx="233430" cy="331112"/>
      </dsp:txXfrm>
    </dsp:sp>
    <dsp:sp modelId="{8513C193-ECB3-49AD-A3A5-B28F9BA82576}">
      <dsp:nvSpPr>
        <dsp:cNvPr id="0" name=""/>
        <dsp:cNvSpPr/>
      </dsp:nvSpPr>
      <dsp:spPr>
        <a:xfrm>
          <a:off x="5138160" y="1348470"/>
          <a:ext cx="1828805" cy="1828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05982" y="1616292"/>
        <a:ext cx="1293161" cy="1293161"/>
      </dsp:txXfrm>
    </dsp:sp>
    <dsp:sp modelId="{F00F72BA-B556-471C-881A-DFF03F40D0DD}">
      <dsp:nvSpPr>
        <dsp:cNvPr id="0" name=""/>
        <dsp:cNvSpPr/>
      </dsp:nvSpPr>
      <dsp:spPr>
        <a:xfrm rot="6480000">
          <a:off x="5508961" y="3146818"/>
          <a:ext cx="333472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574439" y="3209616"/>
        <a:ext cx="233430" cy="331112"/>
      </dsp:txXfrm>
    </dsp:sp>
    <dsp:sp modelId="{A18BD707-BF11-4F00-996E-D5B99F1E74A7}">
      <dsp:nvSpPr>
        <dsp:cNvPr id="0" name=""/>
        <dsp:cNvSpPr/>
      </dsp:nvSpPr>
      <dsp:spPr>
        <a:xfrm>
          <a:off x="4378597" y="3686166"/>
          <a:ext cx="1828805" cy="1828805"/>
        </a:xfrm>
        <a:prstGeom prst="ellipse">
          <a:avLst/>
        </a:prstGeom>
        <a:solidFill>
          <a:schemeClr val="accent4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46419" y="3953988"/>
        <a:ext cx="1293161" cy="1293161"/>
      </dsp:txXfrm>
    </dsp:sp>
    <dsp:sp modelId="{91B6FFD5-11C8-4E04-8199-9C8FBA273DF6}">
      <dsp:nvSpPr>
        <dsp:cNvPr id="0" name=""/>
        <dsp:cNvSpPr/>
      </dsp:nvSpPr>
      <dsp:spPr>
        <a:xfrm rot="10800000">
          <a:off x="3906701" y="4324642"/>
          <a:ext cx="333472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006743" y="4435013"/>
        <a:ext cx="233430" cy="331112"/>
      </dsp:txXfrm>
    </dsp:sp>
    <dsp:sp modelId="{5C743929-20A3-429D-9915-797257C1547F}">
      <dsp:nvSpPr>
        <dsp:cNvPr id="0" name=""/>
        <dsp:cNvSpPr/>
      </dsp:nvSpPr>
      <dsp:spPr>
        <a:xfrm>
          <a:off x="1920597" y="3686166"/>
          <a:ext cx="1828805" cy="1828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8419" y="3953988"/>
        <a:ext cx="1293161" cy="1293161"/>
      </dsp:txXfrm>
    </dsp:sp>
    <dsp:sp modelId="{BF08E1D4-41B1-476A-BDD0-5F917A18D13A}">
      <dsp:nvSpPr>
        <dsp:cNvPr id="0" name=""/>
        <dsp:cNvSpPr/>
      </dsp:nvSpPr>
      <dsp:spPr>
        <a:xfrm rot="15120000">
          <a:off x="2291398" y="3164770"/>
          <a:ext cx="333472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356876" y="3322714"/>
        <a:ext cx="233430" cy="331112"/>
      </dsp:txXfrm>
    </dsp:sp>
    <dsp:sp modelId="{33944F55-0ACD-4BA5-87B1-E5BA8C818331}">
      <dsp:nvSpPr>
        <dsp:cNvPr id="0" name=""/>
        <dsp:cNvSpPr/>
      </dsp:nvSpPr>
      <dsp:spPr>
        <a:xfrm>
          <a:off x="1161033" y="1348470"/>
          <a:ext cx="1828805" cy="182880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28855" y="1616292"/>
        <a:ext cx="1293161" cy="1293161"/>
      </dsp:txXfrm>
    </dsp:sp>
    <dsp:sp modelId="{1EADFD15-E30F-4B12-87A8-EEB975AEB024}">
      <dsp:nvSpPr>
        <dsp:cNvPr id="0" name=""/>
        <dsp:cNvSpPr/>
      </dsp:nvSpPr>
      <dsp:spPr>
        <a:xfrm rot="19440000">
          <a:off x="2895346" y="1270105"/>
          <a:ext cx="333472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904899" y="1409878"/>
        <a:ext cx="233430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3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C92E-3885-4BC8-95AB-14FADC1A937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F6AE-F216-4BE9-BA53-62720CAF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9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C92E-3885-4BC8-95AB-14FADC1A937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F6AE-F216-4BE9-BA53-62720CAF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87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C92E-3885-4BC8-95AB-14FADC1A937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F6AE-F216-4BE9-BA53-62720CAF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C92E-3885-4BC8-95AB-14FADC1A937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F6AE-F216-4BE9-BA53-62720CAF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C92E-3885-4BC8-95AB-14FADC1A937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F6AE-F216-4BE9-BA53-62720CAF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8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C92E-3885-4BC8-95AB-14FADC1A937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F6AE-F216-4BE9-BA53-62720CAF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1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C92E-3885-4BC8-95AB-14FADC1A937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F6AE-F216-4BE9-BA53-62720CAF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5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C92E-3885-4BC8-95AB-14FADC1A937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F6AE-F216-4BE9-BA53-62720CAF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5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C92E-3885-4BC8-95AB-14FADC1A937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F6AE-F216-4BE9-BA53-62720CAF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C92E-3885-4BC8-95AB-14FADC1A937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F6AE-F216-4BE9-BA53-62720CAF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5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35"/>
            </a:avLst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8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12" Type="http://schemas.microsoft.com/office/2007/relationships/hdphoto" Target="../media/hdphoto1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derly people crossing&amp;quot; in England :-) Foto &amp;amp; Bild | europe, united  kingdom &amp;amp; ireland, england Bilder auf foto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8" y="1244600"/>
            <a:ext cx="11677227" cy="53848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88" y="266700"/>
            <a:ext cx="11677227" cy="8737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404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834" y="364940"/>
            <a:ext cx="2962913" cy="719390"/>
          </a:xfrm>
          <a:prstGeom prst="rect">
            <a:avLst/>
          </a:prstGeom>
        </p:spPr>
      </p:pic>
      <p:pic>
        <p:nvPicPr>
          <p:cNvPr id="7170" name="Picture 2" descr="বিশ্ব দুর্যোগ প্রশমন দিবস আজ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84" y="1938526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47" y="1938526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172" name="Picture 4" descr="সন্তানের প্রথম শিক্ষক মা-বাবা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810" y="1938526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482" y="5106116"/>
            <a:ext cx="2450804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6921" y="5063521"/>
            <a:ext cx="2060627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0907" y="5063521"/>
            <a:ext cx="385300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34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964" y="418053"/>
            <a:ext cx="2682472" cy="713294"/>
          </a:xfrm>
          <a:prstGeom prst="rect">
            <a:avLst/>
          </a:prstGeom>
        </p:spPr>
      </p:pic>
      <p:sp>
        <p:nvSpPr>
          <p:cNvPr id="5" name="AutoShape 2" descr="কলাপাড়ায় লালুয়া ইউনিয়নে লালমিয়ার জীবন ভিক্ষায় চলে,তবুও জোটেনি বয়স্ক  ভাতা | Alokito Sak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431453" y="1661913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6" y="1690621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7" r="11770"/>
          <a:stretch/>
        </p:blipFill>
        <p:spPr>
          <a:xfrm>
            <a:off x="4804806" y="1661913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45" y="4722301"/>
            <a:ext cx="3859102" cy="1072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7299" y="4828989"/>
            <a:ext cx="2566638" cy="859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1453" y="4796563"/>
            <a:ext cx="30360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99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058426" y="2805192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10" y="4606321"/>
            <a:ext cx="7218290" cy="176907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1783470" y="2899718"/>
            <a:ext cx="31617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৪ অক্টোবর থেকে একাদশ শ্রেণির ক্লাস শুরু">
            <a:extLst>
              <a:ext uri="{FF2B5EF4-FFF2-40B4-BE49-F238E27FC236}">
                <a16:creationId xmlns:a16="http://schemas.microsoft.com/office/drawing/2014/main" id="{795D0BE8-8BE1-41C0-8F43-407E6CFBC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59" y="1513503"/>
            <a:ext cx="3014882" cy="28093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293" y="246023"/>
            <a:ext cx="6742760" cy="1609483"/>
          </a:xfrm>
          <a:prstGeom prst="rect">
            <a:avLst/>
          </a:prstGeom>
        </p:spPr>
      </p:pic>
      <p:sp>
        <p:nvSpPr>
          <p:cNvPr id="8" name="Star: 32 Points 3">
            <a:extLst>
              <a:ext uri="{FF2B5EF4-FFF2-40B4-BE49-F238E27FC236}">
                <a16:creationId xmlns:a16="http://schemas.microsoft.com/office/drawing/2014/main" id="{0532FE4F-346C-4BF7-A9D5-6988652B565D}"/>
              </a:ext>
            </a:extLst>
          </p:cNvPr>
          <p:cNvSpPr/>
          <p:nvPr/>
        </p:nvSpPr>
        <p:spPr>
          <a:xfrm>
            <a:off x="850901" y="596900"/>
            <a:ext cx="558799" cy="787400"/>
          </a:xfrm>
          <a:prstGeom prst="star32">
            <a:avLst>
              <a:gd name="adj" fmla="val 27336"/>
            </a:avLst>
          </a:prstGeom>
          <a:solidFill>
            <a:srgbClr val="00B050"/>
          </a:solidFill>
          <a:ln w="38100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0" descr="Vine Cliparts Transparent - Cliparts Zone">
            <a:extLst>
              <a:ext uri="{FF2B5EF4-FFF2-40B4-BE49-F238E27FC236}">
                <a16:creationId xmlns:a16="http://schemas.microsoft.com/office/drawing/2014/main" id="{E5A979A7-D281-48FB-9361-8CBB143C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3355" y="5587501"/>
            <a:ext cx="1344452" cy="6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01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636" y="620098"/>
            <a:ext cx="4535817" cy="713294"/>
          </a:xfrm>
          <a:prstGeom prst="rect">
            <a:avLst/>
          </a:prstGeom>
        </p:spPr>
      </p:pic>
      <p:pic>
        <p:nvPicPr>
          <p:cNvPr id="1026" name="Picture 2" descr="Why Recreation is Important for Seniors - Optimum Personal Car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1676398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" b="12404"/>
          <a:stretch/>
        </p:blipFill>
        <p:spPr>
          <a:xfrm>
            <a:off x="1083736" y="1676398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28" name="Picture 4" descr="প্রবীণদের স্বাস্থ্য, সামাজিক সমস্যা ও করণীয়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1676398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273" y="4727526"/>
            <a:ext cx="3292125" cy="1347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1398" y="4744868"/>
            <a:ext cx="3773751" cy="1347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0945" y="4762604"/>
            <a:ext cx="3670110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561" y="388769"/>
            <a:ext cx="2895851" cy="713294"/>
          </a:xfrm>
          <a:prstGeom prst="rect">
            <a:avLst/>
          </a:prstGeom>
        </p:spPr>
      </p:pic>
      <p:pic>
        <p:nvPicPr>
          <p:cNvPr id="2050" name="Picture 2" descr="Loneliness is a health issue, and needs targeted solution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47" y="1624091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প্রবীণরাও মানবসম্পদ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3"/>
          <a:stretch/>
        </p:blipFill>
        <p:spPr bwMode="auto">
          <a:xfrm>
            <a:off x="4681915" y="1624091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প্রবীণরা ভালো থাকুন - Poygam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83" y="1624091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566" y="4520002"/>
            <a:ext cx="2987299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0009" y="4520002"/>
            <a:ext cx="2975106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8236" y="4520002"/>
            <a:ext cx="328602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07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925" y="4758721"/>
            <a:ext cx="8486368" cy="156587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058426" y="2805192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1783470" y="2899718"/>
            <a:ext cx="31617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Group Work in the Classroom | How to Effectively Organize Group Rotations |  Teach Starter">
            <a:extLst>
              <a:ext uri="{FF2B5EF4-FFF2-40B4-BE49-F238E27FC236}">
                <a16:creationId xmlns:a16="http://schemas.microsoft.com/office/drawing/2014/main" id="{C7BD47E4-49A5-4ADD-B663-07A3A7B4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05" y="1664223"/>
            <a:ext cx="3489092" cy="26168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E28D60-B18B-411B-AF5D-E6A07619BE8C}"/>
              </a:ext>
            </a:extLst>
          </p:cNvPr>
          <p:cNvSpPr txBox="1"/>
          <p:nvPr/>
        </p:nvSpPr>
        <p:spPr>
          <a:xfrm>
            <a:off x="3181335" y="522569"/>
            <a:ext cx="6250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6000" b="1" kern="1100" cap="all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দলগত</a:t>
            </a:r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সময়ঃ৭মিনিট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tar: 32 Points 3">
            <a:extLst>
              <a:ext uri="{FF2B5EF4-FFF2-40B4-BE49-F238E27FC236}">
                <a16:creationId xmlns:a16="http://schemas.microsoft.com/office/drawing/2014/main" id="{0532FE4F-346C-4BF7-A9D5-6988652B565D}"/>
              </a:ext>
            </a:extLst>
          </p:cNvPr>
          <p:cNvSpPr/>
          <p:nvPr/>
        </p:nvSpPr>
        <p:spPr>
          <a:xfrm>
            <a:off x="850901" y="596900"/>
            <a:ext cx="558799" cy="787400"/>
          </a:xfrm>
          <a:prstGeom prst="star32">
            <a:avLst>
              <a:gd name="adj" fmla="val 27336"/>
            </a:avLst>
          </a:prstGeom>
          <a:solidFill>
            <a:srgbClr val="00B050"/>
          </a:solidFill>
          <a:ln w="38100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0" descr="Vine Cliparts Transparent - Cliparts Zone">
            <a:extLst>
              <a:ext uri="{FF2B5EF4-FFF2-40B4-BE49-F238E27FC236}">
                <a16:creationId xmlns:a16="http://schemas.microsoft.com/office/drawing/2014/main" id="{E5A979A7-D281-48FB-9361-8CBB143C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3355" y="5587501"/>
            <a:ext cx="1344452" cy="6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702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350" y="2572160"/>
            <a:ext cx="4724809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170" y="4421157"/>
            <a:ext cx="7321931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170" y="5488346"/>
            <a:ext cx="8236410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312" y="3508033"/>
            <a:ext cx="6334293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896" y="1498888"/>
            <a:ext cx="4925995" cy="85961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774177" y="1550616"/>
            <a:ext cx="9309458" cy="729604"/>
            <a:chOff x="1774177" y="1550616"/>
            <a:chExt cx="8236410" cy="729604"/>
          </a:xfrm>
        </p:grpSpPr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BF69CD2E-0E67-41E6-AF41-BD7A3D12C406}"/>
                </a:ext>
              </a:extLst>
            </p:cNvPr>
            <p:cNvSpPr/>
            <p:nvPr/>
          </p:nvSpPr>
          <p:spPr>
            <a:xfrm>
              <a:off x="1774177" y="1577168"/>
              <a:ext cx="8236410" cy="70305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76843E-F85C-4B21-B7D9-571F68B895F9}"/>
                </a:ext>
              </a:extLst>
            </p:cNvPr>
            <p:cNvSpPr/>
            <p:nvPr/>
          </p:nvSpPr>
          <p:spPr>
            <a:xfrm>
              <a:off x="1774177" y="1577169"/>
              <a:ext cx="675773" cy="703051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976843E-F85C-4B21-B7D9-571F68B895F9}"/>
                </a:ext>
              </a:extLst>
            </p:cNvPr>
            <p:cNvSpPr/>
            <p:nvPr/>
          </p:nvSpPr>
          <p:spPr>
            <a:xfrm>
              <a:off x="9334814" y="1550616"/>
              <a:ext cx="675773" cy="703051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70140" y="4442332"/>
            <a:ext cx="9313496" cy="729604"/>
            <a:chOff x="1774177" y="1550616"/>
            <a:chExt cx="8236410" cy="729604"/>
          </a:xfrm>
        </p:grpSpPr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BF69CD2E-0E67-41E6-AF41-BD7A3D12C406}"/>
                </a:ext>
              </a:extLst>
            </p:cNvPr>
            <p:cNvSpPr/>
            <p:nvPr/>
          </p:nvSpPr>
          <p:spPr>
            <a:xfrm>
              <a:off x="1774177" y="1577168"/>
              <a:ext cx="8236410" cy="70305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76843E-F85C-4B21-B7D9-571F68B895F9}"/>
                </a:ext>
              </a:extLst>
            </p:cNvPr>
            <p:cNvSpPr/>
            <p:nvPr/>
          </p:nvSpPr>
          <p:spPr>
            <a:xfrm>
              <a:off x="1774177" y="1577169"/>
              <a:ext cx="675773" cy="703051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76843E-F85C-4B21-B7D9-571F68B895F9}"/>
                </a:ext>
              </a:extLst>
            </p:cNvPr>
            <p:cNvSpPr/>
            <p:nvPr/>
          </p:nvSpPr>
          <p:spPr>
            <a:xfrm>
              <a:off x="9334814" y="1550616"/>
              <a:ext cx="675773" cy="703051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70140" y="5408421"/>
            <a:ext cx="9313496" cy="729604"/>
            <a:chOff x="1774177" y="1550616"/>
            <a:chExt cx="8236410" cy="729604"/>
          </a:xfrm>
        </p:grpSpPr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BF69CD2E-0E67-41E6-AF41-BD7A3D12C406}"/>
                </a:ext>
              </a:extLst>
            </p:cNvPr>
            <p:cNvSpPr/>
            <p:nvPr/>
          </p:nvSpPr>
          <p:spPr>
            <a:xfrm>
              <a:off x="1774177" y="1577168"/>
              <a:ext cx="8236410" cy="70305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976843E-F85C-4B21-B7D9-571F68B895F9}"/>
                </a:ext>
              </a:extLst>
            </p:cNvPr>
            <p:cNvSpPr/>
            <p:nvPr/>
          </p:nvSpPr>
          <p:spPr>
            <a:xfrm>
              <a:off x="1774177" y="1577169"/>
              <a:ext cx="675773" cy="703051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76843E-F85C-4B21-B7D9-571F68B895F9}"/>
                </a:ext>
              </a:extLst>
            </p:cNvPr>
            <p:cNvSpPr/>
            <p:nvPr/>
          </p:nvSpPr>
          <p:spPr>
            <a:xfrm>
              <a:off x="9334814" y="1550616"/>
              <a:ext cx="675773" cy="703051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70140" y="3483863"/>
            <a:ext cx="9313496" cy="729604"/>
            <a:chOff x="1774177" y="1550616"/>
            <a:chExt cx="8236410" cy="729604"/>
          </a:xfrm>
        </p:grpSpPr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BF69CD2E-0E67-41E6-AF41-BD7A3D12C406}"/>
                </a:ext>
              </a:extLst>
            </p:cNvPr>
            <p:cNvSpPr/>
            <p:nvPr/>
          </p:nvSpPr>
          <p:spPr>
            <a:xfrm>
              <a:off x="1774177" y="1577168"/>
              <a:ext cx="8236410" cy="70305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76843E-F85C-4B21-B7D9-571F68B895F9}"/>
                </a:ext>
              </a:extLst>
            </p:cNvPr>
            <p:cNvSpPr/>
            <p:nvPr/>
          </p:nvSpPr>
          <p:spPr>
            <a:xfrm>
              <a:off x="1774177" y="1577169"/>
              <a:ext cx="675773" cy="703051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976843E-F85C-4B21-B7D9-571F68B895F9}"/>
                </a:ext>
              </a:extLst>
            </p:cNvPr>
            <p:cNvSpPr/>
            <p:nvPr/>
          </p:nvSpPr>
          <p:spPr>
            <a:xfrm>
              <a:off x="9334814" y="1550616"/>
              <a:ext cx="675773" cy="703051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74176" y="2530516"/>
            <a:ext cx="9309459" cy="729604"/>
            <a:chOff x="1774177" y="1550616"/>
            <a:chExt cx="8236410" cy="729604"/>
          </a:xfrm>
        </p:grpSpPr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BF69CD2E-0E67-41E6-AF41-BD7A3D12C406}"/>
                </a:ext>
              </a:extLst>
            </p:cNvPr>
            <p:cNvSpPr/>
            <p:nvPr/>
          </p:nvSpPr>
          <p:spPr>
            <a:xfrm>
              <a:off x="1774177" y="1577168"/>
              <a:ext cx="8236410" cy="70305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976843E-F85C-4B21-B7D9-571F68B895F9}"/>
                </a:ext>
              </a:extLst>
            </p:cNvPr>
            <p:cNvSpPr/>
            <p:nvPr/>
          </p:nvSpPr>
          <p:spPr>
            <a:xfrm>
              <a:off x="1774177" y="1577169"/>
              <a:ext cx="675773" cy="703051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976843E-F85C-4B21-B7D9-571F68B895F9}"/>
                </a:ext>
              </a:extLst>
            </p:cNvPr>
            <p:cNvSpPr/>
            <p:nvPr/>
          </p:nvSpPr>
          <p:spPr>
            <a:xfrm>
              <a:off x="9334814" y="1550616"/>
              <a:ext cx="675773" cy="703051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227" y="508424"/>
            <a:ext cx="2398845" cy="4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1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y Family Is Important in an Older Adult&amp;#39;s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435100"/>
            <a:ext cx="6705599" cy="33337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90278" y="237308"/>
            <a:ext cx="3411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05" y="4768850"/>
            <a:ext cx="7663336" cy="1974850"/>
          </a:xfrm>
          <a:prstGeom prst="rect">
            <a:avLst/>
          </a:prstGeom>
        </p:spPr>
      </p:pic>
      <p:sp>
        <p:nvSpPr>
          <p:cNvPr id="5" name="Star: 32 Points 3">
            <a:extLst>
              <a:ext uri="{FF2B5EF4-FFF2-40B4-BE49-F238E27FC236}">
                <a16:creationId xmlns:a16="http://schemas.microsoft.com/office/drawing/2014/main" id="{0532FE4F-346C-4BF7-A9D5-6988652B565D}"/>
              </a:ext>
            </a:extLst>
          </p:cNvPr>
          <p:cNvSpPr/>
          <p:nvPr/>
        </p:nvSpPr>
        <p:spPr>
          <a:xfrm>
            <a:off x="850901" y="596900"/>
            <a:ext cx="558799" cy="787400"/>
          </a:xfrm>
          <a:prstGeom prst="star32">
            <a:avLst>
              <a:gd name="adj" fmla="val 27336"/>
            </a:avLst>
          </a:prstGeom>
          <a:solidFill>
            <a:srgbClr val="00B050"/>
          </a:solidFill>
          <a:ln w="38100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0" descr="Vine Cliparts Transparent - Cliparts Zone">
            <a:extLst>
              <a:ext uri="{FF2B5EF4-FFF2-40B4-BE49-F238E27FC236}">
                <a16:creationId xmlns:a16="http://schemas.microsoft.com/office/drawing/2014/main" id="{E5A979A7-D281-48FB-9361-8CBB143C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3355" y="5587501"/>
            <a:ext cx="1344452" cy="6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9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K Traffic Sign: Elderly People Crossing | UK Traffic Sign: … | Flickr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2" y="2415134"/>
            <a:ext cx="7315200" cy="32004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647700"/>
            <a:ext cx="7249288" cy="1566808"/>
          </a:xfrm>
          <a:prstGeom prst="rect">
            <a:avLst/>
          </a:prstGeom>
        </p:spPr>
      </p:pic>
      <p:pic>
        <p:nvPicPr>
          <p:cNvPr id="5" name="Picture 2" descr="Plant Now: Gladioli – Flaming Petal B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80" y="4843426"/>
            <a:ext cx="1741464" cy="175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80599 -0.0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9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090" y="1200161"/>
            <a:ext cx="2317662" cy="2317662"/>
          </a:xfrm>
          <a:prstGeom prst="rect">
            <a:avLst/>
          </a:prstGeom>
        </p:spPr>
      </p:pic>
      <p:pic>
        <p:nvPicPr>
          <p:cNvPr id="9" name="Picture 2" descr="সপ্তম/৭ম শ্রেণীর বাংলাদেশ ও বিশ্বপরিচয় বই ২০২১ pdf download | ৭ম শ্রেণির  বাংলাদেশ ও বিশ্বপরিচয় বই পিডিএফ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915" y="2351314"/>
            <a:ext cx="2743200" cy="31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340" y="553216"/>
            <a:ext cx="3535986" cy="646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82" y="3645801"/>
            <a:ext cx="6224555" cy="21276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Picture 4" descr="চীন কাস্টমাইজড লিলির ফুল সোলার লাইট উত্পাদনকারী এবং সরবরাহকারী - স্টকে  সস্তা লিলি ফুল সোলার লাইট কিনুন - ল্যান্ডসাইন">
            <a:extLst>
              <a:ext uri="{FF2B5EF4-FFF2-40B4-BE49-F238E27FC236}">
                <a16:creationId xmlns:a16="http://schemas.microsoft.com/office/drawing/2014/main" id="{CFD9FC7B-756E-42F8-BA3B-5AC0AC812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5" r="33744"/>
          <a:stretch/>
        </p:blipFill>
        <p:spPr bwMode="auto">
          <a:xfrm>
            <a:off x="7050819" y="1553932"/>
            <a:ext cx="135731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6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136" y="385536"/>
            <a:ext cx="4694327" cy="829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404" y="5213529"/>
            <a:ext cx="5011346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209" y="5213529"/>
            <a:ext cx="2267909" cy="8535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759" y="5262558"/>
            <a:ext cx="4389500" cy="85961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81328" y="5269521"/>
            <a:ext cx="6203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ষাটোর্ধ্ব বয়সের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বলা হয়?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দেশের সবচেয়ে প্রবীণ ব্যক্তির মৃত্যু | 478102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r="15958"/>
          <a:stretch/>
        </p:blipFill>
        <p:spPr bwMode="auto">
          <a:xfrm>
            <a:off x="909808" y="1814501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বিশ্বের সবচেয়ে প্রবীণ দাবিদার ব্যক্তির মৃত্যু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463" y="1814501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r="5877"/>
          <a:stretch/>
        </p:blipFill>
        <p:spPr>
          <a:xfrm>
            <a:off x="4856678" y="1814501"/>
            <a:ext cx="2743200" cy="2743200"/>
          </a:xfrm>
          <a:prstGeom prst="rect">
            <a:avLst/>
          </a:prstGeom>
          <a:ln w="28575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0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578099-43B4-453E-8678-274011216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1516" r="14680" b="7619"/>
          <a:stretch/>
        </p:blipFill>
        <p:spPr>
          <a:xfrm>
            <a:off x="735037" y="768953"/>
            <a:ext cx="10930597" cy="5538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1600700"/>
            <a:ext cx="8229600" cy="1322288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152" y="2922988"/>
            <a:ext cx="6405848" cy="8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94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537" y="352877"/>
            <a:ext cx="2560542" cy="637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0B14DE-FC25-454A-B056-57A5375CF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36" y="1057710"/>
            <a:ext cx="6486706" cy="1518036"/>
          </a:xfrm>
          <a:prstGeom prst="rect">
            <a:avLst/>
          </a:prstGeom>
        </p:spPr>
      </p:pic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BF69CD2E-0E67-41E6-AF41-BD7A3D12C406}"/>
              </a:ext>
            </a:extLst>
          </p:cNvPr>
          <p:cNvSpPr/>
          <p:nvPr/>
        </p:nvSpPr>
        <p:spPr>
          <a:xfrm>
            <a:off x="1891502" y="3931877"/>
            <a:ext cx="8190382" cy="84065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3E3174-5083-4C7D-B500-85FEC77CF33D}"/>
              </a:ext>
            </a:extLst>
          </p:cNvPr>
          <p:cNvSpPr/>
          <p:nvPr/>
        </p:nvSpPr>
        <p:spPr>
          <a:xfrm>
            <a:off x="2063440" y="2826962"/>
            <a:ext cx="696246" cy="6962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CCE670-E451-4F45-A581-C47913DA5AFF}"/>
              </a:ext>
            </a:extLst>
          </p:cNvPr>
          <p:cNvSpPr/>
          <p:nvPr/>
        </p:nvSpPr>
        <p:spPr>
          <a:xfrm>
            <a:off x="2063440" y="4004083"/>
            <a:ext cx="696246" cy="6962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686" y="2710888"/>
            <a:ext cx="4084674" cy="963251"/>
          </a:xfrm>
          <a:prstGeom prst="rect">
            <a:avLst/>
          </a:prstGeom>
        </p:spPr>
      </p:pic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BF69CD2E-0E67-41E6-AF41-BD7A3D12C406}"/>
              </a:ext>
            </a:extLst>
          </p:cNvPr>
          <p:cNvSpPr/>
          <p:nvPr/>
        </p:nvSpPr>
        <p:spPr>
          <a:xfrm>
            <a:off x="1852617" y="2772185"/>
            <a:ext cx="8190382" cy="84065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710" y="4004083"/>
            <a:ext cx="7462151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-8815" t="5419" r="36401" b="24087"/>
          <a:stretch/>
        </p:blipFill>
        <p:spPr>
          <a:xfrm>
            <a:off x="158275" y="224438"/>
            <a:ext cx="896899" cy="1242871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-8815" t="5419" r="36401" b="24087"/>
          <a:stretch/>
        </p:blipFill>
        <p:spPr>
          <a:xfrm>
            <a:off x="11124693" y="5295258"/>
            <a:ext cx="896899" cy="1242871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-8815" t="5419" r="36401" b="24087"/>
          <a:stretch/>
        </p:blipFill>
        <p:spPr>
          <a:xfrm>
            <a:off x="11124694" y="275701"/>
            <a:ext cx="896899" cy="1242871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-8815" t="5419" r="36401" b="24087"/>
          <a:stretch/>
        </p:blipFill>
        <p:spPr>
          <a:xfrm>
            <a:off x="158274" y="5295258"/>
            <a:ext cx="896899" cy="1242871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b="38750"/>
          <a:stretch/>
        </p:blipFill>
        <p:spPr>
          <a:xfrm>
            <a:off x="1096037" y="5877729"/>
            <a:ext cx="10156164" cy="660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b="38750"/>
          <a:stretch/>
        </p:blipFill>
        <p:spPr>
          <a:xfrm>
            <a:off x="1248437" y="6030129"/>
            <a:ext cx="10156164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প্রবীণদের স্বাস্থ্য সমস্যায় করণীয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454007"/>
            <a:ext cx="8534400" cy="315315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73" y="520055"/>
            <a:ext cx="5320145" cy="699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293" y="4708851"/>
            <a:ext cx="9126503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122068895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7355" y="1263363"/>
            <a:ext cx="1597290" cy="74987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449473" y="2799834"/>
            <a:ext cx="1337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90494" y="5141612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9382" y="4811858"/>
            <a:ext cx="1518036" cy="11827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4893" y="2686507"/>
            <a:ext cx="1505843" cy="7498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5345" y="2548192"/>
            <a:ext cx="2196336" cy="1954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273641" y="5600578"/>
            <a:ext cx="2366682" cy="1075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9655597" y="5600578"/>
            <a:ext cx="2366682" cy="10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12" y="497365"/>
            <a:ext cx="3029975" cy="713294"/>
          </a:xfrm>
          <a:prstGeom prst="rect">
            <a:avLst/>
          </a:prstGeom>
        </p:spPr>
      </p:pic>
      <p:pic>
        <p:nvPicPr>
          <p:cNvPr id="6146" name="Picture 2" descr="A Cartoon Image Of A Small Family Stock Illustration - Download Image Now -  iStock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" y="1490404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08" y="1490404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41" y="1490404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832" y="4472167"/>
            <a:ext cx="2072820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2479" y="4472167"/>
            <a:ext cx="3615241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4943" y="4472167"/>
            <a:ext cx="468823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97" y="4479407"/>
            <a:ext cx="8309568" cy="15530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058426" y="2805192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1783470" y="2899718"/>
            <a:ext cx="31617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২০২০-২১ শিক্ষাবর্ষের নবম শ্রেণির শিক্ষার্থীদের পুনরায় রেজিস্ট্রেশনের সুযোগ  - Edu Icon">
            <a:extLst>
              <a:ext uri="{FF2B5EF4-FFF2-40B4-BE49-F238E27FC236}">
                <a16:creationId xmlns:a16="http://schemas.microsoft.com/office/drawing/2014/main" id="{AC3B910E-AF43-4DF2-A2E2-35D52949D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6" r="63877"/>
          <a:stretch/>
        </p:blipFill>
        <p:spPr bwMode="auto">
          <a:xfrm>
            <a:off x="4945201" y="1998545"/>
            <a:ext cx="2113225" cy="18815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926" y="309847"/>
            <a:ext cx="5779509" cy="1609483"/>
          </a:xfrm>
          <a:prstGeom prst="rect">
            <a:avLst/>
          </a:prstGeom>
        </p:spPr>
      </p:pic>
      <p:sp>
        <p:nvSpPr>
          <p:cNvPr id="9" name="Star: 32 Points 3">
            <a:extLst>
              <a:ext uri="{FF2B5EF4-FFF2-40B4-BE49-F238E27FC236}">
                <a16:creationId xmlns:a16="http://schemas.microsoft.com/office/drawing/2014/main" id="{0532FE4F-346C-4BF7-A9D5-6988652B565D}"/>
              </a:ext>
            </a:extLst>
          </p:cNvPr>
          <p:cNvSpPr/>
          <p:nvPr/>
        </p:nvSpPr>
        <p:spPr>
          <a:xfrm>
            <a:off x="850901" y="596900"/>
            <a:ext cx="558799" cy="787400"/>
          </a:xfrm>
          <a:prstGeom prst="star32">
            <a:avLst>
              <a:gd name="adj" fmla="val 27336"/>
            </a:avLst>
          </a:prstGeom>
          <a:solidFill>
            <a:srgbClr val="00B050"/>
          </a:solidFill>
          <a:ln w="38100">
            <a:solidFill>
              <a:srgbClr val="ED2FB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0" descr="Vine Cliparts Transparent - Cliparts Zone">
            <a:extLst>
              <a:ext uri="{FF2B5EF4-FFF2-40B4-BE49-F238E27FC236}">
                <a16:creationId xmlns:a16="http://schemas.microsoft.com/office/drawing/2014/main" id="{E5A979A7-D281-48FB-9361-8CBB143C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3355" y="5587501"/>
            <a:ext cx="1344452" cy="6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12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995</TotalTime>
  <Words>28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</dc:creator>
  <cp:lastModifiedBy>Pc</cp:lastModifiedBy>
  <cp:revision>179</cp:revision>
  <dcterms:created xsi:type="dcterms:W3CDTF">2020-01-06T00:45:02Z</dcterms:created>
  <dcterms:modified xsi:type="dcterms:W3CDTF">2021-08-14T15:02:44Z</dcterms:modified>
</cp:coreProperties>
</file>