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73" r:id="rId3"/>
    <p:sldId id="278" r:id="rId4"/>
    <p:sldId id="279" r:id="rId5"/>
    <p:sldId id="282" r:id="rId6"/>
    <p:sldId id="277" r:id="rId7"/>
    <p:sldId id="256" r:id="rId8"/>
    <p:sldId id="257" r:id="rId9"/>
    <p:sldId id="258" r:id="rId10"/>
    <p:sldId id="259" r:id="rId11"/>
    <p:sldId id="260" r:id="rId12"/>
    <p:sldId id="261" r:id="rId13"/>
    <p:sldId id="275" r:id="rId14"/>
    <p:sldId id="264" r:id="rId15"/>
    <p:sldId id="268" r:id="rId16"/>
    <p:sldId id="269" r:id="rId17"/>
    <p:sldId id="263" r:id="rId18"/>
    <p:sldId id="270" r:id="rId19"/>
    <p:sldId id="271" r:id="rId20"/>
    <p:sldId id="272" r:id="rId21"/>
    <p:sldId id="274" r:id="rId22"/>
    <p:sldId id="276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26B480-F089-4055-9FD6-E33BDBA51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2428"/>
            <a:ext cx="12192000" cy="835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EBACE-7EB8-4C80-B5E3-9BAC3062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A77AF-586A-417A-B9A3-94C61D75E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104" y="1758013"/>
            <a:ext cx="4638261" cy="3207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8FCBD8-4DC5-4384-8AC4-8B8BF5C67A42}"/>
              </a:ext>
            </a:extLst>
          </p:cNvPr>
          <p:cNvSpPr/>
          <p:nvPr/>
        </p:nvSpPr>
        <p:spPr>
          <a:xfrm>
            <a:off x="3513401" y="349503"/>
            <a:ext cx="5165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000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913F1A-6991-46A6-B540-80AE2439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5ACF4-184A-4431-9D4D-641BBA211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71" y="704539"/>
            <a:ext cx="3570978" cy="318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D2FE8-A267-4E11-9C98-FF3F4BD34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07" y="704539"/>
            <a:ext cx="3878046" cy="320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E53936-A12B-4D3B-A192-E34B95ABC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D0A44F-824F-4F09-9496-530DF4874E0E}"/>
              </a:ext>
            </a:extLst>
          </p:cNvPr>
          <p:cNvGrpSpPr/>
          <p:nvPr/>
        </p:nvGrpSpPr>
        <p:grpSpPr>
          <a:xfrm>
            <a:off x="4444360" y="4194794"/>
            <a:ext cx="4103292" cy="1620993"/>
            <a:chOff x="3967282" y="4134442"/>
            <a:chExt cx="4288822" cy="1258957"/>
          </a:xfrm>
        </p:grpSpPr>
        <p:sp>
          <p:nvSpPr>
            <p:cNvPr id="3" name="Star: 12 Points 2">
              <a:extLst>
                <a:ext uri="{FF2B5EF4-FFF2-40B4-BE49-F238E27FC236}">
                  <a16:creationId xmlns:a16="http://schemas.microsoft.com/office/drawing/2014/main" id="{FB016B31-1E9B-44AE-AD4E-BCAD81D7FC7F}"/>
                </a:ext>
              </a:extLst>
            </p:cNvPr>
            <p:cNvSpPr/>
            <p:nvPr/>
          </p:nvSpPr>
          <p:spPr>
            <a:xfrm>
              <a:off x="3967282" y="4134442"/>
              <a:ext cx="3273287" cy="1258957"/>
            </a:xfrm>
            <a:prstGeom prst="star12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1D8DEC-B12A-4290-89A4-9F94B16ECC5C}"/>
                </a:ext>
              </a:extLst>
            </p:cNvPr>
            <p:cNvSpPr txBox="1"/>
            <p:nvPr/>
          </p:nvSpPr>
          <p:spPr>
            <a:xfrm>
              <a:off x="4346713" y="4505739"/>
              <a:ext cx="3909391" cy="50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ছবিটি চেনা 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43435-D4BF-4A21-AFA4-07517AB3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887" y="0"/>
            <a:ext cx="12337774" cy="7156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55D2E-F017-4A89-B31D-B7CF8925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2" y="519518"/>
            <a:ext cx="3329808" cy="291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CB441-68F9-4A97-A4A8-B25775E24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41" y="506160"/>
            <a:ext cx="3908704" cy="291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A2E95-9E54-4BD9-B6FB-7596065A6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8"/>
            <a:ext cx="12333889" cy="8355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744A03-5E5C-46B5-A6DB-4C60E06420D2}"/>
              </a:ext>
            </a:extLst>
          </p:cNvPr>
          <p:cNvGrpSpPr/>
          <p:nvPr/>
        </p:nvGrpSpPr>
        <p:grpSpPr>
          <a:xfrm>
            <a:off x="3124200" y="3631428"/>
            <a:ext cx="6029739" cy="1987827"/>
            <a:chOff x="3124200" y="3631428"/>
            <a:chExt cx="6029739" cy="1987827"/>
          </a:xfrm>
        </p:grpSpPr>
        <p:sp>
          <p:nvSpPr>
            <p:cNvPr id="3" name="Star: 24 Points 2">
              <a:extLst>
                <a:ext uri="{FF2B5EF4-FFF2-40B4-BE49-F238E27FC236}">
                  <a16:creationId xmlns:a16="http://schemas.microsoft.com/office/drawing/2014/main" id="{5BB56490-74FD-42FD-BEC2-0FBC9E2C801C}"/>
                </a:ext>
              </a:extLst>
            </p:cNvPr>
            <p:cNvSpPr/>
            <p:nvPr/>
          </p:nvSpPr>
          <p:spPr>
            <a:xfrm>
              <a:off x="3124200" y="3631428"/>
              <a:ext cx="6029739" cy="1987827"/>
            </a:xfrm>
            <a:prstGeom prst="star24">
              <a:avLst>
                <a:gd name="adj" fmla="val 42008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CFCBDC-BFBD-47B8-9685-5067F75E1246}"/>
                </a:ext>
              </a:extLst>
            </p:cNvPr>
            <p:cNvSpPr txBox="1"/>
            <p:nvPr/>
          </p:nvSpPr>
          <p:spPr>
            <a:xfrm>
              <a:off x="3591339" y="4119291"/>
              <a:ext cx="53803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মনের</a:t>
              </a:r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</a:t>
              </a:r>
              <a:r>
                <a:rPr lang="as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খুশি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এ</a:t>
              </a:r>
              <a:r>
                <a:rPr lang="as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ছবিটি</a:t>
              </a:r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খি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2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3AF3A-6ECA-4701-9F73-4EEC06A2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D5B34-30F2-4FD4-AC7D-D88F1A395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56" y="548988"/>
            <a:ext cx="6880485" cy="346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8CE04-4D89-4441-866D-E7EB6F5C85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24016-064A-4426-8EA4-A23478355DCD}"/>
              </a:ext>
            </a:extLst>
          </p:cNvPr>
          <p:cNvGrpSpPr/>
          <p:nvPr/>
        </p:nvGrpSpPr>
        <p:grpSpPr>
          <a:xfrm>
            <a:off x="3167268" y="4011716"/>
            <a:ext cx="5857460" cy="1527693"/>
            <a:chOff x="3207027" y="4011716"/>
            <a:chExt cx="5857460" cy="1527693"/>
          </a:xfrm>
        </p:grpSpPr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598F59E-51F9-4373-B09D-9D59D0F44C9E}"/>
                </a:ext>
              </a:extLst>
            </p:cNvPr>
            <p:cNvSpPr/>
            <p:nvPr/>
          </p:nvSpPr>
          <p:spPr>
            <a:xfrm>
              <a:off x="3207027" y="4011716"/>
              <a:ext cx="5857460" cy="1527693"/>
            </a:xfrm>
            <a:prstGeom prst="star24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4E93C9-4BA5-4B86-9831-46F4D3EE1984}"/>
                </a:ext>
              </a:extLst>
            </p:cNvPr>
            <p:cNvSpPr txBox="1"/>
            <p:nvPr/>
          </p:nvSpPr>
          <p:spPr>
            <a:xfrm>
              <a:off x="4081669" y="4219858"/>
              <a:ext cx="430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পাশে তার জারুল গাছে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দুটি হলুদ পাখি-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7779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C8B2FB-E6D6-450A-B9F5-7E57B589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CCC607-4AF2-44CF-A56A-B426BF7A0B8B}"/>
              </a:ext>
            </a:extLst>
          </p:cNvPr>
          <p:cNvGrpSpPr/>
          <p:nvPr/>
        </p:nvGrpSpPr>
        <p:grpSpPr>
          <a:xfrm>
            <a:off x="3882886" y="3644349"/>
            <a:ext cx="5009322" cy="2160264"/>
            <a:chOff x="4214191" y="4148090"/>
            <a:chExt cx="5009322" cy="1696279"/>
          </a:xfrm>
        </p:grpSpPr>
        <p:sp>
          <p:nvSpPr>
            <p:cNvPr id="6" name="Star: 32 Points 5">
              <a:extLst>
                <a:ext uri="{FF2B5EF4-FFF2-40B4-BE49-F238E27FC236}">
                  <a16:creationId xmlns:a16="http://schemas.microsoft.com/office/drawing/2014/main" id="{8C7F5525-945D-4D1A-9B57-F9F1C1A721F4}"/>
                </a:ext>
              </a:extLst>
            </p:cNvPr>
            <p:cNvSpPr/>
            <p:nvPr/>
          </p:nvSpPr>
          <p:spPr>
            <a:xfrm>
              <a:off x="4214191" y="4148090"/>
              <a:ext cx="5009322" cy="1696279"/>
            </a:xfrm>
            <a:prstGeom prst="star32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B98B21-7ACF-4E4C-9569-AD60D7F21D14}"/>
                </a:ext>
              </a:extLst>
            </p:cNvPr>
            <p:cNvSpPr txBox="1"/>
            <p:nvPr/>
          </p:nvSpPr>
          <p:spPr>
            <a:xfrm>
              <a:off x="4784034" y="4459195"/>
              <a:ext cx="4439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এমনি পাওয়া এই ছবিটি</a:t>
              </a:r>
            </a:p>
            <a:p>
              <a:r>
                <a:rPr lang="bn-IN" sz="3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কড়িতে নয় কেনা </a:t>
              </a:r>
              <a:r>
                <a:rPr lang="bn-IN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E3FF6C7-68D1-44A3-9AEE-16E26B68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2428"/>
            <a:ext cx="12192000" cy="835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FF925-566F-459D-923A-BDC7005F2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910080"/>
            <a:ext cx="3419059" cy="259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851D22-41A5-4273-8DC1-9656054D3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7" y="910081"/>
            <a:ext cx="3058549" cy="259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AC127-4F02-4310-922E-749A202FB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B8FD8-1368-47FD-845C-D2FB3718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24" y="106018"/>
            <a:ext cx="12192000" cy="6857999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3E0FF4D0-FEC0-4E27-8C63-97E0BAD03EBA}"/>
              </a:ext>
            </a:extLst>
          </p:cNvPr>
          <p:cNvSpPr/>
          <p:nvPr/>
        </p:nvSpPr>
        <p:spPr>
          <a:xfrm>
            <a:off x="3407270" y="314740"/>
            <a:ext cx="5204012" cy="151951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CCE92-F1E6-4703-8604-53430D305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70" y="2368873"/>
            <a:ext cx="5565912" cy="26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E044B-81DB-4B11-B546-1A31696A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63034-A44E-4C44-A372-6F8D22AD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8"/>
            <a:ext cx="12333889" cy="835572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3D0FCCE3-03D9-4DF3-9AE3-4792D2559BFA}"/>
              </a:ext>
            </a:extLst>
          </p:cNvPr>
          <p:cNvSpPr/>
          <p:nvPr/>
        </p:nvSpPr>
        <p:spPr>
          <a:xfrm>
            <a:off x="3087567" y="135444"/>
            <a:ext cx="6158753" cy="1707777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পাঠ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8FB7A-0090-488D-89D5-C24D8E0FB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226" y="2421835"/>
            <a:ext cx="4863547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0114C-6F46-4DE7-92DA-DE0F096E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0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161EDE-1BD8-4B06-9785-02C10F14C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0A0C7-646C-482B-9BEE-6C43DD27E495}"/>
              </a:ext>
            </a:extLst>
          </p:cNvPr>
          <p:cNvSpPr txBox="1"/>
          <p:nvPr/>
        </p:nvSpPr>
        <p:spPr>
          <a:xfrm>
            <a:off x="1962686" y="3936906"/>
            <a:ext cx="874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ভাবে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38077425-AC75-4B87-8D00-0CF54F1E7536}"/>
              </a:ext>
            </a:extLst>
          </p:cNvPr>
          <p:cNvSpPr/>
          <p:nvPr/>
        </p:nvSpPr>
        <p:spPr>
          <a:xfrm>
            <a:off x="3485320" y="269945"/>
            <a:ext cx="4823791" cy="1550505"/>
          </a:xfrm>
          <a:prstGeom prst="wav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278DD9-4548-46E9-A40E-C211D68A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76" y="1918820"/>
            <a:ext cx="4134677" cy="22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85B2E7-463F-4748-AC7C-1EFF6524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100709"/>
          </a:xfrm>
          <a:prstGeom prst="rect">
            <a:avLst/>
          </a:prstGeom>
        </p:spPr>
      </p:pic>
      <p:sp>
        <p:nvSpPr>
          <p:cNvPr id="2" name="Star: 24 Points 1">
            <a:extLst>
              <a:ext uri="{FF2B5EF4-FFF2-40B4-BE49-F238E27FC236}">
                <a16:creationId xmlns:a16="http://schemas.microsoft.com/office/drawing/2014/main" id="{6A8683E5-6B06-46EC-9EA8-68AC12149F0A}"/>
              </a:ext>
            </a:extLst>
          </p:cNvPr>
          <p:cNvSpPr/>
          <p:nvPr/>
        </p:nvSpPr>
        <p:spPr>
          <a:xfrm>
            <a:off x="4439479" y="326593"/>
            <a:ext cx="3962400" cy="861391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3ADF7-8EB6-4F3F-B69F-EF47E8331D91}"/>
              </a:ext>
            </a:extLst>
          </p:cNvPr>
          <p:cNvSpPr txBox="1"/>
          <p:nvPr/>
        </p:nvSpPr>
        <p:spPr>
          <a:xfrm>
            <a:off x="2264205" y="1187984"/>
            <a:ext cx="7873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দেশ,অর্থাৎএদেশের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যায়।স্বদেশ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রাখছে।নদীর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জোয়ার,নদীর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রাখা,গাছে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কলকাকলি-সবই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47774-27A5-4363-938D-61184CC89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03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0F112-D524-45D1-8443-E925CF27B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A81D4-2CC1-49B3-B1DB-671CBB769D5C}"/>
              </a:ext>
            </a:extLst>
          </p:cNvPr>
          <p:cNvSpPr txBox="1"/>
          <p:nvPr/>
        </p:nvSpPr>
        <p:spPr>
          <a:xfrm>
            <a:off x="2973720" y="857479"/>
            <a:ext cx="5830956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1C9B7-E401-4EAE-8624-83970AB2C5D4}"/>
              </a:ext>
            </a:extLst>
          </p:cNvPr>
          <p:cNvSpPr txBox="1"/>
          <p:nvPr/>
        </p:nvSpPr>
        <p:spPr>
          <a:xfrm>
            <a:off x="349872" y="1710394"/>
            <a:ext cx="697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A6B20-5751-446A-8CBE-C9F56A6097FE}"/>
              </a:ext>
            </a:extLst>
          </p:cNvPr>
          <p:cNvSpPr txBox="1"/>
          <p:nvPr/>
        </p:nvSpPr>
        <p:spPr>
          <a:xfrm>
            <a:off x="257024" y="2379240"/>
            <a:ext cx="1126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১।জেলেদের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২।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৩।খড়ের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গাদা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৪।নৌকা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13BB8-DE24-403C-8976-6311CEDB0376}"/>
              </a:ext>
            </a:extLst>
          </p:cNvPr>
          <p:cNvSpPr txBox="1"/>
          <p:nvPr/>
        </p:nvSpPr>
        <p:spPr>
          <a:xfrm>
            <a:off x="4571999" y="96599"/>
            <a:ext cx="2372139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04714-C3D1-41E2-8E87-308F6EC8D2D7}"/>
              </a:ext>
            </a:extLst>
          </p:cNvPr>
          <p:cNvSpPr txBox="1"/>
          <p:nvPr/>
        </p:nvSpPr>
        <p:spPr>
          <a:xfrm>
            <a:off x="349872" y="3079244"/>
            <a:ext cx="818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CC1B9C-CF62-4E4A-B130-70F74D99D85B}"/>
              </a:ext>
            </a:extLst>
          </p:cNvPr>
          <p:cNvSpPr txBox="1"/>
          <p:nvPr/>
        </p:nvSpPr>
        <p:spPr>
          <a:xfrm>
            <a:off x="349872" y="3781260"/>
            <a:ext cx="1081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1.খেলাধুলা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২.মাঠের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২.পড়াশোনা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৪.বন্ধুদের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গল্পগুজব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CB148-3762-4072-B30D-51919DD26A64}"/>
              </a:ext>
            </a:extLst>
          </p:cNvPr>
          <p:cNvSpPr txBox="1"/>
          <p:nvPr/>
        </p:nvSpPr>
        <p:spPr>
          <a:xfrm>
            <a:off x="270275" y="4735367"/>
            <a:ext cx="1011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গ.স্বদেশ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AD4FB7-725F-4F65-BF56-32C8C3F5506D}"/>
              </a:ext>
            </a:extLst>
          </p:cNvPr>
          <p:cNvSpPr txBox="1"/>
          <p:nvPr/>
        </p:nvSpPr>
        <p:spPr>
          <a:xfrm>
            <a:off x="193379" y="5320142"/>
            <a:ext cx="1139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১.রং-তুলি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২।পেনসিল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৩।নিজের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৪।মা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03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4ABF2-B62A-483C-8667-40FC9E4D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48"/>
            <a:ext cx="12192000" cy="6427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2D243-1610-4774-A0A1-123A05620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8"/>
            <a:ext cx="12333889" cy="835572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497A2F2C-C7D8-45CD-A400-6D8BE3AF5A90}"/>
              </a:ext>
            </a:extLst>
          </p:cNvPr>
          <p:cNvSpPr/>
          <p:nvPr/>
        </p:nvSpPr>
        <p:spPr>
          <a:xfrm>
            <a:off x="3604366" y="451632"/>
            <a:ext cx="5125156" cy="162356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0531B-F225-47BC-BCFD-7BCD6E8A4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579" y="2311475"/>
            <a:ext cx="4452730" cy="31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86384-761E-4522-8C59-38B57D74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D8559-DA9F-4E88-AE27-CEC316D1186F}"/>
              </a:ext>
            </a:extLst>
          </p:cNvPr>
          <p:cNvSpPr/>
          <p:nvPr/>
        </p:nvSpPr>
        <p:spPr>
          <a:xfrm>
            <a:off x="4986562" y="194154"/>
            <a:ext cx="2218876" cy="1015663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F0636-39C3-4266-B9D2-4344C69C702E}"/>
              </a:ext>
            </a:extLst>
          </p:cNvPr>
          <p:cNvSpPr txBox="1"/>
          <p:nvPr/>
        </p:nvSpPr>
        <p:spPr>
          <a:xfrm>
            <a:off x="1893413" y="1641822"/>
            <a:ext cx="449618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 আলী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মাঝেরগাঁও স প্রা বি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নং০১৭২৪৩৫৪৩৯৯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46633-5527-4991-9E8C-9FB22DFAD032}"/>
              </a:ext>
            </a:extLst>
          </p:cNvPr>
          <p:cNvSpPr txBox="1"/>
          <p:nvPr/>
        </p:nvSpPr>
        <p:spPr>
          <a:xfrm>
            <a:off x="6805836" y="1616744"/>
            <a:ext cx="422375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পাঠঃ  স্বদেশ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১৭/৮/২১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9EF70-E7CD-437A-BF6D-3BEEB585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6" y="0"/>
            <a:ext cx="2040835" cy="1616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CC9F5-7678-49DC-BA9A-0DEE6264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929" y="129250"/>
            <a:ext cx="1748574" cy="1296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7FFC0-0ACD-444A-AE7A-C03B811C7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509"/>
            <a:ext cx="12191999" cy="12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08D39-ED78-4145-964D-C38C5863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6100709"/>
            <a:ext cx="12192000" cy="86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D31E3-5FEE-427E-B4F5-16D535ED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00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6B167-027C-4D1C-B7DB-CA47E2124579}"/>
              </a:ext>
            </a:extLst>
          </p:cNvPr>
          <p:cNvSpPr txBox="1"/>
          <p:nvPr/>
        </p:nvSpPr>
        <p:spPr>
          <a:xfrm>
            <a:off x="3909392" y="278295"/>
            <a:ext cx="459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5C9BE-CD79-460C-86E7-2137E2B3260E}"/>
              </a:ext>
            </a:extLst>
          </p:cNvPr>
          <p:cNvSpPr txBox="1"/>
          <p:nvPr/>
        </p:nvSpPr>
        <p:spPr>
          <a:xfrm>
            <a:off x="3074504" y="2366471"/>
            <a:ext cx="6970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ক।গ্রাম বাংলার কোন ছবিটি আমাদের চেনা?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খ।কোন ছবিটি টাকা দিয়ে কেনা যায় না?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F5A3C-E9C1-4BBE-A40F-4BC4C4A1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0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2F4C3-7E68-477E-B4B1-A2FCDEFD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8"/>
            <a:ext cx="12333889" cy="835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4EA36-55FF-4586-86CF-50F8FCBBDE03}"/>
              </a:ext>
            </a:extLst>
          </p:cNvPr>
          <p:cNvSpPr txBox="1"/>
          <p:nvPr/>
        </p:nvSpPr>
        <p:spPr>
          <a:xfrm>
            <a:off x="3543306" y="3050354"/>
            <a:ext cx="5958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তোমরা পর্যায়ক্রমে আবৃত্তি করো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DA40B-34B1-4776-B8A7-424BFE17A201}"/>
              </a:ext>
            </a:extLst>
          </p:cNvPr>
          <p:cNvSpPr txBox="1"/>
          <p:nvPr/>
        </p:nvSpPr>
        <p:spPr>
          <a:xfrm>
            <a:off x="4558747" y="463827"/>
            <a:ext cx="3074505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A83A98-D61A-4382-8702-5DD42EEBD224}"/>
              </a:ext>
            </a:extLst>
          </p:cNvPr>
          <p:cNvSpPr txBox="1"/>
          <p:nvPr/>
        </p:nvSpPr>
        <p:spPr>
          <a:xfrm>
            <a:off x="4558749" y="268192"/>
            <a:ext cx="340580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>
                <a:solidFill>
                  <a:srgbClr val="00B05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C6988-483F-4FE4-8479-C9271D9152F1}"/>
              </a:ext>
            </a:extLst>
          </p:cNvPr>
          <p:cNvSpPr txBox="1"/>
          <p:nvPr/>
        </p:nvSpPr>
        <p:spPr>
          <a:xfrm>
            <a:off x="594953" y="1572273"/>
            <a:ext cx="1098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91C01-BD1B-4556-8200-D571717BDE1F}"/>
              </a:ext>
            </a:extLst>
          </p:cNvPr>
          <p:cNvSpPr txBox="1"/>
          <p:nvPr/>
        </p:nvSpPr>
        <p:spPr>
          <a:xfrm>
            <a:off x="83654" y="3208236"/>
            <a:ext cx="12024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ক।একলা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………।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খ।এমনি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গ।একপাশে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77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5E3D2-87FE-445B-A388-915D2552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1A824-EFC3-4BD0-9F98-229C0A0EE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5" b="12215"/>
          <a:stretch/>
        </p:blipFill>
        <p:spPr>
          <a:xfrm>
            <a:off x="4178852" y="513523"/>
            <a:ext cx="3834296" cy="2915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E9901-7CAD-46FC-95DE-55F874425A73}"/>
              </a:ext>
            </a:extLst>
          </p:cNvPr>
          <p:cNvSpPr txBox="1"/>
          <p:nvPr/>
        </p:nvSpPr>
        <p:spPr>
          <a:xfrm>
            <a:off x="3114261" y="3713922"/>
            <a:ext cx="5963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কবিতার অংশটুকু বাড়ি থেকে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A2ADA6-BAF0-40A7-A3FF-2A9309A6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8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FEC10-7DA1-4A17-8423-CE3C5426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23" y="1875617"/>
            <a:ext cx="7944787" cy="3180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C8BFE6-395E-43EF-9541-9A387FA03A9A}"/>
              </a:ext>
            </a:extLst>
          </p:cNvPr>
          <p:cNvSpPr/>
          <p:nvPr/>
        </p:nvSpPr>
        <p:spPr>
          <a:xfrm>
            <a:off x="4413244" y="569126"/>
            <a:ext cx="3427540" cy="83099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4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0728C4-6B20-43B0-8C9C-4593FC24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80" y="0"/>
            <a:ext cx="12192000" cy="6858000"/>
          </a:xfrm>
          <a:prstGeom prst="rect">
            <a:avLst/>
          </a:prstGeom>
        </p:spPr>
      </p:pic>
      <p:sp>
        <p:nvSpPr>
          <p:cNvPr id="14" name="Wave 13">
            <a:extLst>
              <a:ext uri="{FF2B5EF4-FFF2-40B4-BE49-F238E27FC236}">
                <a16:creationId xmlns:a16="http://schemas.microsoft.com/office/drawing/2014/main" id="{66A1794E-9F5B-42B7-977E-EF470AF9B90E}"/>
              </a:ext>
            </a:extLst>
          </p:cNvPr>
          <p:cNvSpPr/>
          <p:nvPr/>
        </p:nvSpPr>
        <p:spPr>
          <a:xfrm>
            <a:off x="4170710" y="192402"/>
            <a:ext cx="3627620" cy="1109842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6BEE8-3A93-431E-BA74-F9DBED1FFC20}"/>
              </a:ext>
            </a:extLst>
          </p:cNvPr>
          <p:cNvGrpSpPr/>
          <p:nvPr/>
        </p:nvGrpSpPr>
        <p:grpSpPr>
          <a:xfrm>
            <a:off x="2488677" y="1576955"/>
            <a:ext cx="7050157" cy="3704090"/>
            <a:chOff x="1638313" y="1537252"/>
            <a:chExt cx="8989930" cy="4717774"/>
          </a:xfrm>
          <a:solidFill>
            <a:schemeClr val="accent5">
              <a:lumMod val="50000"/>
            </a:schemeClr>
          </a:solidFill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2E4F9D-3606-4E1D-A6EB-45B9C0904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32" b="77091"/>
            <a:stretch/>
          </p:blipFill>
          <p:spPr>
            <a:xfrm>
              <a:off x="1638314" y="1537252"/>
              <a:ext cx="8989929" cy="1060174"/>
            </a:xfrm>
            <a:prstGeom prst="rect">
              <a:avLst/>
            </a:prstGeom>
            <a:grpFill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AB305A-7FA3-46A1-822E-6B7803D34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8569" r="1842" b="63473"/>
            <a:stretch/>
          </p:blipFill>
          <p:spPr>
            <a:xfrm>
              <a:off x="1638314" y="3900553"/>
              <a:ext cx="8915372" cy="940905"/>
            </a:xfrm>
            <a:prstGeom prst="rect">
              <a:avLst/>
            </a:prstGeom>
            <a:grp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CDDDAA-3D6F-46D0-8A1B-EB86C998D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4895"/>
            <a:stretch/>
          </p:blipFill>
          <p:spPr>
            <a:xfrm>
              <a:off x="1638314" y="2597426"/>
              <a:ext cx="8915372" cy="1303127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37E62C-ED23-42B5-A0AA-6CE41B530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7808" r="3531" b="2654"/>
            <a:stretch/>
          </p:blipFill>
          <p:spPr>
            <a:xfrm>
              <a:off x="1638313" y="4841458"/>
              <a:ext cx="8915372" cy="1413568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7B2DE6-7BDB-4C06-BAC0-FF0108BA7309}"/>
              </a:ext>
            </a:extLst>
          </p:cNvPr>
          <p:cNvSpPr txBox="1"/>
          <p:nvPr/>
        </p:nvSpPr>
        <p:spPr>
          <a:xfrm>
            <a:off x="5598826" y="29755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7050E-64DA-4660-92E3-07962AFC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68" y="1052236"/>
            <a:ext cx="3674437" cy="201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66463-45A9-4B55-A00F-5220E56F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81" y="1052236"/>
            <a:ext cx="3329808" cy="201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0D22-B6BB-4486-ABFD-BCCA71A67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1052236"/>
            <a:ext cx="4049698" cy="201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F497A-74ED-41BE-97D3-D005CE220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3113898"/>
            <a:ext cx="4049697" cy="191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6DF72-F48B-40F3-89C8-AB1EE7F37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78" y="3113898"/>
            <a:ext cx="3329808" cy="191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57C05-5254-442B-9B5C-980A7335B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63" y="3113898"/>
            <a:ext cx="3878046" cy="201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3A9925-78FF-40CC-87CE-0021C4639D00}"/>
              </a:ext>
            </a:extLst>
          </p:cNvPr>
          <p:cNvSpPr txBox="1"/>
          <p:nvPr/>
        </p:nvSpPr>
        <p:spPr>
          <a:xfrm>
            <a:off x="2993035" y="253078"/>
            <a:ext cx="6205927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5FD803A-0818-4F2C-84B7-F25B97C273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3197D-F047-4DDE-B487-7306EB56FC70}"/>
              </a:ext>
            </a:extLst>
          </p:cNvPr>
          <p:cNvSpPr txBox="1"/>
          <p:nvPr/>
        </p:nvSpPr>
        <p:spPr>
          <a:xfrm flipH="1">
            <a:off x="449704" y="5318587"/>
            <a:ext cx="11275101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পাচ্ছো ?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দৃশ্য।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২।এটা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৩।আজ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14346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3F094-988A-49BA-880B-D74BD603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" y="-10493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D4E64B-9F87-4659-B17A-E2A7736367E5}"/>
              </a:ext>
            </a:extLst>
          </p:cNvPr>
          <p:cNvSpPr/>
          <p:nvPr/>
        </p:nvSpPr>
        <p:spPr>
          <a:xfrm>
            <a:off x="4606649" y="623283"/>
            <a:ext cx="2906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6FE57-5CBA-4A9C-81D3-459AC16E7BB8}"/>
              </a:ext>
            </a:extLst>
          </p:cNvPr>
          <p:cNvSpPr/>
          <p:nvPr/>
        </p:nvSpPr>
        <p:spPr>
          <a:xfrm>
            <a:off x="5206548" y="2268058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1158A-A0D2-4AE1-8F13-9B52DAF590A2}"/>
              </a:ext>
            </a:extLst>
          </p:cNvPr>
          <p:cNvSpPr/>
          <p:nvPr/>
        </p:nvSpPr>
        <p:spPr>
          <a:xfrm>
            <a:off x="4687600" y="4128277"/>
            <a:ext cx="2816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হাবীব।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616F88-6353-400D-AEB3-A76A3F70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216797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26997F-4990-4F73-B1C5-05797BDD8F74}"/>
              </a:ext>
            </a:extLst>
          </p:cNvPr>
          <p:cNvGrpSpPr/>
          <p:nvPr/>
        </p:nvGrpSpPr>
        <p:grpSpPr>
          <a:xfrm>
            <a:off x="4101548" y="371061"/>
            <a:ext cx="3988904" cy="1510748"/>
            <a:chOff x="4412975" y="225287"/>
            <a:chExt cx="3988904" cy="1510748"/>
          </a:xfrm>
        </p:grpSpPr>
        <p:sp>
          <p:nvSpPr>
            <p:cNvPr id="3" name="Star: 32 Points 2">
              <a:extLst>
                <a:ext uri="{FF2B5EF4-FFF2-40B4-BE49-F238E27FC236}">
                  <a16:creationId xmlns:a16="http://schemas.microsoft.com/office/drawing/2014/main" id="{75F51B79-22CA-48F8-8F28-82056AB1519C}"/>
                </a:ext>
              </a:extLst>
            </p:cNvPr>
            <p:cNvSpPr/>
            <p:nvPr/>
          </p:nvSpPr>
          <p:spPr>
            <a:xfrm>
              <a:off x="4412975" y="225287"/>
              <a:ext cx="3896139" cy="1510748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8CBA2C-887C-44FD-8179-9170DF0DD702}"/>
                </a:ext>
              </a:extLst>
            </p:cNvPr>
            <p:cNvSpPr txBox="1"/>
            <p:nvPr/>
          </p:nvSpPr>
          <p:spPr>
            <a:xfrm>
              <a:off x="5088835" y="626718"/>
              <a:ext cx="3313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370B0A4-5EED-4DE7-ADA6-9666E5BF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89043"/>
            <a:ext cx="6162260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2DBD48-C4E5-4D0D-9A52-50CDEAA4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9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624EF-FE52-4AB5-95B9-B847C825E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77" y="1049832"/>
            <a:ext cx="3674437" cy="319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9952DA-6CE7-4C3B-9DF5-516D4CC8E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74" y="980658"/>
            <a:ext cx="3528926" cy="319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78DA7-7783-47B6-8350-E83BBD24F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509"/>
            <a:ext cx="12333889" cy="12214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E7F71-5381-4AFC-B111-237D44C062C9}"/>
              </a:ext>
            </a:extLst>
          </p:cNvPr>
          <p:cNvGrpSpPr/>
          <p:nvPr/>
        </p:nvGrpSpPr>
        <p:grpSpPr>
          <a:xfrm>
            <a:off x="4041804" y="4311719"/>
            <a:ext cx="4108392" cy="1565622"/>
            <a:chOff x="4258781" y="4182693"/>
            <a:chExt cx="4108392" cy="1565622"/>
          </a:xfrm>
        </p:grpSpPr>
        <p:sp>
          <p:nvSpPr>
            <p:cNvPr id="12" name="Star: 24 Points 11">
              <a:extLst>
                <a:ext uri="{FF2B5EF4-FFF2-40B4-BE49-F238E27FC236}">
                  <a16:creationId xmlns:a16="http://schemas.microsoft.com/office/drawing/2014/main" id="{866EBF92-074E-4309-AA65-BDD3E4D06849}"/>
                </a:ext>
              </a:extLst>
            </p:cNvPr>
            <p:cNvSpPr/>
            <p:nvPr/>
          </p:nvSpPr>
          <p:spPr>
            <a:xfrm>
              <a:off x="4258781" y="4182693"/>
              <a:ext cx="3674437" cy="1565622"/>
            </a:xfrm>
            <a:prstGeom prst="star2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3A1A41-27CA-468E-BB72-70AE09D9874D}"/>
                </a:ext>
              </a:extLst>
            </p:cNvPr>
            <p:cNvSpPr txBox="1"/>
            <p:nvPr/>
          </p:nvSpPr>
          <p:spPr>
            <a:xfrm>
              <a:off x="4834413" y="4426895"/>
              <a:ext cx="3532760" cy="1077218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32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endParaRPr lang="en-U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2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32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জোয়ার</a:t>
              </a:r>
              <a:r>
                <a:rPr lang="en-US" sz="32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5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B11B6A-2853-45C8-93FF-F36ECFE8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612C8-DFB9-4141-AA56-7B1089C9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24" y="838345"/>
            <a:ext cx="3631096" cy="278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B2858-E48E-4B37-ADBC-F128E77D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838345"/>
            <a:ext cx="3631096" cy="278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92BCD-7C7D-4A98-9806-65EA453B0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0" y="5994692"/>
            <a:ext cx="12192000" cy="863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4FD933-9D7C-4A09-B915-09670E2B7B4C}"/>
              </a:ext>
            </a:extLst>
          </p:cNvPr>
          <p:cNvGrpSpPr/>
          <p:nvPr/>
        </p:nvGrpSpPr>
        <p:grpSpPr>
          <a:xfrm>
            <a:off x="4328488" y="4381065"/>
            <a:ext cx="4369763" cy="1016930"/>
            <a:chOff x="4336915" y="4210703"/>
            <a:chExt cx="4064890" cy="1033670"/>
          </a:xfrm>
        </p:grpSpPr>
        <p:sp>
          <p:nvSpPr>
            <p:cNvPr id="8" name="Star: 32 Points 7">
              <a:extLst>
                <a:ext uri="{FF2B5EF4-FFF2-40B4-BE49-F238E27FC236}">
                  <a16:creationId xmlns:a16="http://schemas.microsoft.com/office/drawing/2014/main" id="{A3E521F5-5931-4B5C-BCFB-4B185E0D38E9}"/>
                </a:ext>
              </a:extLst>
            </p:cNvPr>
            <p:cNvSpPr/>
            <p:nvPr/>
          </p:nvSpPr>
          <p:spPr>
            <a:xfrm>
              <a:off x="4336915" y="4210703"/>
              <a:ext cx="3028048" cy="1033670"/>
            </a:xfrm>
            <a:prstGeom prst="star32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DE62B4-B70E-4A45-AEF0-98B0AC1C3D34}"/>
                </a:ext>
              </a:extLst>
            </p:cNvPr>
            <p:cNvSpPr txBox="1"/>
            <p:nvPr/>
          </p:nvSpPr>
          <p:spPr>
            <a:xfrm>
              <a:off x="4624935" y="4361246"/>
              <a:ext cx="3776870" cy="65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নৌকা সারে সারে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0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B73EB4-0795-4B03-87C5-2FD3D105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D8A6D8-D469-4A9A-AA1B-FF07D99A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6" y="945318"/>
            <a:ext cx="3547285" cy="2483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A3532-63BA-4F69-AC58-38D578E09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75" y="941106"/>
            <a:ext cx="3752135" cy="2325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17F7B-0224-4A7E-9A6B-4FC13E7F4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8"/>
            <a:ext cx="12333889" cy="8355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F41CBF-7D9D-4925-88BE-7EE1B0CE9549}"/>
              </a:ext>
            </a:extLst>
          </p:cNvPr>
          <p:cNvGrpSpPr/>
          <p:nvPr/>
        </p:nvGrpSpPr>
        <p:grpSpPr>
          <a:xfrm>
            <a:off x="3180676" y="3649318"/>
            <a:ext cx="6221197" cy="2152792"/>
            <a:chOff x="3935896" y="3276704"/>
            <a:chExt cx="5658678" cy="1682791"/>
          </a:xfrm>
        </p:grpSpPr>
        <p:sp>
          <p:nvSpPr>
            <p:cNvPr id="7" name="Star: 32 Points 6">
              <a:extLst>
                <a:ext uri="{FF2B5EF4-FFF2-40B4-BE49-F238E27FC236}">
                  <a16:creationId xmlns:a16="http://schemas.microsoft.com/office/drawing/2014/main" id="{34E355BA-7E8D-4DAF-A15B-C9ED29EA7C0C}"/>
                </a:ext>
              </a:extLst>
            </p:cNvPr>
            <p:cNvSpPr/>
            <p:nvPr/>
          </p:nvSpPr>
          <p:spPr>
            <a:xfrm>
              <a:off x="3935896" y="3276704"/>
              <a:ext cx="5658678" cy="1682791"/>
            </a:xfrm>
            <a:prstGeom prst="star32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6A40D-9305-406E-9EDF-B77D07046611}"/>
                </a:ext>
              </a:extLst>
            </p:cNvPr>
            <p:cNvSpPr txBox="1"/>
            <p:nvPr/>
          </p:nvSpPr>
          <p:spPr>
            <a:xfrm>
              <a:off x="4598502" y="3559190"/>
              <a:ext cx="4611757" cy="938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একলা বসে আপন মনে</a:t>
              </a:r>
            </a:p>
            <a:p>
              <a:r>
                <a:rPr lang="bn-IN" sz="3600" b="1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বসে নদীর ধারে-  </a:t>
              </a:r>
              <a:endParaRPr lang="en-US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278</TotalTime>
  <Words>409</Words>
  <Application>Microsoft Office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34</cp:revision>
  <dcterms:created xsi:type="dcterms:W3CDTF">2021-08-11T10:46:48Z</dcterms:created>
  <dcterms:modified xsi:type="dcterms:W3CDTF">2021-08-16T14:23:25Z</dcterms:modified>
</cp:coreProperties>
</file>