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303" r:id="rId12"/>
    <p:sldId id="293" r:id="rId13"/>
    <p:sldId id="304" r:id="rId14"/>
    <p:sldId id="294" r:id="rId15"/>
    <p:sldId id="301" r:id="rId16"/>
    <p:sldId id="302" r:id="rId17"/>
    <p:sldId id="295" r:id="rId18"/>
    <p:sldId id="30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2" y="1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275C9F-4F5C-45F3-AA18-37F89B3C25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3890"/>
          </a:xfrm>
          <a:prstGeom prst="rect">
            <a:avLst/>
          </a:prstGeom>
        </p:spPr>
      </p:pic>
      <p:sp>
        <p:nvSpPr>
          <p:cNvPr id="7" name="Half Frame 6">
            <a:extLst>
              <a:ext uri="{FF2B5EF4-FFF2-40B4-BE49-F238E27FC236}">
                <a16:creationId xmlns:a16="http://schemas.microsoft.com/office/drawing/2014/main" id="{0839A1AB-F586-4EB5-AA5B-9C852E6FE8B0}"/>
              </a:ext>
            </a:extLst>
          </p:cNvPr>
          <p:cNvSpPr/>
          <p:nvPr userDrawn="1"/>
        </p:nvSpPr>
        <p:spPr>
          <a:xfrm>
            <a:off x="0" y="11548"/>
            <a:ext cx="1295400" cy="1295400"/>
          </a:xfrm>
          <a:prstGeom prst="halfFrame">
            <a:avLst>
              <a:gd name="adj1" fmla="val 8193"/>
              <a:gd name="adj2" fmla="val 9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Half Frame 7">
            <a:extLst>
              <a:ext uri="{FF2B5EF4-FFF2-40B4-BE49-F238E27FC236}">
                <a16:creationId xmlns:a16="http://schemas.microsoft.com/office/drawing/2014/main" id="{B086A1E3-8E36-4959-8CDD-ADC7536B834B}"/>
              </a:ext>
            </a:extLst>
          </p:cNvPr>
          <p:cNvSpPr/>
          <p:nvPr userDrawn="1"/>
        </p:nvSpPr>
        <p:spPr>
          <a:xfrm rot="5400000">
            <a:off x="10829636" y="-6924"/>
            <a:ext cx="1371600" cy="1371600"/>
          </a:xfrm>
          <a:prstGeom prst="halfFrame">
            <a:avLst>
              <a:gd name="adj1" fmla="val 8193"/>
              <a:gd name="adj2" fmla="val 9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22A5-FD96-48B1-9FDE-856287CAAA3F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23761-70BD-446B-BC07-106EB56B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5B6EB6-104A-40E4-A7A0-F9AFC90C5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12192000" cy="5105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5C92B50-2749-4EBA-AD2C-3649AB569494}"/>
              </a:ext>
            </a:extLst>
          </p:cNvPr>
          <p:cNvSpPr txBox="1"/>
          <p:nvPr/>
        </p:nvSpPr>
        <p:spPr>
          <a:xfrm>
            <a:off x="2438400" y="228600"/>
            <a:ext cx="78105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84696F-DD67-4D0A-B6DE-B44F8D0914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0"/>
          <a:stretch/>
        </p:blipFill>
        <p:spPr>
          <a:xfrm>
            <a:off x="838200" y="1219200"/>
            <a:ext cx="3503818" cy="3374047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0EB9E14-D1B6-4372-B1FD-325D9B66C7D4}"/>
              </a:ext>
            </a:extLst>
          </p:cNvPr>
          <p:cNvGrpSpPr/>
          <p:nvPr/>
        </p:nvGrpSpPr>
        <p:grpSpPr>
          <a:xfrm>
            <a:off x="5486400" y="1365201"/>
            <a:ext cx="2057400" cy="1329838"/>
            <a:chOff x="5486400" y="1365201"/>
            <a:chExt cx="2057400" cy="132983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72DDEB9-6CC6-4507-95F7-A3A3CF4ECD6C}"/>
                </a:ext>
              </a:extLst>
            </p:cNvPr>
            <p:cNvSpPr txBox="1"/>
            <p:nvPr/>
          </p:nvSpPr>
          <p:spPr>
            <a:xfrm>
              <a:off x="5486400" y="1371600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233697F-C900-4986-82FE-9E5B0BAA0468}"/>
                </a:ext>
              </a:extLst>
            </p:cNvPr>
            <p:cNvSpPr txBox="1"/>
            <p:nvPr/>
          </p:nvSpPr>
          <p:spPr>
            <a:xfrm>
              <a:off x="6309314" y="1365201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AE72969-A426-417F-89E8-9147896635F9}"/>
                </a:ext>
              </a:extLst>
            </p:cNvPr>
            <p:cNvSpPr txBox="1"/>
            <p:nvPr/>
          </p:nvSpPr>
          <p:spPr>
            <a:xfrm>
              <a:off x="6858000" y="1365202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4AC5033-4EFE-4CCF-8B96-6A7A7F0166B6}"/>
              </a:ext>
            </a:extLst>
          </p:cNvPr>
          <p:cNvSpPr txBox="1"/>
          <p:nvPr/>
        </p:nvSpPr>
        <p:spPr>
          <a:xfrm>
            <a:off x="5486400" y="1369063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F7E6475-6A71-443F-80FE-8C8A0AE259D1}"/>
              </a:ext>
            </a:extLst>
          </p:cNvPr>
          <p:cNvGrpSpPr/>
          <p:nvPr/>
        </p:nvGrpSpPr>
        <p:grpSpPr>
          <a:xfrm>
            <a:off x="5638800" y="2767280"/>
            <a:ext cx="1723106" cy="1331295"/>
            <a:chOff x="5638800" y="2767280"/>
            <a:chExt cx="1723106" cy="133129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243ED8-B46E-4DC5-83B0-895084F785AC}"/>
                </a:ext>
              </a:extLst>
            </p:cNvPr>
            <p:cNvSpPr txBox="1"/>
            <p:nvPr/>
          </p:nvSpPr>
          <p:spPr>
            <a:xfrm>
              <a:off x="5638800" y="2767280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D483D0B-D7E3-48D4-9964-DC9D049768AA}"/>
                </a:ext>
              </a:extLst>
            </p:cNvPr>
            <p:cNvSpPr txBox="1"/>
            <p:nvPr/>
          </p:nvSpPr>
          <p:spPr>
            <a:xfrm>
              <a:off x="6676106" y="2768296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5DE519-E486-47BF-BA13-D976C4B5E561}"/>
                </a:ext>
              </a:extLst>
            </p:cNvPr>
            <p:cNvSpPr txBox="1"/>
            <p:nvPr/>
          </p:nvSpPr>
          <p:spPr>
            <a:xfrm>
              <a:off x="6124565" y="2775136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93324BC-A56C-4D45-87C5-03D20875C110}"/>
              </a:ext>
            </a:extLst>
          </p:cNvPr>
          <p:cNvSpPr txBox="1"/>
          <p:nvPr/>
        </p:nvSpPr>
        <p:spPr>
          <a:xfrm>
            <a:off x="5909878" y="4419600"/>
            <a:ext cx="14846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11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0A9133-0FD0-4B51-8833-6CB66AE3D29A}"/>
              </a:ext>
            </a:extLst>
          </p:cNvPr>
          <p:cNvSpPr txBox="1"/>
          <p:nvPr/>
        </p:nvSpPr>
        <p:spPr>
          <a:xfrm>
            <a:off x="4115337" y="4419600"/>
            <a:ext cx="14846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11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AA8209-8EF8-4E57-B80B-F58B9D398A5F}"/>
              </a:ext>
            </a:extLst>
          </p:cNvPr>
          <p:cNvSpPr txBox="1"/>
          <p:nvPr/>
        </p:nvSpPr>
        <p:spPr>
          <a:xfrm>
            <a:off x="5638800" y="2766417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9B31CEE-14A6-4E1F-A2F3-BB646AB18D6F}"/>
              </a:ext>
            </a:extLst>
          </p:cNvPr>
          <p:cNvGrpSpPr/>
          <p:nvPr/>
        </p:nvGrpSpPr>
        <p:grpSpPr>
          <a:xfrm>
            <a:off x="3280541" y="3806102"/>
            <a:ext cx="5715000" cy="1938992"/>
            <a:chOff x="3048000" y="1130115"/>
            <a:chExt cx="5715000" cy="193899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AD114BD-E48E-42D1-B003-793E1B2DDE5D}"/>
                </a:ext>
              </a:extLst>
            </p:cNvPr>
            <p:cNvSpPr txBox="1"/>
            <p:nvPr/>
          </p:nvSpPr>
          <p:spPr>
            <a:xfrm>
              <a:off x="3048000" y="1130115"/>
              <a:ext cx="5715000" cy="19389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6000" b="1" dirty="0"/>
                <a:t>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</a:t>
              </a:r>
              <a:r>
                <a:rPr lang="en-US" sz="6000" b="1" dirty="0"/>
                <a:t>………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Ant</a:t>
              </a:r>
            </a:p>
            <a:p>
              <a:pPr algn="ctr"/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6000" b="1" dirty="0"/>
                <a:t> 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 </a:t>
              </a:r>
              <a:r>
                <a:rPr lang="en-US" sz="6000" b="1" dirty="0"/>
                <a:t>………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ant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3F900A2-02F8-4B5E-ADDD-C80E4084D6B7}"/>
                </a:ext>
              </a:extLst>
            </p:cNvPr>
            <p:cNvSpPr/>
            <p:nvPr/>
          </p:nvSpPr>
          <p:spPr>
            <a:xfrm>
              <a:off x="3310759" y="1143253"/>
              <a:ext cx="838200" cy="9144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0A39036-18CF-4895-93DA-9907B3F9B315}"/>
                </a:ext>
              </a:extLst>
            </p:cNvPr>
            <p:cNvSpPr/>
            <p:nvPr/>
          </p:nvSpPr>
          <p:spPr>
            <a:xfrm>
              <a:off x="3348859" y="2129955"/>
              <a:ext cx="762000" cy="8382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F1A100D-0AF7-40C8-A23E-01AC1A3D74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0"/>
          <a:stretch/>
        </p:blipFill>
        <p:spPr>
          <a:xfrm>
            <a:off x="2514600" y="211268"/>
            <a:ext cx="7467600" cy="337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618D976B-42C5-48F1-9CB6-6BC9F74EFA1F}"/>
              </a:ext>
            </a:extLst>
          </p:cNvPr>
          <p:cNvGrpSpPr/>
          <p:nvPr/>
        </p:nvGrpSpPr>
        <p:grpSpPr>
          <a:xfrm>
            <a:off x="6247712" y="1005447"/>
            <a:ext cx="1769315" cy="1377377"/>
            <a:chOff x="6186755" y="1059385"/>
            <a:chExt cx="1769315" cy="137737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745ECF8-C1C4-47B3-AD44-8FB81622BDDF}"/>
                </a:ext>
              </a:extLst>
            </p:cNvPr>
            <p:cNvSpPr txBox="1"/>
            <p:nvPr/>
          </p:nvSpPr>
          <p:spPr>
            <a:xfrm>
              <a:off x="7270270" y="1070234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B8C4A72-85A2-4E83-9097-926BA5BBD047}"/>
                </a:ext>
              </a:extLst>
            </p:cNvPr>
            <p:cNvSpPr txBox="1"/>
            <p:nvPr/>
          </p:nvSpPr>
          <p:spPr>
            <a:xfrm>
              <a:off x="6835768" y="1059385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BD16938-45CD-4CCA-99D1-9D958388224E}"/>
                </a:ext>
              </a:extLst>
            </p:cNvPr>
            <p:cNvSpPr txBox="1"/>
            <p:nvPr/>
          </p:nvSpPr>
          <p:spPr>
            <a:xfrm>
              <a:off x="6186755" y="1113323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041D6E-93B3-4201-AEB4-0C2F0B851477}"/>
              </a:ext>
            </a:extLst>
          </p:cNvPr>
          <p:cNvGrpSpPr/>
          <p:nvPr/>
        </p:nvGrpSpPr>
        <p:grpSpPr>
          <a:xfrm>
            <a:off x="6300524" y="2495470"/>
            <a:ext cx="1716503" cy="1332311"/>
            <a:chOff x="6283809" y="2454624"/>
            <a:chExt cx="1716503" cy="133231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A2E1E7A-65F5-4F95-BE77-CA7F17010867}"/>
                </a:ext>
              </a:extLst>
            </p:cNvPr>
            <p:cNvSpPr txBox="1"/>
            <p:nvPr/>
          </p:nvSpPr>
          <p:spPr>
            <a:xfrm>
              <a:off x="7314512" y="2463496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E0C3B25-296F-4BC6-8B7F-030AA0E0AB55}"/>
                </a:ext>
              </a:extLst>
            </p:cNvPr>
            <p:cNvSpPr txBox="1"/>
            <p:nvPr/>
          </p:nvSpPr>
          <p:spPr>
            <a:xfrm>
              <a:off x="6283809" y="2463496"/>
              <a:ext cx="106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756BB5B-B7C9-4EF5-9AE5-5D2E5351A3BD}"/>
                </a:ext>
              </a:extLst>
            </p:cNvPr>
            <p:cNvSpPr txBox="1"/>
            <p:nvPr/>
          </p:nvSpPr>
          <p:spPr>
            <a:xfrm>
              <a:off x="6814747" y="2454624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AF2312E-42B0-4D07-ABB1-2996CDCDE837}"/>
              </a:ext>
            </a:extLst>
          </p:cNvPr>
          <p:cNvSpPr txBox="1"/>
          <p:nvPr/>
        </p:nvSpPr>
        <p:spPr>
          <a:xfrm>
            <a:off x="7924800" y="4111366"/>
            <a:ext cx="14846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11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F9591-3699-4BB5-A1B2-259680519C97}"/>
              </a:ext>
            </a:extLst>
          </p:cNvPr>
          <p:cNvSpPr txBox="1"/>
          <p:nvPr/>
        </p:nvSpPr>
        <p:spPr>
          <a:xfrm>
            <a:off x="5898816" y="4111366"/>
            <a:ext cx="14846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11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A4D12A-95D7-48C8-A4E6-F20A6BE4DF7E}"/>
              </a:ext>
            </a:extLst>
          </p:cNvPr>
          <p:cNvSpPr txBox="1"/>
          <p:nvPr/>
        </p:nvSpPr>
        <p:spPr>
          <a:xfrm>
            <a:off x="6300524" y="2509656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CBB61F-FC5D-4502-A296-D08E2B25968B}"/>
              </a:ext>
            </a:extLst>
          </p:cNvPr>
          <p:cNvSpPr txBox="1"/>
          <p:nvPr/>
        </p:nvSpPr>
        <p:spPr>
          <a:xfrm>
            <a:off x="6247712" y="1059386"/>
            <a:ext cx="841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F41AD8-EDF8-4214-84F2-D6DC59E50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63" y="1969790"/>
            <a:ext cx="3731048" cy="315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6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DA9C17-CB34-40E7-898E-9345AB6B0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3731048" cy="31567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766178-781E-4605-96A9-E53E40097191}"/>
              </a:ext>
            </a:extLst>
          </p:cNvPr>
          <p:cNvSpPr txBox="1"/>
          <p:nvPr/>
        </p:nvSpPr>
        <p:spPr>
          <a:xfrm>
            <a:off x="5070054" y="1674961"/>
            <a:ext cx="571500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000" b="1" dirty="0"/>
              <a:t>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6000" b="1" dirty="0"/>
              <a:t>……… Bat</a:t>
            </a:r>
          </a:p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000" b="1" dirty="0"/>
              <a:t>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6000" b="1" dirty="0"/>
              <a:t>………bat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A0C6F3-D80E-4104-BEE9-83A683922DE6}"/>
              </a:ext>
            </a:extLst>
          </p:cNvPr>
          <p:cNvSpPr/>
          <p:nvPr/>
        </p:nvSpPr>
        <p:spPr>
          <a:xfrm>
            <a:off x="5410200" y="1674961"/>
            <a:ext cx="838200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3D5649-C9EA-4A5D-8812-AFD4D39601CC}"/>
              </a:ext>
            </a:extLst>
          </p:cNvPr>
          <p:cNvSpPr/>
          <p:nvPr/>
        </p:nvSpPr>
        <p:spPr>
          <a:xfrm>
            <a:off x="5603454" y="2664122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7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E91E26-9460-44AA-B8F4-F1BA3582BC0F}"/>
              </a:ext>
            </a:extLst>
          </p:cNvPr>
          <p:cNvSpPr txBox="1"/>
          <p:nvPr/>
        </p:nvSpPr>
        <p:spPr>
          <a:xfrm>
            <a:off x="7348392" y="4194624"/>
            <a:ext cx="14846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11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11A37-6074-4243-8A08-FC7312DB618E}"/>
              </a:ext>
            </a:extLst>
          </p:cNvPr>
          <p:cNvSpPr txBox="1"/>
          <p:nvPr/>
        </p:nvSpPr>
        <p:spPr>
          <a:xfrm>
            <a:off x="5651280" y="4223527"/>
            <a:ext cx="14846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11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824E94-44DD-499A-AF1D-1F094BF6B737}"/>
              </a:ext>
            </a:extLst>
          </p:cNvPr>
          <p:cNvGrpSpPr/>
          <p:nvPr/>
        </p:nvGrpSpPr>
        <p:grpSpPr>
          <a:xfrm>
            <a:off x="6096000" y="1060401"/>
            <a:ext cx="1860070" cy="1350477"/>
            <a:chOff x="6096000" y="1060401"/>
            <a:chExt cx="1860070" cy="135047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604EF75-5F53-45D4-BEDE-0B5A60372AA1}"/>
                </a:ext>
              </a:extLst>
            </p:cNvPr>
            <p:cNvSpPr txBox="1"/>
            <p:nvPr/>
          </p:nvSpPr>
          <p:spPr>
            <a:xfrm>
              <a:off x="6780576" y="1060401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462D952-7EC6-437B-963E-563E7B0458DB}"/>
                </a:ext>
              </a:extLst>
            </p:cNvPr>
            <p:cNvSpPr txBox="1"/>
            <p:nvPr/>
          </p:nvSpPr>
          <p:spPr>
            <a:xfrm>
              <a:off x="7270270" y="1070234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FE8875-59D8-4301-A7AF-958E828820D3}"/>
                </a:ext>
              </a:extLst>
            </p:cNvPr>
            <p:cNvSpPr txBox="1"/>
            <p:nvPr/>
          </p:nvSpPr>
          <p:spPr>
            <a:xfrm>
              <a:off x="6096000" y="1087439"/>
              <a:ext cx="84135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5A52786-7E95-4AB1-BAD0-6145AFE7ECDE}"/>
              </a:ext>
            </a:extLst>
          </p:cNvPr>
          <p:cNvSpPr txBox="1"/>
          <p:nvPr/>
        </p:nvSpPr>
        <p:spPr>
          <a:xfrm>
            <a:off x="6094382" y="1096674"/>
            <a:ext cx="841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988DFF-0A32-4CD0-B6F0-4B6851B8AFC4}"/>
              </a:ext>
            </a:extLst>
          </p:cNvPr>
          <p:cNvGrpSpPr/>
          <p:nvPr/>
        </p:nvGrpSpPr>
        <p:grpSpPr>
          <a:xfrm>
            <a:off x="6339623" y="2378441"/>
            <a:ext cx="1616447" cy="1334250"/>
            <a:chOff x="6339623" y="2378441"/>
            <a:chExt cx="1616447" cy="133425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1D528FA-7417-428E-A3BB-C0CD5228A894}"/>
                </a:ext>
              </a:extLst>
            </p:cNvPr>
            <p:cNvSpPr txBox="1"/>
            <p:nvPr/>
          </p:nvSpPr>
          <p:spPr>
            <a:xfrm>
              <a:off x="6339623" y="2386297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91964D5-234C-4B3E-ADCE-30523C0E311C}"/>
                </a:ext>
              </a:extLst>
            </p:cNvPr>
            <p:cNvSpPr txBox="1"/>
            <p:nvPr/>
          </p:nvSpPr>
          <p:spPr>
            <a:xfrm>
              <a:off x="7270270" y="2378441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3F1A1AC-27E6-4931-A87E-8757C0599375}"/>
                </a:ext>
              </a:extLst>
            </p:cNvPr>
            <p:cNvSpPr txBox="1"/>
            <p:nvPr/>
          </p:nvSpPr>
          <p:spPr>
            <a:xfrm>
              <a:off x="6790032" y="2389252"/>
              <a:ext cx="685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E043727-B623-4BCE-B367-15F1FEFC2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240" y="1600200"/>
            <a:ext cx="3657600" cy="36576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499AFE-A30C-4A02-828A-E00F13A9AC4A}"/>
              </a:ext>
            </a:extLst>
          </p:cNvPr>
          <p:cNvSpPr txBox="1"/>
          <p:nvPr/>
        </p:nvSpPr>
        <p:spPr>
          <a:xfrm>
            <a:off x="6344396" y="2377062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9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4BA680E-0331-4E27-962F-4909E5050EE4}"/>
              </a:ext>
            </a:extLst>
          </p:cNvPr>
          <p:cNvGrpSpPr/>
          <p:nvPr/>
        </p:nvGrpSpPr>
        <p:grpSpPr>
          <a:xfrm>
            <a:off x="3238500" y="3886200"/>
            <a:ext cx="5715000" cy="1938992"/>
            <a:chOff x="3048000" y="1143000"/>
            <a:chExt cx="5715000" cy="193899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6CE4281-43D7-44CB-9330-B096804C82F6}"/>
                </a:ext>
              </a:extLst>
            </p:cNvPr>
            <p:cNvSpPr txBox="1"/>
            <p:nvPr/>
          </p:nvSpPr>
          <p:spPr>
            <a:xfrm>
              <a:off x="3048000" y="1143000"/>
              <a:ext cx="5715000" cy="19389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6000" b="1" dirty="0"/>
                <a:t>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</a:t>
              </a:r>
              <a:r>
                <a:rPr lang="en-US" sz="6000" b="1" dirty="0"/>
                <a:t>………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Cup</a:t>
              </a:r>
              <a:endParaRPr lang="en-US" sz="6000" b="1" dirty="0"/>
            </a:p>
            <a:p>
              <a:pPr algn="ctr"/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6000" b="1" dirty="0"/>
                <a:t> 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</a:t>
              </a:r>
              <a:r>
                <a:rPr lang="en-US" sz="6000" b="1" dirty="0"/>
                <a:t>………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cup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6C9BFE-4009-48EA-BDC2-3AB217D428B2}"/>
                </a:ext>
              </a:extLst>
            </p:cNvPr>
            <p:cNvSpPr/>
            <p:nvPr/>
          </p:nvSpPr>
          <p:spPr>
            <a:xfrm>
              <a:off x="3318392" y="1217761"/>
              <a:ext cx="838200" cy="9144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286D365-4DCE-4862-A373-4E344CF3BBA0}"/>
                </a:ext>
              </a:extLst>
            </p:cNvPr>
            <p:cNvSpPr/>
            <p:nvPr/>
          </p:nvSpPr>
          <p:spPr>
            <a:xfrm>
              <a:off x="3522408" y="2206922"/>
              <a:ext cx="762000" cy="8382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9225E04-784C-495F-991B-2874713BA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190" y="19122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3">
            <a:extLst>
              <a:ext uri="{FF2B5EF4-FFF2-40B4-BE49-F238E27FC236}">
                <a16:creationId xmlns:a16="http://schemas.microsoft.com/office/drawing/2014/main" id="{95BB7C5B-B757-4D95-A762-1193B37CAF89}"/>
              </a:ext>
            </a:extLst>
          </p:cNvPr>
          <p:cNvSpPr/>
          <p:nvPr/>
        </p:nvSpPr>
        <p:spPr>
          <a:xfrm>
            <a:off x="2362200" y="1028701"/>
            <a:ext cx="6934200" cy="19050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Match the capital letters  with the small letters</a:t>
            </a:r>
            <a:r>
              <a:rPr lang="en-US" sz="40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123EFE-5296-4EB8-8ADD-74235F1D2298}"/>
              </a:ext>
            </a:extLst>
          </p:cNvPr>
          <p:cNvSpPr txBox="1"/>
          <p:nvPr/>
        </p:nvSpPr>
        <p:spPr>
          <a:xfrm>
            <a:off x="2362200" y="3657600"/>
            <a:ext cx="7086600" cy="193899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      A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      C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      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84C53-B4C4-4058-AD40-6CFC5A13FE19}"/>
              </a:ext>
            </a:extLst>
          </p:cNvPr>
          <p:cNvSpPr txBox="1"/>
          <p:nvPr/>
        </p:nvSpPr>
        <p:spPr>
          <a:xfrm>
            <a:off x="6400799" y="3637113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</a:t>
            </a:r>
          </a:p>
          <a:p>
            <a:pPr algn="ctr"/>
            <a:r>
              <a:rPr lang="en-US" sz="4000" b="1" dirty="0"/>
              <a:t>b</a:t>
            </a:r>
          </a:p>
          <a:p>
            <a:pPr algn="ctr"/>
            <a:r>
              <a:rPr lang="en-US" sz="4000" b="1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7D1D93-746E-4D0C-BAA9-7734C95249B0}"/>
              </a:ext>
            </a:extLst>
          </p:cNvPr>
          <p:cNvSpPr txBox="1"/>
          <p:nvPr/>
        </p:nvSpPr>
        <p:spPr>
          <a:xfrm>
            <a:off x="3276600" y="2971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(Whole Class Work)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7B4B86F-2BF2-4D69-B783-74C09170FF55}"/>
              </a:ext>
            </a:extLst>
          </p:cNvPr>
          <p:cNvCxnSpPr>
            <a:cxnSpLocks/>
          </p:cNvCxnSpPr>
          <p:nvPr/>
        </p:nvCxnSpPr>
        <p:spPr>
          <a:xfrm>
            <a:off x="3467100" y="4073209"/>
            <a:ext cx="38481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C65B1E-2EE2-431F-A84C-E0A1934636FF}"/>
              </a:ext>
            </a:extLst>
          </p:cNvPr>
          <p:cNvCxnSpPr>
            <a:cxnSpLocks/>
          </p:cNvCxnSpPr>
          <p:nvPr/>
        </p:nvCxnSpPr>
        <p:spPr>
          <a:xfrm flipV="1">
            <a:off x="3314701" y="4038601"/>
            <a:ext cx="4076699" cy="568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2625C4-DFD3-4132-897E-5ED1F1E7FDFA}"/>
              </a:ext>
            </a:extLst>
          </p:cNvPr>
          <p:cNvCxnSpPr>
            <a:cxnSpLocks/>
          </p:cNvCxnSpPr>
          <p:nvPr/>
        </p:nvCxnSpPr>
        <p:spPr>
          <a:xfrm flipV="1">
            <a:off x="3429000" y="4648201"/>
            <a:ext cx="3886200" cy="609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B16A966-03B5-457E-8CE5-E9D12EE282AF}"/>
              </a:ext>
            </a:extLst>
          </p:cNvPr>
          <p:cNvSpPr/>
          <p:nvPr/>
        </p:nvSpPr>
        <p:spPr>
          <a:xfrm>
            <a:off x="4114800" y="152400"/>
            <a:ext cx="4800600" cy="9229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83591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79FBE4-791F-4B2D-9D72-454D87C01219}"/>
              </a:ext>
            </a:extLst>
          </p:cNvPr>
          <p:cNvSpPr txBox="1"/>
          <p:nvPr/>
        </p:nvSpPr>
        <p:spPr>
          <a:xfrm>
            <a:off x="2057400" y="533400"/>
            <a:ext cx="86868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 w="0"/>
              </a:rPr>
              <a:t> Say the the initial Alphabet  after seeing the picture</a:t>
            </a:r>
          </a:p>
        </p:txBody>
      </p:sp>
      <p:sp>
        <p:nvSpPr>
          <p:cNvPr id="3" name="Right Arrow 6">
            <a:extLst>
              <a:ext uri="{FF2B5EF4-FFF2-40B4-BE49-F238E27FC236}">
                <a16:creationId xmlns:a16="http://schemas.microsoft.com/office/drawing/2014/main" id="{BBE2706C-F8DE-44B1-916D-D045DCC90213}"/>
              </a:ext>
            </a:extLst>
          </p:cNvPr>
          <p:cNvSpPr/>
          <p:nvPr/>
        </p:nvSpPr>
        <p:spPr>
          <a:xfrm>
            <a:off x="4267200" y="4309268"/>
            <a:ext cx="3048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773D4-A3D0-49B1-90B9-EE6CFC7A057A}"/>
              </a:ext>
            </a:extLst>
          </p:cNvPr>
          <p:cNvSpPr txBox="1"/>
          <p:nvPr/>
        </p:nvSpPr>
        <p:spPr>
          <a:xfrm>
            <a:off x="8205359" y="2811333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Aa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EB3CD-2732-46F2-B2F1-02CD27DD5AF0}"/>
              </a:ext>
            </a:extLst>
          </p:cNvPr>
          <p:cNvSpPr txBox="1"/>
          <p:nvPr/>
        </p:nvSpPr>
        <p:spPr>
          <a:xfrm>
            <a:off x="8443452" y="39624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Bb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001F1C-7580-46A5-824B-AB2CE1E39D8F}"/>
              </a:ext>
            </a:extLst>
          </p:cNvPr>
          <p:cNvSpPr txBox="1"/>
          <p:nvPr/>
        </p:nvSpPr>
        <p:spPr>
          <a:xfrm>
            <a:off x="8443452" y="5113467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Cc</a:t>
            </a:r>
          </a:p>
        </p:txBody>
      </p:sp>
      <p:sp>
        <p:nvSpPr>
          <p:cNvPr id="9" name="Right Arrow 6">
            <a:extLst>
              <a:ext uri="{FF2B5EF4-FFF2-40B4-BE49-F238E27FC236}">
                <a16:creationId xmlns:a16="http://schemas.microsoft.com/office/drawing/2014/main" id="{4C3BA3D5-A628-4BF1-AC5D-4ED9C09C42FE}"/>
              </a:ext>
            </a:extLst>
          </p:cNvPr>
          <p:cNvSpPr/>
          <p:nvPr/>
        </p:nvSpPr>
        <p:spPr>
          <a:xfrm>
            <a:off x="4267200" y="5465122"/>
            <a:ext cx="3048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6">
            <a:extLst>
              <a:ext uri="{FF2B5EF4-FFF2-40B4-BE49-F238E27FC236}">
                <a16:creationId xmlns:a16="http://schemas.microsoft.com/office/drawing/2014/main" id="{3A550179-76B9-4B3C-B355-B1D2A6EFBE0F}"/>
              </a:ext>
            </a:extLst>
          </p:cNvPr>
          <p:cNvSpPr/>
          <p:nvPr/>
        </p:nvSpPr>
        <p:spPr>
          <a:xfrm>
            <a:off x="4267200" y="3065703"/>
            <a:ext cx="3048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4ECA5B-1876-44AB-882D-5B413DB2C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093126"/>
            <a:ext cx="1310147" cy="11429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C044DB-87B0-4490-B43B-D281DC06F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864922"/>
            <a:ext cx="1247033" cy="10550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F9FA60-CFB8-464C-9592-0B66E6E939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0"/>
          <a:stretch/>
        </p:blipFill>
        <p:spPr>
          <a:xfrm>
            <a:off x="2438400" y="2723437"/>
            <a:ext cx="1290995" cy="105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CDC443-8BF8-4D63-94BC-84E4DD545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09600"/>
            <a:ext cx="5605463" cy="5220539"/>
          </a:xfrm>
          <a:prstGeom prst="ellipse">
            <a:avLst/>
          </a:prstGeom>
          <a:ln w="190500" cap="rnd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286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FD868C-96D2-4275-812E-0490D82C5D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3550395" cy="3545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AD7A9F-5B2B-43F0-B0EC-68F80C6A8ED2}"/>
              </a:ext>
            </a:extLst>
          </p:cNvPr>
          <p:cNvSpPr txBox="1"/>
          <p:nvPr/>
        </p:nvSpPr>
        <p:spPr>
          <a:xfrm>
            <a:off x="4572000" y="2489532"/>
            <a:ext cx="7313278" cy="31700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/>
              <a:t>MD. ABDULLAH AL AHAD REZA</a:t>
            </a:r>
          </a:p>
          <a:p>
            <a:r>
              <a:rPr lang="en-US" sz="4000" dirty="0"/>
              <a:t>Assistant teacher</a:t>
            </a:r>
          </a:p>
          <a:p>
            <a:r>
              <a:rPr lang="en-US" sz="4000" dirty="0" err="1"/>
              <a:t>Ramchandrapurhat</a:t>
            </a:r>
            <a:r>
              <a:rPr lang="en-US" sz="4000" dirty="0"/>
              <a:t> Gov: </a:t>
            </a:r>
          </a:p>
          <a:p>
            <a:r>
              <a:rPr lang="en-US" sz="4000" dirty="0"/>
              <a:t>Primary School</a:t>
            </a:r>
          </a:p>
          <a:p>
            <a:r>
              <a:rPr lang="en-US" sz="4000" dirty="0" err="1"/>
              <a:t>Sadar</a:t>
            </a:r>
            <a:r>
              <a:rPr lang="en-US" sz="4000" dirty="0"/>
              <a:t>, </a:t>
            </a:r>
            <a:r>
              <a:rPr lang="en-US" sz="4000" dirty="0" err="1"/>
              <a:t>Chapainawabganj</a:t>
            </a:r>
            <a:endParaRPr lang="en-US" sz="4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6F5B85-2251-46D2-A746-F108555D27FB}"/>
              </a:ext>
            </a:extLst>
          </p:cNvPr>
          <p:cNvSpPr/>
          <p:nvPr/>
        </p:nvSpPr>
        <p:spPr>
          <a:xfrm>
            <a:off x="4213596" y="152400"/>
            <a:ext cx="3764807" cy="1295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n w="1905"/>
              <a:solidFill>
                <a:srgbClr val="99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Teachers identity</a:t>
            </a:r>
            <a:endParaRPr lang="en-US" sz="3200" b="1" dirty="0">
              <a:solidFill>
                <a:srgbClr val="9900CC"/>
              </a:solidFill>
            </a:endParaRPr>
          </a:p>
          <a:p>
            <a:pPr algn="ctr"/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039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E8A50F2-7E65-4353-9118-F2C78E5BF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7917" y="1621095"/>
            <a:ext cx="3552243" cy="420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A5E985-C08D-4DBD-90DC-9673F9829B11}"/>
              </a:ext>
            </a:extLst>
          </p:cNvPr>
          <p:cNvSpPr txBox="1"/>
          <p:nvPr/>
        </p:nvSpPr>
        <p:spPr>
          <a:xfrm>
            <a:off x="5257800" y="2287319"/>
            <a:ext cx="6248400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dirty="0"/>
              <a:t>ENGLISH FOR TODAY</a:t>
            </a:r>
          </a:p>
          <a:p>
            <a:r>
              <a:rPr lang="en-US" sz="3200" b="1" dirty="0"/>
              <a:t>Class-2</a:t>
            </a:r>
          </a:p>
          <a:p>
            <a:r>
              <a:rPr lang="en-US" sz="3200" b="1" dirty="0"/>
              <a:t>Lesson: Alphabet</a:t>
            </a:r>
          </a:p>
          <a:p>
            <a:r>
              <a:rPr lang="en-US" sz="3200" b="1" dirty="0"/>
              <a:t>Unit: 1</a:t>
            </a:r>
          </a:p>
          <a:p>
            <a:r>
              <a:rPr lang="en-US" sz="3200" b="1" dirty="0"/>
              <a:t>Lesson : Aa, Bb and Cc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4C2CD2-07C0-414E-B876-25265A619F43}"/>
              </a:ext>
            </a:extLst>
          </p:cNvPr>
          <p:cNvSpPr/>
          <p:nvPr/>
        </p:nvSpPr>
        <p:spPr>
          <a:xfrm>
            <a:off x="4114800" y="230444"/>
            <a:ext cx="5166946" cy="136884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Lessons identity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F6E156-7F9D-4074-928B-652FFE1589C3}"/>
              </a:ext>
            </a:extLst>
          </p:cNvPr>
          <p:cNvSpPr txBox="1"/>
          <p:nvPr/>
        </p:nvSpPr>
        <p:spPr>
          <a:xfrm>
            <a:off x="2171700" y="762000"/>
            <a:ext cx="7848600" cy="10156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Learning Outcomes</a:t>
            </a:r>
          </a:p>
        </p:txBody>
      </p:sp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BB0977F3-D171-4430-BF54-A98E86EAE563}"/>
              </a:ext>
            </a:extLst>
          </p:cNvPr>
          <p:cNvSpPr/>
          <p:nvPr/>
        </p:nvSpPr>
        <p:spPr>
          <a:xfrm>
            <a:off x="1219200" y="2971800"/>
            <a:ext cx="9753600" cy="19534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tx1"/>
                </a:solidFill>
              </a:rPr>
              <a:t>Students will be able to recognize and say Alphabet(Aa, Bb and Cc)</a:t>
            </a:r>
          </a:p>
        </p:txBody>
      </p:sp>
    </p:spTree>
    <p:extLst>
      <p:ext uri="{BB962C8B-B14F-4D97-AF65-F5344CB8AC3E}">
        <p14:creationId xmlns:p14="http://schemas.microsoft.com/office/powerpoint/2010/main" val="380674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04CB60-034F-41A1-A289-610BC4AAF2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0"/>
          <a:stretch/>
        </p:blipFill>
        <p:spPr>
          <a:xfrm>
            <a:off x="1371600" y="2286000"/>
            <a:ext cx="3503818" cy="33740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14C230-CC6C-4F52-B8F1-0422098DF585}"/>
              </a:ext>
            </a:extLst>
          </p:cNvPr>
          <p:cNvSpPr txBox="1"/>
          <p:nvPr/>
        </p:nvSpPr>
        <p:spPr>
          <a:xfrm>
            <a:off x="2171700" y="457200"/>
            <a:ext cx="7848600" cy="10156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see some picture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1B9BAE-24BD-4966-94AC-4A9D0EA7BAB7}"/>
              </a:ext>
            </a:extLst>
          </p:cNvPr>
          <p:cNvSpPr/>
          <p:nvPr/>
        </p:nvSpPr>
        <p:spPr>
          <a:xfrm>
            <a:off x="5943600" y="2590800"/>
            <a:ext cx="5105400" cy="2895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endParaRPr lang="en-GB" sz="166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1213B4-C674-4B5C-A434-D85E8B58D482}"/>
              </a:ext>
            </a:extLst>
          </p:cNvPr>
          <p:cNvSpPr txBox="1"/>
          <p:nvPr/>
        </p:nvSpPr>
        <p:spPr>
          <a:xfrm>
            <a:off x="6705600" y="3200400"/>
            <a:ext cx="1676400" cy="1866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3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2728A5-A5E3-421C-835E-6B503B073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22323"/>
            <a:ext cx="3657600" cy="36576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6056512-2AE8-4E03-8874-10412C69A4A1}"/>
              </a:ext>
            </a:extLst>
          </p:cNvPr>
          <p:cNvSpPr/>
          <p:nvPr/>
        </p:nvSpPr>
        <p:spPr>
          <a:xfrm>
            <a:off x="5943600" y="1447800"/>
            <a:ext cx="5105400" cy="2895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</a:t>
            </a:r>
            <a:endParaRPr lang="en-GB" sz="166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8F783C-B6BC-4F7E-9715-C0C6BF72AC37}"/>
              </a:ext>
            </a:extLst>
          </p:cNvPr>
          <p:cNvSpPr txBox="1"/>
          <p:nvPr/>
        </p:nvSpPr>
        <p:spPr>
          <a:xfrm>
            <a:off x="6705600" y="1962150"/>
            <a:ext cx="1676400" cy="1866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96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B79234-F796-4419-BEC9-CA3E65F28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19570"/>
            <a:ext cx="3418860" cy="341886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4EA936A-165A-4E4D-BE60-CA2124E0CF6D}"/>
              </a:ext>
            </a:extLst>
          </p:cNvPr>
          <p:cNvSpPr/>
          <p:nvPr/>
        </p:nvSpPr>
        <p:spPr>
          <a:xfrm>
            <a:off x="6324600" y="1981200"/>
            <a:ext cx="5105400" cy="2895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</a:t>
            </a:r>
            <a:endParaRPr lang="en-GB" sz="166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F0102C-3D2B-4C4C-A850-FC17CBF73542}"/>
              </a:ext>
            </a:extLst>
          </p:cNvPr>
          <p:cNvSpPr txBox="1"/>
          <p:nvPr/>
        </p:nvSpPr>
        <p:spPr>
          <a:xfrm>
            <a:off x="6850624" y="2571136"/>
            <a:ext cx="1676400" cy="1866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74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49C215-5E13-4549-8D86-12FCA4B3F2FE}"/>
              </a:ext>
            </a:extLst>
          </p:cNvPr>
          <p:cNvSpPr/>
          <p:nvPr/>
        </p:nvSpPr>
        <p:spPr>
          <a:xfrm>
            <a:off x="8229599" y="228600"/>
            <a:ext cx="2825641" cy="1828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endParaRPr lang="en-GB" sz="96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D7A5B-2799-498A-8649-D3759A4F0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7" y="4419600"/>
            <a:ext cx="1981200" cy="19812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C615BC-8115-4D84-8F83-06396C6802E6}"/>
              </a:ext>
            </a:extLst>
          </p:cNvPr>
          <p:cNvSpPr/>
          <p:nvPr/>
        </p:nvSpPr>
        <p:spPr>
          <a:xfrm>
            <a:off x="8229600" y="4495800"/>
            <a:ext cx="2825641" cy="1828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en-GB" sz="96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A3A6FC-73AD-4878-92D0-9C6820BAC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2253476"/>
            <a:ext cx="2161526" cy="18288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622BF3B-9307-4F91-9839-A693F44D13B0}"/>
              </a:ext>
            </a:extLst>
          </p:cNvPr>
          <p:cNvSpPr/>
          <p:nvPr/>
        </p:nvSpPr>
        <p:spPr>
          <a:xfrm>
            <a:off x="8229599" y="2253476"/>
            <a:ext cx="2825641" cy="1828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en-GB" sz="96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7E4F2C-11F8-47B4-A907-86D68D9DF4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0"/>
          <a:stretch/>
        </p:blipFill>
        <p:spPr>
          <a:xfrm>
            <a:off x="1981201" y="225972"/>
            <a:ext cx="223772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7F0C3A-B812-48C7-B4EF-81C9932398CD}"/>
              </a:ext>
            </a:extLst>
          </p:cNvPr>
          <p:cNvSpPr txBox="1"/>
          <p:nvPr/>
        </p:nvSpPr>
        <p:spPr>
          <a:xfrm>
            <a:off x="2171700" y="84214"/>
            <a:ext cx="7848600" cy="10156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todays lesson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87F727-9851-4EF9-99BA-9E37F6527E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7"/>
          <a:stretch/>
        </p:blipFill>
        <p:spPr>
          <a:xfrm>
            <a:off x="6222513" y="1447800"/>
            <a:ext cx="4836319" cy="4665754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ylinder 3">
            <a:extLst>
              <a:ext uri="{FF2B5EF4-FFF2-40B4-BE49-F238E27FC236}">
                <a16:creationId xmlns:a16="http://schemas.microsoft.com/office/drawing/2014/main" id="{6793D472-C484-4C82-9DB9-72A810B33FCC}"/>
              </a:ext>
            </a:extLst>
          </p:cNvPr>
          <p:cNvSpPr/>
          <p:nvPr/>
        </p:nvSpPr>
        <p:spPr>
          <a:xfrm>
            <a:off x="1143000" y="2218577"/>
            <a:ext cx="4648200" cy="2582023"/>
          </a:xfrm>
          <a:prstGeom prst="can">
            <a:avLst>
              <a:gd name="adj" fmla="val 1299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Alphabet</a:t>
            </a:r>
            <a:endParaRPr lang="en-GB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165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FARUK.COM</dc:creator>
  <cp:lastModifiedBy>Ahad-Reza</cp:lastModifiedBy>
  <cp:revision>21</cp:revision>
  <dcterms:created xsi:type="dcterms:W3CDTF">2016-01-29T14:52:53Z</dcterms:created>
  <dcterms:modified xsi:type="dcterms:W3CDTF">2021-08-15T18:13:30Z</dcterms:modified>
</cp:coreProperties>
</file>