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57" r:id="rId3"/>
    <p:sldId id="258" r:id="rId4"/>
    <p:sldId id="263" r:id="rId5"/>
    <p:sldId id="280" r:id="rId6"/>
    <p:sldId id="261" r:id="rId7"/>
    <p:sldId id="259" r:id="rId8"/>
    <p:sldId id="283" r:id="rId9"/>
    <p:sldId id="262" r:id="rId10"/>
    <p:sldId id="274" r:id="rId11"/>
    <p:sldId id="284" r:id="rId12"/>
    <p:sldId id="285" r:id="rId13"/>
    <p:sldId id="286" r:id="rId14"/>
    <p:sldId id="265" r:id="rId15"/>
    <p:sldId id="266" r:id="rId16"/>
    <p:sldId id="267" r:id="rId17"/>
    <p:sldId id="268" r:id="rId18"/>
    <p:sldId id="270" r:id="rId19"/>
    <p:sldId id="275" r:id="rId20"/>
    <p:sldId id="271" r:id="rId21"/>
    <p:sldId id="272" r:id="rId22"/>
    <p:sldId id="273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88E4B5-D5B5-48B5-809E-CF4B88E28E0C}">
          <p14:sldIdLst/>
        </p14:section>
        <p14:section name="Untitled Section" id="{66078CF6-4EAC-498F-A100-6EFFCD30A8CF}">
          <p14:sldIdLst>
            <p14:sldId id="282"/>
            <p14:sldId id="257"/>
            <p14:sldId id="258"/>
            <p14:sldId id="263"/>
            <p14:sldId id="280"/>
            <p14:sldId id="261"/>
            <p14:sldId id="259"/>
            <p14:sldId id="283"/>
            <p14:sldId id="262"/>
            <p14:sldId id="274"/>
            <p14:sldId id="284"/>
            <p14:sldId id="285"/>
            <p14:sldId id="286"/>
            <p14:sldId id="265"/>
            <p14:sldId id="266"/>
            <p14:sldId id="267"/>
            <p14:sldId id="268"/>
            <p14:sldId id="270"/>
            <p14:sldId id="275"/>
            <p14:sldId id="271"/>
            <p14:sldId id="272"/>
            <p14:sldId id="273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12"/>
        <p:guide pos="38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9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0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8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8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5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6C2B30-ADBB-48EB-95B1-B1D3FD52A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3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2F8D-D02C-41B4-AC19-8A0AD4786983}" type="datetimeFigureOut">
              <a:rPr lang="en-US" smtClean="0"/>
              <a:t>08/16/21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7A01B-D387-4ECC-965E-A3DA20980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13" Type="http://schemas.openxmlformats.org/officeDocument/2006/relationships/image" Target="../media/image46.jpe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4.jpg"/><Relationship Id="rId5" Type="http://schemas.openxmlformats.org/officeDocument/2006/relationships/image" Target="../media/image39.jpeg"/><Relationship Id="rId10" Type="http://schemas.openxmlformats.org/officeDocument/2006/relationships/image" Target="../media/image43.jpg"/><Relationship Id="rId4" Type="http://schemas.openxmlformats.org/officeDocument/2006/relationships/image" Target="../media/image38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image" Target="../media/image58.wmf"/><Relationship Id="rId7" Type="http://schemas.openxmlformats.org/officeDocument/2006/relationships/image" Target="../media/image62.jpeg"/><Relationship Id="rId2" Type="http://schemas.openxmlformats.org/officeDocument/2006/relationships/oleObject" Target="https://www.youtube.com/watch?v=2hTVGW1XcR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010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D1FA9-EEF1-4EDC-BF7B-C24D21135DD9}"/>
              </a:ext>
            </a:extLst>
          </p:cNvPr>
          <p:cNvSpPr txBox="1"/>
          <p:nvPr/>
        </p:nvSpPr>
        <p:spPr>
          <a:xfrm>
            <a:off x="7113816" y="667522"/>
            <a:ext cx="2781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ব্যাকটেরিয়া  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C4147-F469-4B2E-B5D9-7374353CC1D5}"/>
              </a:ext>
            </a:extLst>
          </p:cNvPr>
          <p:cNvSpPr txBox="1"/>
          <p:nvPr/>
        </p:nvSpPr>
        <p:spPr>
          <a:xfrm>
            <a:off x="5170976" y="667522"/>
            <a:ext cx="6667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কোন জীবানুতে  সংক্রামন হয় ? 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DC6DE2-00A2-42B3-BB4B-28AF802E508C}"/>
              </a:ext>
            </a:extLst>
          </p:cNvPr>
          <p:cNvGrpSpPr/>
          <p:nvPr/>
        </p:nvGrpSpPr>
        <p:grpSpPr>
          <a:xfrm>
            <a:off x="4368032" y="1905000"/>
            <a:ext cx="4052068" cy="4612042"/>
            <a:chOff x="4368032" y="1905000"/>
            <a:chExt cx="4052068" cy="4612042"/>
          </a:xfrm>
        </p:grpSpPr>
        <p:pic>
          <p:nvPicPr>
            <p:cNvPr id="12" name="Picture 6" descr="কলেরা প্রতিরোধে বড়ো ধরনের সাফল্য - BBC News বাংলা">
              <a:extLst>
                <a:ext uri="{FF2B5EF4-FFF2-40B4-BE49-F238E27FC236}">
                  <a16:creationId xmlns:a16="http://schemas.microsoft.com/office/drawing/2014/main" id="{FB814168-FAD8-40F3-8BEA-86D887772F9E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032" y="1905000"/>
              <a:ext cx="4052068" cy="359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0DF0D5-444F-4D53-8DCC-DC2558732E95}"/>
                </a:ext>
              </a:extLst>
            </p:cNvPr>
            <p:cNvSpPr txBox="1"/>
            <p:nvPr/>
          </p:nvSpPr>
          <p:spPr>
            <a:xfrm>
              <a:off x="5759675" y="5747601"/>
              <a:ext cx="149432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কলেরা</a:t>
              </a:r>
              <a:endParaRPr lang="en-US" sz="44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2CAA6F7-25B2-42C8-AF17-89945F9DBE5D}"/>
              </a:ext>
            </a:extLst>
          </p:cNvPr>
          <p:cNvGrpSpPr/>
          <p:nvPr/>
        </p:nvGrpSpPr>
        <p:grpSpPr>
          <a:xfrm>
            <a:off x="8638448" y="2019300"/>
            <a:ext cx="3725001" cy="4383441"/>
            <a:chOff x="8638448" y="2019300"/>
            <a:chExt cx="3725001" cy="4383441"/>
          </a:xfrm>
        </p:grpSpPr>
        <p:pic>
          <p:nvPicPr>
            <p:cNvPr id="1028" name="Picture 4" descr="ধনুষ্টঙ্কার | 806760 | কালের কণ্ঠ | kalerkantho">
              <a:extLst>
                <a:ext uri="{FF2B5EF4-FFF2-40B4-BE49-F238E27FC236}">
                  <a16:creationId xmlns:a16="http://schemas.microsoft.com/office/drawing/2014/main" id="{3AFF69D6-7E97-4EB4-9F57-AC14E34285F4}"/>
                </a:ext>
              </a:extLst>
            </p:cNvPr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8448" y="2019300"/>
              <a:ext cx="3725001" cy="3594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EBDEB1-520E-466E-A9F3-1059771A13A7}"/>
                </a:ext>
              </a:extLst>
            </p:cNvPr>
            <p:cNvSpPr txBox="1"/>
            <p:nvPr/>
          </p:nvSpPr>
          <p:spPr>
            <a:xfrm>
              <a:off x="9434467" y="5633300"/>
              <a:ext cx="25763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ধনুষ্টাংকা</a:t>
              </a:r>
              <a:r>
                <a:rPr lang="en-US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র </a:t>
              </a:r>
              <a:r>
                <a:rPr lang="bn-IN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sz="4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0B714-1775-47DF-B4D6-C5CA5526E4D0}"/>
              </a:ext>
            </a:extLst>
          </p:cNvPr>
          <p:cNvGrpSpPr/>
          <p:nvPr/>
        </p:nvGrpSpPr>
        <p:grpSpPr>
          <a:xfrm>
            <a:off x="360600" y="1962150"/>
            <a:ext cx="3830400" cy="4547331"/>
            <a:chOff x="360600" y="1962150"/>
            <a:chExt cx="3830400" cy="4547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A14EF1-5334-46CD-8576-7B5A13EFE3EF}"/>
                </a:ext>
              </a:extLst>
            </p:cNvPr>
            <p:cNvSpPr txBox="1"/>
            <p:nvPr/>
          </p:nvSpPr>
          <p:spPr>
            <a:xfrm>
              <a:off x="839909" y="5740040"/>
              <a:ext cx="2569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400" dirty="0">
                  <a:latin typeface="Kalpurush" panose="02000600000000000000" pitchFamily="2" charset="0"/>
                  <a:cs typeface="Kalpurush" panose="02000600000000000000" pitchFamily="2" charset="0"/>
                </a:rPr>
                <a:t>নিউমোনিয়া </a:t>
              </a:r>
              <a:endParaRPr lang="en-US" sz="44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0BC4BE7-F348-47FE-BEEB-2AC6A9F936CB}"/>
                </a:ext>
              </a:extLst>
            </p:cNvPr>
            <p:cNvGrpSpPr/>
            <p:nvPr/>
          </p:nvGrpSpPr>
          <p:grpSpPr>
            <a:xfrm>
              <a:off x="360600" y="1962150"/>
              <a:ext cx="3830400" cy="3480160"/>
              <a:chOff x="722550" y="2908660"/>
              <a:chExt cx="3322506" cy="2743200"/>
            </a:xfrm>
          </p:grpSpPr>
          <p:pic>
            <p:nvPicPr>
              <p:cNvPr id="11" name="Picture 2" descr="RSV vs. Flu vs. Pneumonia: Sorting out Your Child&amp;#39;s Fever and Cough –  Cleveland Clinic">
                <a:extLst>
                  <a:ext uri="{FF2B5EF4-FFF2-40B4-BE49-F238E27FC236}">
                    <a16:creationId xmlns:a16="http://schemas.microsoft.com/office/drawing/2014/main" id="{33CA9C6B-1AA9-4CED-BAAD-E3D7D1B6495E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550" y="2908660"/>
                <a:ext cx="3291840" cy="2743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5 Cara Membuat Anak Tidak Takut Menggunakan Nebulizer | Medicalogy">
                <a:extLst>
                  <a:ext uri="{FF2B5EF4-FFF2-40B4-BE49-F238E27FC236}">
                    <a16:creationId xmlns:a16="http://schemas.microsoft.com/office/drawing/2014/main" id="{C55F1E8A-6B37-4EB5-A71A-82096F88F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6223" y="4624324"/>
                <a:ext cx="1518833" cy="1026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B9BBD90-2F82-4774-8DCD-1E2B048DDEE4}"/>
              </a:ext>
            </a:extLst>
          </p:cNvPr>
          <p:cNvSpPr txBox="1"/>
          <p:nvPr/>
        </p:nvSpPr>
        <p:spPr>
          <a:xfrm>
            <a:off x="73712" y="152400"/>
            <a:ext cx="57887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44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sz="4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34F2C-46B8-46BE-8015-40765163C4B2}"/>
              </a:ext>
            </a:extLst>
          </p:cNvPr>
          <p:cNvSpPr txBox="1"/>
          <p:nvPr/>
        </p:nvSpPr>
        <p:spPr>
          <a:xfrm>
            <a:off x="6591237" y="667522"/>
            <a:ext cx="3826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Kalpurush" panose="02000600000000000000" pitchFamily="2" charset="0"/>
                <a:cs typeface="Kalpurush" panose="02000600000000000000" pitchFamily="2" charset="0"/>
              </a:rPr>
              <a:t>বিভিন্ন প্রকার রোগ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24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18" grpId="0"/>
      <p:bldP spid="18" grpId="1"/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416D5A-E631-4298-BF6C-B8CA84E7E6B7}"/>
              </a:ext>
            </a:extLst>
          </p:cNvPr>
          <p:cNvGrpSpPr>
            <a:grpSpLocks/>
          </p:cNvGrpSpPr>
          <p:nvPr/>
        </p:nvGrpSpPr>
        <p:grpSpPr>
          <a:xfrm>
            <a:off x="4601326" y="2046278"/>
            <a:ext cx="2743200" cy="2743200"/>
            <a:chOff x="4884420" y="0"/>
            <a:chExt cx="3865880" cy="4876800"/>
          </a:xfrm>
        </p:grpSpPr>
        <p:pic>
          <p:nvPicPr>
            <p:cNvPr id="2052" name="Picture 4" descr="About: আমাশয় হলে কি খাব ?- Dysentery (Google Play version) | | Apptopia">
              <a:extLst>
                <a:ext uri="{FF2B5EF4-FFF2-40B4-BE49-F238E27FC236}">
                  <a16:creationId xmlns:a16="http://schemas.microsoft.com/office/drawing/2014/main" id="{08870871-6964-4413-9043-14238FDA98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656"/>
            <a:stretch/>
          </p:blipFill>
          <p:spPr bwMode="auto">
            <a:xfrm>
              <a:off x="4891314" y="0"/>
              <a:ext cx="3858986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570EAA9-DBD8-46E4-A84A-C91D083F01DD}"/>
                </a:ext>
              </a:extLst>
            </p:cNvPr>
            <p:cNvSpPr/>
            <p:nvPr/>
          </p:nvSpPr>
          <p:spPr>
            <a:xfrm>
              <a:off x="4884420" y="3461659"/>
              <a:ext cx="3764280" cy="1323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6" name="Picture 8" descr="বাচ্চাদের পাতলা পায়খানা বা পাতলা দাস্ত হলে কার্যকারি প্রকৃতিক ঘরোয়া  চিকিৎসা ||">
            <a:extLst>
              <a:ext uri="{FF2B5EF4-FFF2-40B4-BE49-F238E27FC236}">
                <a16:creationId xmlns:a16="http://schemas.microsoft.com/office/drawing/2014/main" id="{BE840A16-8CF3-44B8-9560-1C9D118FDE0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26" y="204627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acebook">
            <a:extLst>
              <a:ext uri="{FF2B5EF4-FFF2-40B4-BE49-F238E27FC236}">
                <a16:creationId xmlns:a16="http://schemas.microsoft.com/office/drawing/2014/main" id="{7D30C4F3-690B-4556-848F-2EDB386F3D54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50"/>
          <a:stretch/>
        </p:blipFill>
        <p:spPr bwMode="auto">
          <a:xfrm>
            <a:off x="4601326" y="204627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পাতলা পায়খানা বা Diarrhea /এছাড়া ঘরে বানানো ভালো থাকার কিছু উপায়/পাতলা  পায়খানায় রোগীর খাবার – Supriyo Roy | Blog">
            <a:extLst>
              <a:ext uri="{FF2B5EF4-FFF2-40B4-BE49-F238E27FC236}">
                <a16:creationId xmlns:a16="http://schemas.microsoft.com/office/drawing/2014/main" id="{EA815A2D-D61A-4FD4-9332-ABB41CE9082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1326" y="204627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অ্যামিবা এবং এন্টোমিবার মধ্যে পার্থক্য - 2021 - খবর">
            <a:extLst>
              <a:ext uri="{FF2B5EF4-FFF2-40B4-BE49-F238E27FC236}">
                <a16:creationId xmlns:a16="http://schemas.microsoft.com/office/drawing/2014/main" id="{8A3267EA-9730-48D5-957A-48746A37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475" y="2015917"/>
            <a:ext cx="2897145" cy="283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rizontal gene transfer | Definition, Mechanisms, &amp;amp; Facts | Britannica">
            <a:extLst>
              <a:ext uri="{FF2B5EF4-FFF2-40B4-BE49-F238E27FC236}">
                <a16:creationId xmlns:a16="http://schemas.microsoft.com/office/drawing/2014/main" id="{32999EBA-1B5B-4D8B-B0FD-F7DB01A0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149" y="2014781"/>
            <a:ext cx="3213327" cy="28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522A6-BE6F-4140-987C-850EDE26CE56}"/>
              </a:ext>
            </a:extLst>
          </p:cNvPr>
          <p:cNvSpPr txBox="1"/>
          <p:nvPr/>
        </p:nvSpPr>
        <p:spPr>
          <a:xfrm>
            <a:off x="4565725" y="1099641"/>
            <a:ext cx="3146158" cy="6199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নাম বলতে পারবে ?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E017F6-70B7-4A68-9A0B-CE89D0A0079A}"/>
              </a:ext>
            </a:extLst>
          </p:cNvPr>
          <p:cNvSpPr txBox="1">
            <a:spLocks/>
          </p:cNvSpPr>
          <p:nvPr/>
        </p:nvSpPr>
        <p:spPr>
          <a:xfrm>
            <a:off x="3462396" y="283767"/>
            <a:ext cx="5810673" cy="544285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FD302-0829-4B29-9CF5-E2C11740BC4F}"/>
              </a:ext>
            </a:extLst>
          </p:cNvPr>
          <p:cNvSpPr txBox="1"/>
          <p:nvPr/>
        </p:nvSpPr>
        <p:spPr>
          <a:xfrm>
            <a:off x="4839158" y="1143186"/>
            <a:ext cx="3053168" cy="5889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এন্টামিবা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4EA8465-56A4-41A9-9C07-835BF234D9A1}"/>
              </a:ext>
            </a:extLst>
          </p:cNvPr>
          <p:cNvSpPr txBox="1">
            <a:spLocks/>
          </p:cNvSpPr>
          <p:nvPr/>
        </p:nvSpPr>
        <p:spPr>
          <a:xfrm>
            <a:off x="3440624" y="1132850"/>
            <a:ext cx="5810673" cy="544285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এগুলো কী ধরনের রোগ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C6966E-E379-4772-9D9B-7198826D4981}"/>
              </a:ext>
            </a:extLst>
          </p:cNvPr>
          <p:cNvSpPr txBox="1">
            <a:spLocks/>
          </p:cNvSpPr>
          <p:nvPr/>
        </p:nvSpPr>
        <p:spPr>
          <a:xfrm>
            <a:off x="3157596" y="1154624"/>
            <a:ext cx="5810673" cy="544285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আমাশয়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7201 0.2902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94" y="1451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38985 -0.2858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1430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37291 -0.2928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1465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36523 0.28356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3.7037E-7 L -4.375E-6 -0.07222 " pathEditMode="relative" rAng="0" ptsTypes="AA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4" grpId="0"/>
      <p:bldP spid="14" grpId="1"/>
      <p:bldP spid="15" grpId="1" build="allAtOnce"/>
      <p:bldP spid="15" grpId="2" build="allAtOnce"/>
      <p:bldP spid="15" grpId="3" build="allAtOnce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চিকেন পক্স হলে কী করবেন?">
            <a:extLst>
              <a:ext uri="{FF2B5EF4-FFF2-40B4-BE49-F238E27FC236}">
                <a16:creationId xmlns:a16="http://schemas.microsoft.com/office/drawing/2014/main" id="{54BAEBD6-8EFD-4930-92AB-677E923A26E4}"/>
              </a:ext>
            </a:extLst>
          </p:cNvPr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7" y="4832861"/>
            <a:ext cx="2793897" cy="19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627E12-341E-4BA7-9761-0E741526582F}"/>
              </a:ext>
            </a:extLst>
          </p:cNvPr>
          <p:cNvGrpSpPr>
            <a:grpSpLocks/>
          </p:cNvGrpSpPr>
          <p:nvPr/>
        </p:nvGrpSpPr>
        <p:grpSpPr>
          <a:xfrm>
            <a:off x="9094286" y="4832861"/>
            <a:ext cx="3097714" cy="1995641"/>
            <a:chOff x="3248025" y="1524000"/>
            <a:chExt cx="5695950" cy="3810000"/>
          </a:xfrm>
        </p:grpSpPr>
        <p:pic>
          <p:nvPicPr>
            <p:cNvPr id="3078" name="Picture 6" descr="হাম হলে কি করণীয় - Tips 24 | DailyHunt">
              <a:extLst>
                <a:ext uri="{FF2B5EF4-FFF2-40B4-BE49-F238E27FC236}">
                  <a16:creationId xmlns:a16="http://schemas.microsoft.com/office/drawing/2014/main" id="{9EB9D2A7-F6C2-4738-A401-FE6D635DC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025" y="1524000"/>
              <a:ext cx="5695950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দিনাজপুরের কোথাও নেই হাম-রুবেলার টিকা">
              <a:extLst>
                <a:ext uri="{FF2B5EF4-FFF2-40B4-BE49-F238E27FC236}">
                  <a16:creationId xmlns:a16="http://schemas.microsoft.com/office/drawing/2014/main" id="{0FDCA088-4260-48D5-B49A-C5B7770CC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928" y="1582056"/>
              <a:ext cx="3980744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4" name="Picture 12" descr="আপনার বেবি কী প্রায়ই ফ্লু বা সর্দিজ্বরে ভোগে?">
            <a:extLst>
              <a:ext uri="{FF2B5EF4-FFF2-40B4-BE49-F238E27FC236}">
                <a16:creationId xmlns:a16="http://schemas.microsoft.com/office/drawing/2014/main" id="{DE066B9B-710E-4896-9EC0-0473553205BE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557" y="4832862"/>
            <a:ext cx="2793897" cy="19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8AF0AD-FF70-4DC9-9D24-F57BD549BDF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2" y="1621287"/>
            <a:ext cx="3830758" cy="2676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0C425-C1FE-4FD2-BA4C-027D01310BBF}"/>
              </a:ext>
            </a:extLst>
          </p:cNvPr>
          <p:cNvSpPr txBox="1"/>
          <p:nvPr/>
        </p:nvSpPr>
        <p:spPr>
          <a:xfrm>
            <a:off x="4577224" y="562141"/>
            <a:ext cx="3711369" cy="6767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এর নাম বলতে পারবে ?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717BDF-CCD0-46C7-850E-4EF19E298A0B}"/>
              </a:ext>
            </a:extLst>
          </p:cNvPr>
          <p:cNvSpPr txBox="1">
            <a:spLocks/>
          </p:cNvSpPr>
          <p:nvPr/>
        </p:nvSpPr>
        <p:spPr>
          <a:xfrm>
            <a:off x="457725" y="-29497"/>
            <a:ext cx="5810673" cy="544285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ছবি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F90FC-02A9-4D6B-8042-E60FF3115F4A}"/>
              </a:ext>
            </a:extLst>
          </p:cNvPr>
          <p:cNvSpPr txBox="1"/>
          <p:nvPr/>
        </p:nvSpPr>
        <p:spPr>
          <a:xfrm>
            <a:off x="4764666" y="598186"/>
            <a:ext cx="3053168" cy="58893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ভাইরাস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5F5A84C-D4A4-495A-828C-E1BABE3A0D2D}"/>
              </a:ext>
            </a:extLst>
          </p:cNvPr>
          <p:cNvSpPr txBox="1">
            <a:spLocks/>
          </p:cNvSpPr>
          <p:nvPr/>
        </p:nvSpPr>
        <p:spPr>
          <a:xfrm>
            <a:off x="2944679" y="619432"/>
            <a:ext cx="7762649" cy="673511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Kalpurush" panose="02000600000000000000" pitchFamily="2" charset="0"/>
                <a:cs typeface="Kalpurush" panose="02000600000000000000" pitchFamily="2" charset="0"/>
              </a:rPr>
              <a:t>এগুলো রোগের নাম বলতে পারবে </a:t>
            </a:r>
            <a:r>
              <a:rPr lang="en-US" dirty="0"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A4CAB1-AE23-4552-9674-C5B6F8BE51AA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988" y="4945318"/>
            <a:ext cx="2745738" cy="1883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3BDB0D-1B2B-4390-A0D2-4CD47F7D95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535" y="1592824"/>
            <a:ext cx="4306196" cy="28551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394411-F269-4A7A-BAF3-C8C73781ED30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4705"/>
            <a:ext cx="2651760" cy="25603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757BA8-6820-4B8D-AB50-FC668720275E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801" y="1870668"/>
            <a:ext cx="2651760" cy="256032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61F595B-762D-491E-982E-FD742AB775E2}"/>
              </a:ext>
            </a:extLst>
          </p:cNvPr>
          <p:cNvSpPr txBox="1"/>
          <p:nvPr/>
        </p:nvSpPr>
        <p:spPr>
          <a:xfrm>
            <a:off x="8035791" y="1945866"/>
            <a:ext cx="993909" cy="5106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ডেঙ্গুজ্বর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0F95FE-9AF3-4D54-9306-178C6C62E56F}"/>
              </a:ext>
            </a:extLst>
          </p:cNvPr>
          <p:cNvSpPr txBox="1"/>
          <p:nvPr/>
        </p:nvSpPr>
        <p:spPr>
          <a:xfrm>
            <a:off x="6282962" y="6182172"/>
            <a:ext cx="966931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সর্দি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F8075-3742-48C3-805C-A5254D9B2B6E}"/>
              </a:ext>
            </a:extLst>
          </p:cNvPr>
          <p:cNvSpPr txBox="1"/>
          <p:nvPr/>
        </p:nvSpPr>
        <p:spPr>
          <a:xfrm>
            <a:off x="1086849" y="3683700"/>
            <a:ext cx="1119322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ইনফ্লুয়েঞ্জা </a:t>
            </a:r>
            <a:endParaRPr lang="en-US" sz="36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C7126D-286B-4A28-9BB2-ADFFA83DF8C4}"/>
              </a:ext>
            </a:extLst>
          </p:cNvPr>
          <p:cNvSpPr txBox="1"/>
          <p:nvPr/>
        </p:nvSpPr>
        <p:spPr>
          <a:xfrm>
            <a:off x="510813" y="6182172"/>
            <a:ext cx="1117962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বসন্ত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B96036-A929-4956-880B-0BF25CDB35EC}"/>
              </a:ext>
            </a:extLst>
          </p:cNvPr>
          <p:cNvSpPr txBox="1"/>
          <p:nvPr/>
        </p:nvSpPr>
        <p:spPr>
          <a:xfrm>
            <a:off x="3154000" y="6182172"/>
            <a:ext cx="1117962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বসন্ত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EF7E5E6-4CEB-41AA-9BD7-E97646AD4458}"/>
              </a:ext>
            </a:extLst>
          </p:cNvPr>
          <p:cNvSpPr txBox="1"/>
          <p:nvPr/>
        </p:nvSpPr>
        <p:spPr>
          <a:xfrm>
            <a:off x="9569087" y="6182172"/>
            <a:ext cx="1117962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হাম  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4030FD-E391-41CC-B584-7BAEE8652DFB}"/>
              </a:ext>
            </a:extLst>
          </p:cNvPr>
          <p:cNvGrpSpPr/>
          <p:nvPr/>
        </p:nvGrpSpPr>
        <p:grpSpPr>
          <a:xfrm>
            <a:off x="9540240" y="1789901"/>
            <a:ext cx="2651760" cy="2560320"/>
            <a:chOff x="9540240" y="1819398"/>
            <a:chExt cx="2651760" cy="256032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9224DC-7C36-45DA-8550-E5D8273CB36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40240" y="1819398"/>
              <a:ext cx="2651760" cy="2560320"/>
            </a:xfrm>
            <a:prstGeom prst="rect">
              <a:avLst/>
            </a:prstGeom>
          </p:spPr>
        </p:pic>
        <p:pic>
          <p:nvPicPr>
            <p:cNvPr id="41" name="Picture 6" descr="আলুর ইয়োলো ভাইরাস রোগ">
              <a:extLst>
                <a:ext uri="{FF2B5EF4-FFF2-40B4-BE49-F238E27FC236}">
                  <a16:creationId xmlns:a16="http://schemas.microsoft.com/office/drawing/2014/main" id="{304444BE-76C9-4855-8509-5CB6270E7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6131" y="1828800"/>
              <a:ext cx="1382557" cy="920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8" descr="গবাদিপশুর ক্ষুরা রোগের কারণ, লক্ষণ ও প্রতিকার - Agrinews24">
            <a:extLst>
              <a:ext uri="{FF2B5EF4-FFF2-40B4-BE49-F238E27FC236}">
                <a16:creationId xmlns:a16="http://schemas.microsoft.com/office/drawing/2014/main" id="{ECE25C9E-A917-42C8-87B1-DBC50F84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6281" y="1864618"/>
            <a:ext cx="3757612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EA8D6FE-AB42-45D4-BCBD-733EEC3AB0BA}"/>
              </a:ext>
            </a:extLst>
          </p:cNvPr>
          <p:cNvSpPr txBox="1"/>
          <p:nvPr/>
        </p:nvSpPr>
        <p:spPr>
          <a:xfrm>
            <a:off x="4154126" y="2596010"/>
            <a:ext cx="1117962" cy="6463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ক্ষুরারোগ  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D3AF18-D1D5-47CC-B07D-306535F0CB3D}"/>
              </a:ext>
            </a:extLst>
          </p:cNvPr>
          <p:cNvSpPr txBox="1"/>
          <p:nvPr/>
        </p:nvSpPr>
        <p:spPr>
          <a:xfrm>
            <a:off x="10121766" y="3788953"/>
            <a:ext cx="1636847" cy="5821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ইয়েলো রোগ আলু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2.22222E-6 L 2.5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000"/>
                            </p:stCondLst>
                            <p:childTnLst>
                              <p:par>
                                <p:cTn id="1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7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57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57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57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78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578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57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578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78" decel="100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78" decel="100000"/>
                                        <p:tgtEl>
                                          <p:spTgt spid="30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1" dur="578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2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3" dur="578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4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7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7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57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57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922" accel="100000" fill="hold">
                                          <p:stCondLst>
                                            <p:cond delay="5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1" grpId="1"/>
      <p:bldP spid="12" grpId="1" build="allAtOnce"/>
      <p:bldP spid="12" grpId="2" build="allAtOnce"/>
      <p:bldP spid="24" grpId="0"/>
      <p:bldP spid="29" grpId="0"/>
      <p:bldP spid="30" grpId="0"/>
      <p:bldP spid="37" grpId="0"/>
      <p:bldP spid="38" grpId="0"/>
      <p:bldP spid="39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F7432-5663-42B2-BA58-7A0511020804}"/>
              </a:ext>
            </a:extLst>
          </p:cNvPr>
          <p:cNvSpPr txBox="1"/>
          <p:nvPr/>
        </p:nvSpPr>
        <p:spPr>
          <a:xfrm>
            <a:off x="5129939" y="1007390"/>
            <a:ext cx="2393604" cy="70788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জো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ড়া কাজ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D9244-0F7B-415F-A401-64721F7E4716}"/>
              </a:ext>
            </a:extLst>
          </p:cNvPr>
          <p:cNvSpPr txBox="1"/>
          <p:nvPr/>
        </p:nvSpPr>
        <p:spPr>
          <a:xfrm>
            <a:off x="1844298" y="3037668"/>
            <a:ext cx="8589211" cy="70788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অনুজীবের দ্বা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</a:t>
            </a:r>
            <a:r>
              <a:rPr lang="bn-IN" sz="4000" dirty="0">
                <a:latin typeface="Kalpurush" panose="02000600000000000000" pitchFamily="2" charset="0"/>
                <a:cs typeface="Kalpurush" panose="02000600000000000000" pitchFamily="2" charset="0"/>
              </a:rPr>
              <a:t> সৃষ্ট কয়েকটি রোগে নাম লিখ।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356154" y="29030"/>
            <a:ext cx="64685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274320" algn="ctr"/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endParaRPr lang="en-US" sz="4400" b="1" dirty="0">
              <a:ln w="0"/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37918" y="655783"/>
            <a:ext cx="5622014" cy="1973942"/>
            <a:chOff x="1013917" y="653815"/>
            <a:chExt cx="5622014" cy="2044050"/>
          </a:xfrm>
        </p:grpSpPr>
        <p:sp>
          <p:nvSpPr>
            <p:cNvPr id="15" name="Rectangle 14"/>
            <p:cNvSpPr/>
            <p:nvPr/>
          </p:nvSpPr>
          <p:spPr>
            <a:xfrm>
              <a:off x="4533900" y="1603644"/>
              <a:ext cx="2102031" cy="6692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/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sz="36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প্রবাহ</a:t>
              </a:r>
              <a:endParaRPr lang="en-US" sz="36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3917" y="653815"/>
              <a:ext cx="3492274" cy="20440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417" y="2808515"/>
            <a:ext cx="3542483" cy="17432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7322" y="2679562"/>
            <a:ext cx="7081156" cy="2095640"/>
            <a:chOff x="1018903" y="2763355"/>
            <a:chExt cx="7081156" cy="2095640"/>
          </a:xfrm>
        </p:grpSpPr>
        <p:sp>
          <p:nvSpPr>
            <p:cNvPr id="18" name="Rectangle 17"/>
            <p:cNvSpPr/>
            <p:nvPr/>
          </p:nvSpPr>
          <p:spPr>
            <a:xfrm>
              <a:off x="4442459" y="3535680"/>
              <a:ext cx="3657600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হাঁচি</a:t>
              </a:r>
              <a:r>
                <a:rPr lang="en-US" sz="36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কাশির</a:t>
              </a:r>
              <a:r>
                <a:rPr lang="en-US" sz="36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</a:t>
              </a:r>
              <a:endParaRPr lang="en-US" sz="36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8903" y="2763355"/>
              <a:ext cx="3514997" cy="209564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55968" y="4950824"/>
            <a:ext cx="7159533" cy="1754777"/>
            <a:chOff x="1031967" y="4950823"/>
            <a:chExt cx="7159533" cy="1754777"/>
          </a:xfrm>
        </p:grpSpPr>
        <p:sp>
          <p:nvSpPr>
            <p:cNvPr id="17" name="Rectangle 16"/>
            <p:cNvSpPr/>
            <p:nvPr/>
          </p:nvSpPr>
          <p:spPr>
            <a:xfrm>
              <a:off x="4533900" y="5151350"/>
              <a:ext cx="3657600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পরস্পরে</a:t>
              </a:r>
              <a:r>
                <a:rPr lang="en-US" sz="36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হাত</a:t>
              </a:r>
              <a:r>
                <a:rPr lang="en-US" sz="36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মিলালে</a:t>
              </a:r>
              <a:endParaRPr lang="en-US" sz="36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967" y="4950823"/>
              <a:ext cx="3501933" cy="1754777"/>
            </a:xfrm>
            <a:prstGeom prst="rect">
              <a:avLst/>
            </a:prstGeom>
            <a:solidFill>
              <a:schemeClr val="tx1"/>
            </a:solidFill>
          </p:spPr>
        </p:pic>
      </p:grpSp>
    </p:spTree>
    <p:extLst>
      <p:ext uri="{BB962C8B-B14F-4D97-AF65-F5344CB8AC3E}">
        <p14:creationId xmlns:p14="http://schemas.microsoft.com/office/powerpoint/2010/main" val="145644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8168" y="4171951"/>
            <a:ext cx="8556172" cy="2496457"/>
            <a:chOff x="627018" y="3352800"/>
            <a:chExt cx="8556172" cy="2496457"/>
          </a:xfrm>
        </p:grpSpPr>
        <p:sp>
          <p:nvSpPr>
            <p:cNvPr id="4" name="Rectangle 3"/>
            <p:cNvSpPr/>
            <p:nvPr/>
          </p:nvSpPr>
          <p:spPr>
            <a:xfrm>
              <a:off x="4611190" y="4463142"/>
              <a:ext cx="457200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/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বিশুদ্ধ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করলে</a:t>
              </a:r>
              <a:endPara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27018" y="3352800"/>
              <a:ext cx="3906882" cy="2496457"/>
              <a:chOff x="953590" y="3818164"/>
              <a:chExt cx="3258093" cy="177423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3460" y="3818164"/>
                <a:ext cx="3198223" cy="176022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3590" y="3839799"/>
                <a:ext cx="1214844" cy="1752601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2182285" y="1153428"/>
            <a:ext cx="8005113" cy="2565555"/>
            <a:chOff x="524934" y="296177"/>
            <a:chExt cx="8005113" cy="2565555"/>
          </a:xfrm>
        </p:grpSpPr>
        <p:sp>
          <p:nvSpPr>
            <p:cNvPr id="2" name="Rectangle 1"/>
            <p:cNvSpPr/>
            <p:nvPr/>
          </p:nvSpPr>
          <p:spPr>
            <a:xfrm>
              <a:off x="3958047" y="1066801"/>
              <a:ext cx="457200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পচাঁবাসি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খাবার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খাইলে</a:t>
              </a:r>
              <a:endPara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34" y="296177"/>
              <a:ext cx="4008966" cy="2565555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3C259-7240-4A95-8C5B-59B73823AD55}"/>
              </a:ext>
            </a:extLst>
          </p:cNvPr>
          <p:cNvSpPr/>
          <p:nvPr/>
        </p:nvSpPr>
        <p:spPr>
          <a:xfrm>
            <a:off x="2432354" y="29030"/>
            <a:ext cx="64685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274320" algn="ctr"/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endParaRPr lang="en-US" sz="4400" b="1" dirty="0">
              <a:ln w="0"/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1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778035" y="4332386"/>
            <a:ext cx="7759337" cy="2525614"/>
            <a:chOff x="1254034" y="3727268"/>
            <a:chExt cx="8921933" cy="2525614"/>
          </a:xfrm>
        </p:grpSpPr>
        <p:sp>
          <p:nvSpPr>
            <p:cNvPr id="2" name="Rectangle 1"/>
            <p:cNvSpPr/>
            <p:nvPr/>
          </p:nvSpPr>
          <p:spPr>
            <a:xfrm>
              <a:off x="5603967" y="4613997"/>
              <a:ext cx="457200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/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যত্রতত্র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মলত্যাগ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করলে</a:t>
              </a:r>
              <a:endPara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254034" y="3727268"/>
              <a:ext cx="4608883" cy="2525614"/>
              <a:chOff x="1036214" y="2799806"/>
              <a:chExt cx="3979924" cy="32071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745" r="13942"/>
              <a:stretch/>
            </p:blipFill>
            <p:spPr>
              <a:xfrm>
                <a:off x="1045029" y="2799806"/>
                <a:ext cx="3971109" cy="2751909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6214" y="4419907"/>
                <a:ext cx="3954886" cy="1587087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2555978" y="1321560"/>
            <a:ext cx="8637974" cy="2812290"/>
            <a:chOff x="803378" y="540510"/>
            <a:chExt cx="8637974" cy="2812290"/>
          </a:xfrm>
        </p:grpSpPr>
        <p:sp>
          <p:nvSpPr>
            <p:cNvPr id="7" name="Rectangle 6"/>
            <p:cNvSpPr/>
            <p:nvPr/>
          </p:nvSpPr>
          <p:spPr>
            <a:xfrm>
              <a:off x="4869352" y="1778206"/>
              <a:ext cx="4572000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/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যত্রতত্র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ময়লা-আর্বজনা</a:t>
              </a:r>
              <a:r>
                <a:rPr lang="en-US" sz="2800" b="1" dirty="0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rgbClr val="7030A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ফেলালো</a:t>
              </a:r>
              <a:endPara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03378" y="540510"/>
              <a:ext cx="4172034" cy="2812290"/>
              <a:chOff x="803378" y="540510"/>
              <a:chExt cx="4172034" cy="281229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3378" y="557177"/>
                <a:ext cx="4172034" cy="2795623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3431" y="540510"/>
                <a:ext cx="1810455" cy="1614861"/>
              </a:xfrm>
              <a:prstGeom prst="rect">
                <a:avLst/>
              </a:prstGeom>
            </p:spPr>
          </p:pic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192659C-791A-45C4-AA6E-50EE3F405C8C}"/>
              </a:ext>
            </a:extLst>
          </p:cNvPr>
          <p:cNvSpPr/>
          <p:nvPr/>
        </p:nvSpPr>
        <p:spPr>
          <a:xfrm>
            <a:off x="1879904" y="257630"/>
            <a:ext cx="646853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274320" algn="ctr"/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ছড়ায়</a:t>
            </a:r>
            <a:endParaRPr lang="en-US" sz="4400" b="1" dirty="0">
              <a:ln w="0"/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51367"/>
              </p:ext>
            </p:extLst>
          </p:nvPr>
        </p:nvGraphicFramePr>
        <p:xfrm>
          <a:off x="6081714" y="3414714"/>
          <a:ext cx="28575" cy="2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TML Document" r:id="rId2" imgW="0" imgH="0" progId="htmlfile">
                  <p:link updateAutomatic="1"/>
                </p:oleObj>
              </mc:Choice>
              <mc:Fallback>
                <p:oleObj name="HTML Document" r:id="rId2" imgW="0" imgH="0" progId="htmlfile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1714" y="3414714"/>
                        <a:ext cx="28575" cy="2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115486" y="194027"/>
            <a:ext cx="6491443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কখনই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নিরাময়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যোগ্য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নহে</a:t>
            </a:r>
            <a:r>
              <a: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…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16354" y="1183823"/>
            <a:ext cx="1443492" cy="1277985"/>
            <a:chOff x="771688" y="2771502"/>
            <a:chExt cx="2480962" cy="2438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53439" y="2771502"/>
              <a:ext cx="2399211" cy="2438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71688" y="3519808"/>
              <a:ext cx="2052851" cy="11157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যেমন</a:t>
              </a:r>
              <a:endPara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524" y="1446894"/>
            <a:ext cx="1909626" cy="923793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5450115" y="2804553"/>
            <a:ext cx="33455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/>
            <a:r>
              <a:rPr lang="en-US" sz="36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যেভাবে</a:t>
            </a:r>
            <a:r>
              <a:rPr lang="en-US" sz="36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r>
              <a:rPr lang="en-US" sz="36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94724" y="3616853"/>
            <a:ext cx="3497752" cy="3407084"/>
            <a:chOff x="2785024" y="2283353"/>
            <a:chExt cx="3497752" cy="340708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6492" y="2283353"/>
              <a:ext cx="2554816" cy="285470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785024" y="5044106"/>
              <a:ext cx="34977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74320"/>
              <a:r>
                <a:rPr lang="en-US" sz="36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মাদক</a:t>
              </a:r>
              <a:r>
                <a:rPr lang="en-US" sz="36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গ্রহণের</a:t>
              </a:r>
              <a:r>
                <a:rPr lang="en-US" sz="36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মাধ্যমে</a:t>
              </a:r>
              <a:endParaRPr lang="en-US" sz="36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44606" y="3653203"/>
            <a:ext cx="2823444" cy="3338147"/>
            <a:chOff x="6206256" y="2243502"/>
            <a:chExt cx="2402946" cy="34469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256" y="2243502"/>
              <a:ext cx="2402946" cy="285101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222656" y="5044106"/>
              <a:ext cx="232275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74320"/>
              <a:r>
                <a:rPr lang="en-US" sz="36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রক্ত</a:t>
              </a:r>
              <a:r>
                <a:rPr lang="en-US" sz="36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সঞ্চালনে</a:t>
              </a:r>
              <a:endParaRPr lang="en-US" sz="36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2450" y="3549457"/>
            <a:ext cx="3300584" cy="3308543"/>
            <a:chOff x="-292005" y="2273299"/>
            <a:chExt cx="3300584" cy="3308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117" y="2273299"/>
              <a:ext cx="2664883" cy="277767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-292005" y="5058622"/>
              <a:ext cx="33005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74320"/>
              <a:r>
                <a:rPr lang="en-US" sz="28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একই</a:t>
              </a:r>
              <a:r>
                <a:rPr lang="en-US" sz="28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সুঁচ</a:t>
              </a:r>
              <a:r>
                <a:rPr lang="en-US" sz="28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বারবার</a:t>
              </a:r>
              <a:r>
                <a:rPr lang="en-US" sz="28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28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CF5C3BF7-B635-46AE-862F-32BD91A97F38}"/>
              </a:ext>
            </a:extLst>
          </p:cNvPr>
          <p:cNvSpPr/>
          <p:nvPr/>
        </p:nvSpPr>
        <p:spPr>
          <a:xfrm>
            <a:off x="-748996" y="181430"/>
            <a:ext cx="646853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indent="274320" algn="ctr"/>
            <a:r>
              <a:rPr lang="en-US" sz="28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রোগজীবাণু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2800" b="1" dirty="0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ছড়ায়</a:t>
            </a:r>
            <a:endParaRPr lang="en-US" sz="2800" b="1" dirty="0">
              <a:ln w="0"/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098" y="1461179"/>
            <a:ext cx="4086225" cy="3529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1101" y="1407887"/>
            <a:ext cx="4087585" cy="37083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7900" y="5107967"/>
            <a:ext cx="42884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en-US" sz="40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AIDS </a:t>
            </a:r>
            <a:r>
              <a:rPr lang="en-US" sz="40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</a:t>
            </a:r>
            <a:endParaRPr lang="en-US" sz="4000" b="1" dirty="0">
              <a:ln w="0"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00503" y="1330852"/>
            <a:ext cx="3465083" cy="4284376"/>
            <a:chOff x="613431" y="316865"/>
            <a:chExt cx="3920469" cy="48474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3431" y="316865"/>
              <a:ext cx="3920469" cy="393246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63423" y="4363383"/>
              <a:ext cx="3870477" cy="8009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AIDS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ভাইরাস</a:t>
              </a:r>
              <a:endParaRPr lang="en-US" sz="40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05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1623" y="589885"/>
            <a:ext cx="2914580" cy="1015663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468" y="3146156"/>
            <a:ext cx="11592732" cy="99189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কী কী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অণুজীবে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ছড়িয়ে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715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964" y="152399"/>
            <a:ext cx="8569035" cy="651510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5CF4A7-0E1B-4212-9107-60FD711789F4}"/>
              </a:ext>
            </a:extLst>
          </p:cNvPr>
          <p:cNvSpPr/>
          <p:nvPr/>
        </p:nvSpPr>
        <p:spPr>
          <a:xfrm>
            <a:off x="2867025" y="1752601"/>
            <a:ext cx="4647191" cy="1265812"/>
          </a:xfrm>
          <a:custGeom>
            <a:avLst/>
            <a:gdLst>
              <a:gd name="connsiteX0" fmla="*/ 666754 w 2698185"/>
              <a:gd name="connsiteY0" fmla="*/ 537958 h 957793"/>
              <a:gd name="connsiteX1" fmla="*/ 489147 w 2698185"/>
              <a:gd name="connsiteY1" fmla="*/ 634934 h 957793"/>
              <a:gd name="connsiteX2" fmla="*/ 564508 w 2698185"/>
              <a:gd name="connsiteY2" fmla="*/ 686541 h 957793"/>
              <a:gd name="connsiteX3" fmla="*/ 571558 w 2698185"/>
              <a:gd name="connsiteY3" fmla="*/ 671358 h 957793"/>
              <a:gd name="connsiteX4" fmla="*/ 590571 w 2698185"/>
              <a:gd name="connsiteY4" fmla="*/ 702601 h 957793"/>
              <a:gd name="connsiteX5" fmla="*/ 589170 w 2698185"/>
              <a:gd name="connsiteY5" fmla="*/ 702601 h 957793"/>
              <a:gd name="connsiteX6" fmla="*/ 630708 w 2698185"/>
              <a:gd name="connsiteY6" fmla="*/ 712185 h 957793"/>
              <a:gd name="connsiteX7" fmla="*/ 666332 w 2698185"/>
              <a:gd name="connsiteY7" fmla="*/ 766244 h 957793"/>
              <a:gd name="connsiteX8" fmla="*/ 455392 w 2698185"/>
              <a:gd name="connsiteY8" fmla="*/ 231977 h 957793"/>
              <a:gd name="connsiteX9" fmla="*/ 460206 w 2698185"/>
              <a:gd name="connsiteY9" fmla="*/ 233100 h 957793"/>
              <a:gd name="connsiteX10" fmla="*/ 459906 w 2698185"/>
              <a:gd name="connsiteY10" fmla="*/ 240160 h 957793"/>
              <a:gd name="connsiteX11" fmla="*/ 473793 w 2698185"/>
              <a:gd name="connsiteY11" fmla="*/ 285035 h 957793"/>
              <a:gd name="connsiteX12" fmla="*/ 510639 w 2698185"/>
              <a:gd name="connsiteY12" fmla="*/ 331599 h 957793"/>
              <a:gd name="connsiteX13" fmla="*/ 558327 w 2698185"/>
              <a:gd name="connsiteY13" fmla="*/ 367723 h 957793"/>
              <a:gd name="connsiteX14" fmla="*/ 604402 w 2698185"/>
              <a:gd name="connsiteY14" fmla="*/ 381410 h 957793"/>
              <a:gd name="connsiteX15" fmla="*/ 632954 w 2698185"/>
              <a:gd name="connsiteY15" fmla="*/ 376607 h 957793"/>
              <a:gd name="connsiteX16" fmla="*/ 660328 w 2698185"/>
              <a:gd name="connsiteY16" fmla="*/ 362853 h 957793"/>
              <a:gd name="connsiteX17" fmla="*/ 680908 w 2698185"/>
              <a:gd name="connsiteY17" fmla="*/ 341050 h 957793"/>
              <a:gd name="connsiteX18" fmla="*/ 689036 w 2698185"/>
              <a:gd name="connsiteY18" fmla="*/ 311586 h 957793"/>
              <a:gd name="connsiteX19" fmla="*/ 689036 w 2698185"/>
              <a:gd name="connsiteY19" fmla="*/ 298999 h 957793"/>
              <a:gd name="connsiteX20" fmla="*/ 681420 w 2698185"/>
              <a:gd name="connsiteY20" fmla="*/ 263542 h 957793"/>
              <a:gd name="connsiteX21" fmla="*/ 670810 w 2698185"/>
              <a:gd name="connsiteY21" fmla="*/ 248958 h 957793"/>
              <a:gd name="connsiteX22" fmla="*/ 656861 w 2698185"/>
              <a:gd name="connsiteY22" fmla="*/ 231977 h 957793"/>
              <a:gd name="connsiteX23" fmla="*/ 1663116 w 2698185"/>
              <a:gd name="connsiteY23" fmla="*/ 1424 h 957793"/>
              <a:gd name="connsiteX24" fmla="*/ 1737988 w 2698185"/>
              <a:gd name="connsiteY24" fmla="*/ 59451 h 957793"/>
              <a:gd name="connsiteX25" fmla="*/ 1759469 w 2698185"/>
              <a:gd name="connsiteY25" fmla="*/ 126485 h 957793"/>
              <a:gd name="connsiteX26" fmla="*/ 1762268 w 2698185"/>
              <a:gd name="connsiteY26" fmla="*/ 136625 h 957793"/>
              <a:gd name="connsiteX27" fmla="*/ 1810150 w 2698185"/>
              <a:gd name="connsiteY27" fmla="*/ 136625 h 957793"/>
              <a:gd name="connsiteX28" fmla="*/ 1823356 w 2698185"/>
              <a:gd name="connsiteY28" fmla="*/ 136625 h 957793"/>
              <a:gd name="connsiteX29" fmla="*/ 2641792 w 2698185"/>
              <a:gd name="connsiteY29" fmla="*/ 136625 h 957793"/>
              <a:gd name="connsiteX30" fmla="*/ 2698185 w 2698185"/>
              <a:gd name="connsiteY30" fmla="*/ 231977 h 957793"/>
              <a:gd name="connsiteX31" fmla="*/ 1891194 w 2698185"/>
              <a:gd name="connsiteY31" fmla="*/ 231977 h 957793"/>
              <a:gd name="connsiteX32" fmla="*/ 1956092 w 2698185"/>
              <a:gd name="connsiteY32" fmla="*/ 257216 h 957793"/>
              <a:gd name="connsiteX33" fmla="*/ 2043239 w 2698185"/>
              <a:gd name="connsiteY33" fmla="*/ 480209 h 957793"/>
              <a:gd name="connsiteX34" fmla="*/ 2139536 w 2698185"/>
              <a:gd name="connsiteY34" fmla="*/ 616344 h 957793"/>
              <a:gd name="connsiteX35" fmla="*/ 2240903 w 2698185"/>
              <a:gd name="connsiteY35" fmla="*/ 686235 h 957793"/>
              <a:gd name="connsiteX36" fmla="*/ 2344639 w 2698185"/>
              <a:gd name="connsiteY36" fmla="*/ 705892 h 957793"/>
              <a:gd name="connsiteX37" fmla="*/ 2426071 w 2698185"/>
              <a:gd name="connsiteY37" fmla="*/ 687313 h 957793"/>
              <a:gd name="connsiteX38" fmla="*/ 2480741 w 2698185"/>
              <a:gd name="connsiteY38" fmla="*/ 640949 h 957793"/>
              <a:gd name="connsiteX39" fmla="*/ 2512528 w 2698185"/>
              <a:gd name="connsiteY39" fmla="*/ 581176 h 957793"/>
              <a:gd name="connsiteX40" fmla="*/ 2522980 w 2698185"/>
              <a:gd name="connsiteY40" fmla="*/ 523460 h 957793"/>
              <a:gd name="connsiteX41" fmla="*/ 2513774 w 2698185"/>
              <a:gd name="connsiteY41" fmla="*/ 478041 h 957793"/>
              <a:gd name="connsiteX42" fmla="*/ 2489413 w 2698185"/>
              <a:gd name="connsiteY42" fmla="*/ 432177 h 957793"/>
              <a:gd name="connsiteX43" fmla="*/ 2454156 w 2698185"/>
              <a:gd name="connsiteY43" fmla="*/ 398499 h 957793"/>
              <a:gd name="connsiteX44" fmla="*/ 2433187 w 2698185"/>
              <a:gd name="connsiteY44" fmla="*/ 388884 h 957793"/>
              <a:gd name="connsiteX45" fmla="*/ 2410958 w 2698185"/>
              <a:gd name="connsiteY45" fmla="*/ 385746 h 957793"/>
              <a:gd name="connsiteX46" fmla="*/ 2419878 w 2698185"/>
              <a:gd name="connsiteY46" fmla="*/ 408583 h 957793"/>
              <a:gd name="connsiteX47" fmla="*/ 2423358 w 2698185"/>
              <a:gd name="connsiteY47" fmla="*/ 436291 h 957793"/>
              <a:gd name="connsiteX48" fmla="*/ 2409226 w 2698185"/>
              <a:gd name="connsiteY48" fmla="*/ 494941 h 957793"/>
              <a:gd name="connsiteX49" fmla="*/ 2374348 w 2698185"/>
              <a:gd name="connsiteY49" fmla="*/ 534534 h 957793"/>
              <a:gd name="connsiteX50" fmla="*/ 2329017 w 2698185"/>
              <a:gd name="connsiteY50" fmla="*/ 556649 h 957793"/>
              <a:gd name="connsiteX51" fmla="*/ 2283732 w 2698185"/>
              <a:gd name="connsiteY51" fmla="*/ 563575 h 957793"/>
              <a:gd name="connsiteX52" fmla="*/ 2172480 w 2698185"/>
              <a:gd name="connsiteY52" fmla="*/ 519524 h 957793"/>
              <a:gd name="connsiteX53" fmla="*/ 2131608 w 2698185"/>
              <a:gd name="connsiteY53" fmla="*/ 413965 h 957793"/>
              <a:gd name="connsiteX54" fmla="*/ 2143650 w 2698185"/>
              <a:gd name="connsiteY54" fmla="*/ 358350 h 957793"/>
              <a:gd name="connsiteX55" fmla="*/ 2179974 w 2698185"/>
              <a:gd name="connsiteY55" fmla="*/ 304592 h 957793"/>
              <a:gd name="connsiteX56" fmla="*/ 2239758 w 2698185"/>
              <a:gd name="connsiteY56" fmla="*/ 262853 h 957793"/>
              <a:gd name="connsiteX57" fmla="*/ 2321335 w 2698185"/>
              <a:gd name="connsiteY57" fmla="*/ 246209 h 957793"/>
              <a:gd name="connsiteX58" fmla="*/ 2399442 w 2698185"/>
              <a:gd name="connsiteY58" fmla="*/ 259506 h 957793"/>
              <a:gd name="connsiteX59" fmla="*/ 2498263 w 2698185"/>
              <a:gd name="connsiteY59" fmla="*/ 308105 h 957793"/>
              <a:gd name="connsiteX60" fmla="*/ 2582586 w 2698185"/>
              <a:gd name="connsiteY60" fmla="*/ 404636 h 957793"/>
              <a:gd name="connsiteX61" fmla="*/ 2618332 w 2698185"/>
              <a:gd name="connsiteY61" fmla="*/ 562464 h 957793"/>
              <a:gd name="connsiteX62" fmla="*/ 2603033 w 2698185"/>
              <a:gd name="connsiteY62" fmla="*/ 662541 h 957793"/>
              <a:gd name="connsiteX63" fmla="*/ 2555212 w 2698185"/>
              <a:gd name="connsiteY63" fmla="*/ 752635 h 957793"/>
              <a:gd name="connsiteX64" fmla="*/ 2474092 w 2698185"/>
              <a:gd name="connsiteY64" fmla="*/ 818578 h 957793"/>
              <a:gd name="connsiteX65" fmla="*/ 2358604 w 2698185"/>
              <a:gd name="connsiteY65" fmla="*/ 843940 h 957793"/>
              <a:gd name="connsiteX66" fmla="*/ 2300298 w 2698185"/>
              <a:gd name="connsiteY66" fmla="*/ 838269 h 957793"/>
              <a:gd name="connsiteX67" fmla="*/ 2222202 w 2698185"/>
              <a:gd name="connsiteY67" fmla="*/ 812230 h 957793"/>
              <a:gd name="connsiteX68" fmla="*/ 2131608 w 2698185"/>
              <a:gd name="connsiteY68" fmla="*/ 752512 h 957793"/>
              <a:gd name="connsiteX69" fmla="*/ 2037890 w 2698185"/>
              <a:gd name="connsiteY69" fmla="*/ 646253 h 957793"/>
              <a:gd name="connsiteX70" fmla="*/ 1949810 w 2698185"/>
              <a:gd name="connsiteY70" fmla="*/ 480876 h 957793"/>
              <a:gd name="connsiteX71" fmla="*/ 1883794 w 2698185"/>
              <a:gd name="connsiteY71" fmla="*/ 264108 h 957793"/>
              <a:gd name="connsiteX72" fmla="*/ 1876845 w 2698185"/>
              <a:gd name="connsiteY72" fmla="*/ 231977 h 957793"/>
              <a:gd name="connsiteX73" fmla="*/ 1862763 w 2698185"/>
              <a:gd name="connsiteY73" fmla="*/ 231977 h 957793"/>
              <a:gd name="connsiteX74" fmla="*/ 1767007 w 2698185"/>
              <a:gd name="connsiteY74" fmla="*/ 231977 h 957793"/>
              <a:gd name="connsiteX75" fmla="*/ 1767007 w 2698185"/>
              <a:gd name="connsiteY75" fmla="*/ 957793 h 957793"/>
              <a:gd name="connsiteX76" fmla="*/ 1663116 w 2698185"/>
              <a:gd name="connsiteY76" fmla="*/ 883032 h 957793"/>
              <a:gd name="connsiteX77" fmla="*/ 1663116 w 2698185"/>
              <a:gd name="connsiteY77" fmla="*/ 477518 h 957793"/>
              <a:gd name="connsiteX78" fmla="*/ 1651942 w 2698185"/>
              <a:gd name="connsiteY78" fmla="*/ 434412 h 957793"/>
              <a:gd name="connsiteX79" fmla="*/ 1612927 w 2698185"/>
              <a:gd name="connsiteY79" fmla="*/ 368868 h 957793"/>
              <a:gd name="connsiteX80" fmla="*/ 1589345 w 2698185"/>
              <a:gd name="connsiteY80" fmla="*/ 335501 h 957793"/>
              <a:gd name="connsiteX81" fmla="*/ 1550041 w 2698185"/>
              <a:gd name="connsiteY81" fmla="*/ 302213 h 957793"/>
              <a:gd name="connsiteX82" fmla="*/ 1503065 w 2698185"/>
              <a:gd name="connsiteY82" fmla="*/ 276796 h 957793"/>
              <a:gd name="connsiteX83" fmla="*/ 1457668 w 2698185"/>
              <a:gd name="connsiteY83" fmla="*/ 267089 h 957793"/>
              <a:gd name="connsiteX84" fmla="*/ 1392681 w 2698185"/>
              <a:gd name="connsiteY84" fmla="*/ 284345 h 957793"/>
              <a:gd name="connsiteX85" fmla="*/ 1345994 w 2698185"/>
              <a:gd name="connsiteY85" fmla="*/ 322348 h 957793"/>
              <a:gd name="connsiteX86" fmla="*/ 1383263 w 2698185"/>
              <a:gd name="connsiteY86" fmla="*/ 315366 h 957793"/>
              <a:gd name="connsiteX87" fmla="*/ 1511782 w 2698185"/>
              <a:gd name="connsiteY87" fmla="*/ 350378 h 957793"/>
              <a:gd name="connsiteX88" fmla="*/ 1550686 w 2698185"/>
              <a:gd name="connsiteY88" fmla="*/ 445430 h 957793"/>
              <a:gd name="connsiteX89" fmla="*/ 1517564 w 2698185"/>
              <a:gd name="connsiteY89" fmla="*/ 545508 h 957793"/>
              <a:gd name="connsiteX90" fmla="*/ 1402832 w 2698185"/>
              <a:gd name="connsiteY90" fmla="*/ 694084 h 957793"/>
              <a:gd name="connsiteX91" fmla="*/ 1300786 w 2698185"/>
              <a:gd name="connsiteY91" fmla="*/ 575872 h 957793"/>
              <a:gd name="connsiteX92" fmla="*/ 1316085 w 2698185"/>
              <a:gd name="connsiteY92" fmla="*/ 562464 h 957793"/>
              <a:gd name="connsiteX93" fmla="*/ 1346917 w 2698185"/>
              <a:gd name="connsiteY93" fmla="*/ 537947 h 957793"/>
              <a:gd name="connsiteX94" fmla="*/ 1401208 w 2698185"/>
              <a:gd name="connsiteY94" fmla="*/ 493974 h 957793"/>
              <a:gd name="connsiteX95" fmla="*/ 1431729 w 2698185"/>
              <a:gd name="connsiteY95" fmla="*/ 443985 h 957793"/>
              <a:gd name="connsiteX96" fmla="*/ 1444215 w 2698185"/>
              <a:gd name="connsiteY96" fmla="*/ 414721 h 957793"/>
              <a:gd name="connsiteX97" fmla="*/ 1429205 w 2698185"/>
              <a:gd name="connsiteY97" fmla="*/ 406627 h 957793"/>
              <a:gd name="connsiteX98" fmla="*/ 1416830 w 2698185"/>
              <a:gd name="connsiteY98" fmla="*/ 412141 h 957793"/>
              <a:gd name="connsiteX99" fmla="*/ 1380973 w 2698185"/>
              <a:gd name="connsiteY99" fmla="*/ 427863 h 957793"/>
              <a:gd name="connsiteX100" fmla="*/ 1338022 w 2698185"/>
              <a:gd name="connsiteY100" fmla="*/ 449110 h 957793"/>
              <a:gd name="connsiteX101" fmla="*/ 1299696 w 2698185"/>
              <a:gd name="connsiteY101" fmla="*/ 459662 h 957793"/>
              <a:gd name="connsiteX102" fmla="*/ 1247929 w 2698185"/>
              <a:gd name="connsiteY102" fmla="*/ 448176 h 957793"/>
              <a:gd name="connsiteX103" fmla="*/ 1216908 w 2698185"/>
              <a:gd name="connsiteY103" fmla="*/ 419580 h 957793"/>
              <a:gd name="connsiteX104" fmla="*/ 1201631 w 2698185"/>
              <a:gd name="connsiteY104" fmla="*/ 382977 h 957793"/>
              <a:gd name="connsiteX105" fmla="*/ 1197740 w 2698185"/>
              <a:gd name="connsiteY105" fmla="*/ 347743 h 957793"/>
              <a:gd name="connsiteX106" fmla="*/ 1206134 w 2698185"/>
              <a:gd name="connsiteY106" fmla="*/ 298755 h 957793"/>
              <a:gd name="connsiteX107" fmla="*/ 1231273 w 2698185"/>
              <a:gd name="connsiteY107" fmla="*/ 262464 h 957793"/>
              <a:gd name="connsiteX108" fmla="*/ 1291847 w 2698185"/>
              <a:gd name="connsiteY108" fmla="*/ 191828 h 957793"/>
              <a:gd name="connsiteX109" fmla="*/ 1352009 w 2698185"/>
              <a:gd name="connsiteY109" fmla="*/ 162097 h 957793"/>
              <a:gd name="connsiteX110" fmla="*/ 1403810 w 2698185"/>
              <a:gd name="connsiteY110" fmla="*/ 149555 h 957793"/>
              <a:gd name="connsiteX111" fmla="*/ 1438367 w 2698185"/>
              <a:gd name="connsiteY111" fmla="*/ 146587 h 957793"/>
              <a:gd name="connsiteX112" fmla="*/ 1462405 w 2698185"/>
              <a:gd name="connsiteY112" fmla="*/ 146587 h 957793"/>
              <a:gd name="connsiteX113" fmla="*/ 1462405 w 2698185"/>
              <a:gd name="connsiteY113" fmla="*/ 160819 h 957793"/>
              <a:gd name="connsiteX114" fmla="*/ 1529249 w 2698185"/>
              <a:gd name="connsiteY114" fmla="*/ 166356 h 957793"/>
              <a:gd name="connsiteX115" fmla="*/ 1594459 w 2698185"/>
              <a:gd name="connsiteY115" fmla="*/ 211263 h 957793"/>
              <a:gd name="connsiteX116" fmla="*/ 1647650 w 2698185"/>
              <a:gd name="connsiteY116" fmla="*/ 273104 h 957793"/>
              <a:gd name="connsiteX117" fmla="*/ 1657644 w 2698185"/>
              <a:gd name="connsiteY117" fmla="*/ 290160 h 957793"/>
              <a:gd name="connsiteX118" fmla="*/ 1663116 w 2698185"/>
              <a:gd name="connsiteY118" fmla="*/ 305181 h 957793"/>
              <a:gd name="connsiteX119" fmla="*/ 950741 w 2698185"/>
              <a:gd name="connsiteY119" fmla="*/ 0 h 957793"/>
              <a:gd name="connsiteX120" fmla="*/ 1021510 w 2698185"/>
              <a:gd name="connsiteY120" fmla="*/ 59951 h 957793"/>
              <a:gd name="connsiteX121" fmla="*/ 1044203 w 2698185"/>
              <a:gd name="connsiteY121" fmla="*/ 124683 h 957793"/>
              <a:gd name="connsiteX122" fmla="*/ 1047939 w 2698185"/>
              <a:gd name="connsiteY122" fmla="*/ 136625 h 957793"/>
              <a:gd name="connsiteX123" fmla="*/ 1148650 w 2698185"/>
              <a:gd name="connsiteY123" fmla="*/ 136625 h 957793"/>
              <a:gd name="connsiteX124" fmla="*/ 1209491 w 2698185"/>
              <a:gd name="connsiteY124" fmla="*/ 231977 h 957793"/>
              <a:gd name="connsiteX125" fmla="*/ 1053209 w 2698185"/>
              <a:gd name="connsiteY125" fmla="*/ 231977 h 957793"/>
              <a:gd name="connsiteX126" fmla="*/ 1053209 w 2698185"/>
              <a:gd name="connsiteY126" fmla="*/ 957793 h 957793"/>
              <a:gd name="connsiteX127" fmla="*/ 950741 w 2698185"/>
              <a:gd name="connsiteY127" fmla="*/ 883121 h 957793"/>
              <a:gd name="connsiteX128" fmla="*/ 950741 w 2698185"/>
              <a:gd name="connsiteY128" fmla="*/ 326618 h 957793"/>
              <a:gd name="connsiteX129" fmla="*/ 943859 w 2698185"/>
              <a:gd name="connsiteY129" fmla="*/ 305415 h 957793"/>
              <a:gd name="connsiteX130" fmla="*/ 926180 w 2698185"/>
              <a:gd name="connsiteY130" fmla="*/ 274183 h 957793"/>
              <a:gd name="connsiteX131" fmla="*/ 905088 w 2698185"/>
              <a:gd name="connsiteY131" fmla="*/ 245864 h 957793"/>
              <a:gd name="connsiteX132" fmla="*/ 890657 w 2698185"/>
              <a:gd name="connsiteY132" fmla="*/ 231977 h 957793"/>
              <a:gd name="connsiteX133" fmla="*/ 879429 w 2698185"/>
              <a:gd name="connsiteY133" fmla="*/ 231977 h 957793"/>
              <a:gd name="connsiteX134" fmla="*/ 825302 w 2698185"/>
              <a:gd name="connsiteY134" fmla="*/ 231977 h 957793"/>
              <a:gd name="connsiteX135" fmla="*/ 759438 w 2698185"/>
              <a:gd name="connsiteY135" fmla="*/ 231977 h 957793"/>
              <a:gd name="connsiteX136" fmla="*/ 783866 w 2698185"/>
              <a:gd name="connsiteY136" fmla="*/ 268057 h 957793"/>
              <a:gd name="connsiteX137" fmla="*/ 794350 w 2698185"/>
              <a:gd name="connsiteY137" fmla="*/ 329397 h 957793"/>
              <a:gd name="connsiteX138" fmla="*/ 792727 w 2698185"/>
              <a:gd name="connsiteY138" fmla="*/ 353369 h 957793"/>
              <a:gd name="connsiteX139" fmla="*/ 788658 w 2698185"/>
              <a:gd name="connsiteY139" fmla="*/ 359818 h 957793"/>
              <a:gd name="connsiteX140" fmla="*/ 774804 w 2698185"/>
              <a:gd name="connsiteY140" fmla="*/ 372760 h 957793"/>
              <a:gd name="connsiteX141" fmla="*/ 787235 w 2698185"/>
              <a:gd name="connsiteY141" fmla="*/ 379297 h 957793"/>
              <a:gd name="connsiteX142" fmla="*/ 775160 w 2698185"/>
              <a:gd name="connsiteY142" fmla="*/ 411874 h 957793"/>
              <a:gd name="connsiteX143" fmla="*/ 771580 w 2698185"/>
              <a:gd name="connsiteY143" fmla="*/ 421325 h 957793"/>
              <a:gd name="connsiteX144" fmla="*/ 770157 w 2698185"/>
              <a:gd name="connsiteY144" fmla="*/ 431532 h 957793"/>
              <a:gd name="connsiteX145" fmla="*/ 770157 w 2698185"/>
              <a:gd name="connsiteY145" fmla="*/ 420325 h 957793"/>
              <a:gd name="connsiteX146" fmla="*/ 768667 w 2698185"/>
              <a:gd name="connsiteY146" fmla="*/ 950677 h 957793"/>
              <a:gd name="connsiteX147" fmla="*/ 706359 w 2698185"/>
              <a:gd name="connsiteY147" fmla="*/ 923481 h 957793"/>
              <a:gd name="connsiteX148" fmla="*/ 699198 w 2698185"/>
              <a:gd name="connsiteY148" fmla="*/ 903646 h 957793"/>
              <a:gd name="connsiteX149" fmla="*/ 698642 w 2698185"/>
              <a:gd name="connsiteY149" fmla="*/ 902401 h 957793"/>
              <a:gd name="connsiteX150" fmla="*/ 696441 w 2698185"/>
              <a:gd name="connsiteY150" fmla="*/ 900199 h 957793"/>
              <a:gd name="connsiteX151" fmla="*/ 701509 w 2698185"/>
              <a:gd name="connsiteY151" fmla="*/ 875165 h 957793"/>
              <a:gd name="connsiteX152" fmla="*/ 622058 w 2698185"/>
              <a:gd name="connsiteY152" fmla="*/ 818434 h 957793"/>
              <a:gd name="connsiteX153" fmla="*/ 611518 w 2698185"/>
              <a:gd name="connsiteY153" fmla="*/ 810984 h 957793"/>
              <a:gd name="connsiteX154" fmla="*/ 607471 w 2698185"/>
              <a:gd name="connsiteY154" fmla="*/ 804247 h 957793"/>
              <a:gd name="connsiteX155" fmla="*/ 585656 w 2698185"/>
              <a:gd name="connsiteY155" fmla="*/ 786501 h 957793"/>
              <a:gd name="connsiteX156" fmla="*/ 577406 w 2698185"/>
              <a:gd name="connsiteY156" fmla="*/ 781387 h 957793"/>
              <a:gd name="connsiteX157" fmla="*/ 549654 w 2698185"/>
              <a:gd name="connsiteY157" fmla="*/ 763753 h 957793"/>
              <a:gd name="connsiteX158" fmla="*/ 519846 w 2698185"/>
              <a:gd name="connsiteY158" fmla="*/ 750822 h 957793"/>
              <a:gd name="connsiteX159" fmla="*/ 497475 w 2698185"/>
              <a:gd name="connsiteY159" fmla="*/ 741827 h 957793"/>
              <a:gd name="connsiteX160" fmla="*/ 481209 w 2698185"/>
              <a:gd name="connsiteY160" fmla="*/ 736513 h 957793"/>
              <a:gd name="connsiteX161" fmla="*/ 463820 w 2698185"/>
              <a:gd name="connsiteY161" fmla="*/ 733288 h 957793"/>
              <a:gd name="connsiteX162" fmla="*/ 446975 w 2698185"/>
              <a:gd name="connsiteY162" fmla="*/ 732832 h 957793"/>
              <a:gd name="connsiteX163" fmla="*/ 439634 w 2698185"/>
              <a:gd name="connsiteY163" fmla="*/ 733008 h 957793"/>
              <a:gd name="connsiteX164" fmla="*/ 429342 w 2698185"/>
              <a:gd name="connsiteY164" fmla="*/ 732148 h 957793"/>
              <a:gd name="connsiteX165" fmla="*/ 427965 w 2698185"/>
              <a:gd name="connsiteY165" fmla="*/ 733177 h 957793"/>
              <a:gd name="connsiteX166" fmla="*/ 419568 w 2698185"/>
              <a:gd name="connsiteY166" fmla="*/ 736313 h 957793"/>
              <a:gd name="connsiteX167" fmla="*/ 329308 w 2698185"/>
              <a:gd name="connsiteY167" fmla="*/ 623571 h 957793"/>
              <a:gd name="connsiteX168" fmla="*/ 555347 w 2698185"/>
              <a:gd name="connsiteY168" fmla="*/ 497954 h 957793"/>
              <a:gd name="connsiteX169" fmla="*/ 503857 w 2698185"/>
              <a:gd name="connsiteY169" fmla="*/ 474083 h 957793"/>
              <a:gd name="connsiteX170" fmla="*/ 450099 w 2698185"/>
              <a:gd name="connsiteY170" fmla="*/ 423894 h 957793"/>
              <a:gd name="connsiteX171" fmla="*/ 406415 w 2698185"/>
              <a:gd name="connsiteY171" fmla="*/ 364954 h 957793"/>
              <a:gd name="connsiteX172" fmla="*/ 386879 w 2698185"/>
              <a:gd name="connsiteY172" fmla="*/ 314098 h 957793"/>
              <a:gd name="connsiteX173" fmla="*/ 362385 w 2698185"/>
              <a:gd name="connsiteY173" fmla="*/ 370747 h 957793"/>
              <a:gd name="connsiteX174" fmla="*/ 322819 w 2698185"/>
              <a:gd name="connsiteY174" fmla="*/ 414507 h 957793"/>
              <a:gd name="connsiteX175" fmla="*/ 304334 w 2698185"/>
              <a:gd name="connsiteY175" fmla="*/ 428392 h 957793"/>
              <a:gd name="connsiteX176" fmla="*/ 305990 w 2698185"/>
              <a:gd name="connsiteY176" fmla="*/ 441972 h 957793"/>
              <a:gd name="connsiteX177" fmla="*/ 292183 w 2698185"/>
              <a:gd name="connsiteY177" fmla="*/ 482099 h 957793"/>
              <a:gd name="connsiteX178" fmla="*/ 244451 w 2698185"/>
              <a:gd name="connsiteY178" fmla="*/ 506649 h 957793"/>
              <a:gd name="connsiteX179" fmla="*/ 171014 w 2698185"/>
              <a:gd name="connsiteY179" fmla="*/ 474994 h 957793"/>
              <a:gd name="connsiteX180" fmla="*/ 78141 w 2698185"/>
              <a:gd name="connsiteY180" fmla="*/ 347231 h 957793"/>
              <a:gd name="connsiteX181" fmla="*/ 152101 w 2698185"/>
              <a:gd name="connsiteY181" fmla="*/ 315766 h 957793"/>
              <a:gd name="connsiteX182" fmla="*/ 181065 w 2698185"/>
              <a:gd name="connsiteY182" fmla="*/ 361941 h 957793"/>
              <a:gd name="connsiteX183" fmla="*/ 198421 w 2698185"/>
              <a:gd name="connsiteY183" fmla="*/ 378563 h 957793"/>
              <a:gd name="connsiteX184" fmla="*/ 221847 w 2698185"/>
              <a:gd name="connsiteY184" fmla="*/ 361963 h 957793"/>
              <a:gd name="connsiteX185" fmla="*/ 248098 w 2698185"/>
              <a:gd name="connsiteY185" fmla="*/ 318257 h 957793"/>
              <a:gd name="connsiteX186" fmla="*/ 279530 w 2698185"/>
              <a:gd name="connsiteY186" fmla="*/ 266100 h 957793"/>
              <a:gd name="connsiteX187" fmla="*/ 319524 w 2698185"/>
              <a:gd name="connsiteY187" fmla="*/ 231977 h 957793"/>
              <a:gd name="connsiteX188" fmla="*/ 52613 w 2698185"/>
              <a:gd name="connsiteY188" fmla="*/ 231977 h 957793"/>
              <a:gd name="connsiteX189" fmla="*/ 0 w 2698185"/>
              <a:gd name="connsiteY189" fmla="*/ 136625 h 957793"/>
              <a:gd name="connsiteX190" fmla="*/ 765173 w 2698185"/>
              <a:gd name="connsiteY190" fmla="*/ 136625 h 957793"/>
              <a:gd name="connsiteX191" fmla="*/ 813941 w 2698185"/>
              <a:gd name="connsiteY191" fmla="*/ 136625 h 957793"/>
              <a:gd name="connsiteX192" fmla="*/ 910092 w 2698185"/>
              <a:gd name="connsiteY192" fmla="*/ 136625 h 957793"/>
              <a:gd name="connsiteX193" fmla="*/ 937629 w 2698185"/>
              <a:gd name="connsiteY193" fmla="*/ 157258 h 957793"/>
              <a:gd name="connsiteX194" fmla="*/ 950741 w 2698185"/>
              <a:gd name="connsiteY194" fmla="*/ 167697 h 95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2698185" h="957793">
                <a:moveTo>
                  <a:pt x="666754" y="537958"/>
                </a:moveTo>
                <a:lnTo>
                  <a:pt x="489147" y="634934"/>
                </a:lnTo>
                <a:lnTo>
                  <a:pt x="564508" y="686541"/>
                </a:lnTo>
                <a:lnTo>
                  <a:pt x="571558" y="671358"/>
                </a:lnTo>
                <a:cubicBezTo>
                  <a:pt x="576465" y="671358"/>
                  <a:pt x="582802" y="681773"/>
                  <a:pt x="590571" y="702601"/>
                </a:cubicBezTo>
                <a:lnTo>
                  <a:pt x="589170" y="702601"/>
                </a:lnTo>
                <a:lnTo>
                  <a:pt x="630708" y="712185"/>
                </a:lnTo>
                <a:lnTo>
                  <a:pt x="666332" y="766244"/>
                </a:lnTo>
                <a:close/>
                <a:moveTo>
                  <a:pt x="455392" y="231977"/>
                </a:moveTo>
                <a:cubicBezTo>
                  <a:pt x="458801" y="231977"/>
                  <a:pt x="460406" y="232351"/>
                  <a:pt x="460206" y="233100"/>
                </a:cubicBezTo>
                <a:cubicBezTo>
                  <a:pt x="460006" y="233849"/>
                  <a:pt x="459906" y="236202"/>
                  <a:pt x="459906" y="240160"/>
                </a:cubicBezTo>
                <a:cubicBezTo>
                  <a:pt x="459906" y="253992"/>
                  <a:pt x="464535" y="268950"/>
                  <a:pt x="473793" y="285035"/>
                </a:cubicBezTo>
                <a:cubicBezTo>
                  <a:pt x="483051" y="301119"/>
                  <a:pt x="495333" y="316641"/>
                  <a:pt x="510639" y="331599"/>
                </a:cubicBezTo>
                <a:cubicBezTo>
                  <a:pt x="525946" y="346557"/>
                  <a:pt x="541842" y="358598"/>
                  <a:pt x="558327" y="367723"/>
                </a:cubicBezTo>
                <a:cubicBezTo>
                  <a:pt x="574812" y="376847"/>
                  <a:pt x="590170" y="381410"/>
                  <a:pt x="604402" y="381410"/>
                </a:cubicBezTo>
                <a:cubicBezTo>
                  <a:pt x="613489" y="381410"/>
                  <a:pt x="623007" y="379809"/>
                  <a:pt x="632954" y="376607"/>
                </a:cubicBezTo>
                <a:cubicBezTo>
                  <a:pt x="642902" y="373404"/>
                  <a:pt x="652026" y="368820"/>
                  <a:pt x="660328" y="362853"/>
                </a:cubicBezTo>
                <a:cubicBezTo>
                  <a:pt x="668630" y="356886"/>
                  <a:pt x="675490" y="349618"/>
                  <a:pt x="680908" y="341050"/>
                </a:cubicBezTo>
                <a:cubicBezTo>
                  <a:pt x="686327" y="332481"/>
                  <a:pt x="689036" y="322660"/>
                  <a:pt x="689036" y="311586"/>
                </a:cubicBezTo>
                <a:lnTo>
                  <a:pt x="689036" y="298999"/>
                </a:lnTo>
                <a:cubicBezTo>
                  <a:pt x="689036" y="283211"/>
                  <a:pt x="686497" y="271392"/>
                  <a:pt x="681420" y="263542"/>
                </a:cubicBezTo>
                <a:cubicBezTo>
                  <a:pt x="678881" y="259618"/>
                  <a:pt x="675344" y="254756"/>
                  <a:pt x="670810" y="248958"/>
                </a:cubicBezTo>
                <a:lnTo>
                  <a:pt x="656861" y="231977"/>
                </a:lnTo>
                <a:close/>
                <a:moveTo>
                  <a:pt x="1663116" y="1424"/>
                </a:moveTo>
                <a:cubicBezTo>
                  <a:pt x="1703246" y="14380"/>
                  <a:pt x="1728204" y="33723"/>
                  <a:pt x="1737988" y="59451"/>
                </a:cubicBezTo>
                <a:cubicBezTo>
                  <a:pt x="1747772" y="85179"/>
                  <a:pt x="1754933" y="107524"/>
                  <a:pt x="1759469" y="126485"/>
                </a:cubicBezTo>
                <a:lnTo>
                  <a:pt x="1762268" y="136625"/>
                </a:lnTo>
                <a:lnTo>
                  <a:pt x="1810150" y="136625"/>
                </a:lnTo>
                <a:lnTo>
                  <a:pt x="1823356" y="136625"/>
                </a:lnTo>
                <a:lnTo>
                  <a:pt x="2641792" y="136625"/>
                </a:lnTo>
                <a:lnTo>
                  <a:pt x="2698185" y="231977"/>
                </a:lnTo>
                <a:lnTo>
                  <a:pt x="1891194" y="231977"/>
                </a:lnTo>
                <a:lnTo>
                  <a:pt x="1956092" y="257216"/>
                </a:lnTo>
                <a:cubicBezTo>
                  <a:pt x="1983043" y="348610"/>
                  <a:pt x="2012092" y="422941"/>
                  <a:pt x="2043239" y="480209"/>
                </a:cubicBezTo>
                <a:cubicBezTo>
                  <a:pt x="2074385" y="537477"/>
                  <a:pt x="2106484" y="582855"/>
                  <a:pt x="2139536" y="616344"/>
                </a:cubicBezTo>
                <a:cubicBezTo>
                  <a:pt x="2172587" y="649833"/>
                  <a:pt x="2206377" y="673130"/>
                  <a:pt x="2240903" y="686235"/>
                </a:cubicBezTo>
                <a:cubicBezTo>
                  <a:pt x="2275430" y="699340"/>
                  <a:pt x="2310009" y="705892"/>
                  <a:pt x="2344639" y="705892"/>
                </a:cubicBezTo>
                <a:cubicBezTo>
                  <a:pt x="2376705" y="705892"/>
                  <a:pt x="2403849" y="699699"/>
                  <a:pt x="2426071" y="687313"/>
                </a:cubicBezTo>
                <a:cubicBezTo>
                  <a:pt x="2448293" y="674927"/>
                  <a:pt x="2466516" y="659473"/>
                  <a:pt x="2480741" y="640949"/>
                </a:cubicBezTo>
                <a:cubicBezTo>
                  <a:pt x="2494965" y="622426"/>
                  <a:pt x="2505561" y="602501"/>
                  <a:pt x="2512528" y="581176"/>
                </a:cubicBezTo>
                <a:cubicBezTo>
                  <a:pt x="2519496" y="559851"/>
                  <a:pt x="2522980" y="540612"/>
                  <a:pt x="2522980" y="523460"/>
                </a:cubicBezTo>
                <a:cubicBezTo>
                  <a:pt x="2522980" y="509851"/>
                  <a:pt x="2519911" y="494711"/>
                  <a:pt x="2513774" y="478041"/>
                </a:cubicBezTo>
                <a:cubicBezTo>
                  <a:pt x="2507636" y="461370"/>
                  <a:pt x="2499516" y="446082"/>
                  <a:pt x="2489413" y="432177"/>
                </a:cubicBezTo>
                <a:cubicBezTo>
                  <a:pt x="2479310" y="418271"/>
                  <a:pt x="2467558" y="407045"/>
                  <a:pt x="2454156" y="398499"/>
                </a:cubicBezTo>
                <a:cubicBezTo>
                  <a:pt x="2447455" y="394226"/>
                  <a:pt x="2440466" y="391021"/>
                  <a:pt x="2433187" y="388884"/>
                </a:cubicBezTo>
                <a:lnTo>
                  <a:pt x="2410958" y="385746"/>
                </a:lnTo>
                <a:lnTo>
                  <a:pt x="2419878" y="408583"/>
                </a:lnTo>
                <a:cubicBezTo>
                  <a:pt x="2422198" y="417656"/>
                  <a:pt x="2423358" y="426892"/>
                  <a:pt x="2423358" y="436291"/>
                </a:cubicBezTo>
                <a:cubicBezTo>
                  <a:pt x="2423358" y="459121"/>
                  <a:pt x="2418647" y="478671"/>
                  <a:pt x="2409226" y="494941"/>
                </a:cubicBezTo>
                <a:cubicBezTo>
                  <a:pt x="2399805" y="511211"/>
                  <a:pt x="2388179" y="524409"/>
                  <a:pt x="2374348" y="534534"/>
                </a:cubicBezTo>
                <a:cubicBezTo>
                  <a:pt x="2360516" y="544659"/>
                  <a:pt x="2345406" y="552031"/>
                  <a:pt x="2329017" y="556649"/>
                </a:cubicBezTo>
                <a:cubicBezTo>
                  <a:pt x="2312629" y="561266"/>
                  <a:pt x="2297533" y="563575"/>
                  <a:pt x="2283732" y="563575"/>
                </a:cubicBezTo>
                <a:cubicBezTo>
                  <a:pt x="2236812" y="563575"/>
                  <a:pt x="2199728" y="548892"/>
                  <a:pt x="2172480" y="519524"/>
                </a:cubicBezTo>
                <a:cubicBezTo>
                  <a:pt x="2145232" y="490156"/>
                  <a:pt x="2131608" y="454970"/>
                  <a:pt x="2131608" y="413965"/>
                </a:cubicBezTo>
                <a:cubicBezTo>
                  <a:pt x="2131608" y="395997"/>
                  <a:pt x="2135622" y="377459"/>
                  <a:pt x="2143650" y="358350"/>
                </a:cubicBezTo>
                <a:cubicBezTo>
                  <a:pt x="2151677" y="339241"/>
                  <a:pt x="2163785" y="321322"/>
                  <a:pt x="2179974" y="304592"/>
                </a:cubicBezTo>
                <a:cubicBezTo>
                  <a:pt x="2196162" y="287862"/>
                  <a:pt x="2216090" y="273949"/>
                  <a:pt x="2239758" y="262853"/>
                </a:cubicBezTo>
                <a:cubicBezTo>
                  <a:pt x="2263426" y="251757"/>
                  <a:pt x="2290618" y="246209"/>
                  <a:pt x="2321335" y="246209"/>
                </a:cubicBezTo>
                <a:cubicBezTo>
                  <a:pt x="2339910" y="246209"/>
                  <a:pt x="2365946" y="250641"/>
                  <a:pt x="2399442" y="259506"/>
                </a:cubicBezTo>
                <a:cubicBezTo>
                  <a:pt x="2432938" y="268372"/>
                  <a:pt x="2465879" y="284571"/>
                  <a:pt x="2498263" y="308105"/>
                </a:cubicBezTo>
                <a:cubicBezTo>
                  <a:pt x="2530648" y="331640"/>
                  <a:pt x="2558755" y="363817"/>
                  <a:pt x="2582586" y="404636"/>
                </a:cubicBezTo>
                <a:cubicBezTo>
                  <a:pt x="2606417" y="445456"/>
                  <a:pt x="2618332" y="498065"/>
                  <a:pt x="2618332" y="562464"/>
                </a:cubicBezTo>
                <a:cubicBezTo>
                  <a:pt x="2618332" y="596175"/>
                  <a:pt x="2613233" y="629534"/>
                  <a:pt x="2603033" y="662541"/>
                </a:cubicBezTo>
                <a:cubicBezTo>
                  <a:pt x="2592834" y="695548"/>
                  <a:pt x="2576893" y="725579"/>
                  <a:pt x="2555212" y="752635"/>
                </a:cubicBezTo>
                <a:cubicBezTo>
                  <a:pt x="2533531" y="779690"/>
                  <a:pt x="2506491" y="801671"/>
                  <a:pt x="2474092" y="818578"/>
                </a:cubicBezTo>
                <a:cubicBezTo>
                  <a:pt x="2441692" y="835486"/>
                  <a:pt x="2403197" y="843940"/>
                  <a:pt x="2358604" y="843940"/>
                </a:cubicBezTo>
                <a:cubicBezTo>
                  <a:pt x="2343023" y="843940"/>
                  <a:pt x="2323588" y="842050"/>
                  <a:pt x="2300298" y="838269"/>
                </a:cubicBezTo>
                <a:cubicBezTo>
                  <a:pt x="2277009" y="834489"/>
                  <a:pt x="2250977" y="825809"/>
                  <a:pt x="2222202" y="812230"/>
                </a:cubicBezTo>
                <a:cubicBezTo>
                  <a:pt x="2193427" y="798650"/>
                  <a:pt x="2163229" y="778744"/>
                  <a:pt x="2131608" y="752512"/>
                </a:cubicBezTo>
                <a:cubicBezTo>
                  <a:pt x="2099987" y="726280"/>
                  <a:pt x="2068748" y="690860"/>
                  <a:pt x="2037890" y="646253"/>
                </a:cubicBezTo>
                <a:cubicBezTo>
                  <a:pt x="2007033" y="601645"/>
                  <a:pt x="1977672" y="546520"/>
                  <a:pt x="1949810" y="480876"/>
                </a:cubicBezTo>
                <a:cubicBezTo>
                  <a:pt x="1925429" y="423438"/>
                  <a:pt x="1903424" y="351182"/>
                  <a:pt x="1883794" y="264108"/>
                </a:cubicBezTo>
                <a:lnTo>
                  <a:pt x="1876845" y="231977"/>
                </a:lnTo>
                <a:lnTo>
                  <a:pt x="1862763" y="231977"/>
                </a:lnTo>
                <a:lnTo>
                  <a:pt x="1767007" y="231977"/>
                </a:lnTo>
                <a:lnTo>
                  <a:pt x="1767007" y="957793"/>
                </a:lnTo>
                <a:lnTo>
                  <a:pt x="1663116" y="883032"/>
                </a:lnTo>
                <a:lnTo>
                  <a:pt x="1663116" y="477518"/>
                </a:lnTo>
                <a:cubicBezTo>
                  <a:pt x="1663116" y="469305"/>
                  <a:pt x="1659391" y="454936"/>
                  <a:pt x="1651942" y="434412"/>
                </a:cubicBezTo>
                <a:cubicBezTo>
                  <a:pt x="1644493" y="413887"/>
                  <a:pt x="1631488" y="392039"/>
                  <a:pt x="1612927" y="368868"/>
                </a:cubicBezTo>
                <a:cubicBezTo>
                  <a:pt x="1608524" y="358343"/>
                  <a:pt x="1600663" y="347220"/>
                  <a:pt x="1589345" y="335501"/>
                </a:cubicBezTo>
                <a:cubicBezTo>
                  <a:pt x="1578026" y="323783"/>
                  <a:pt x="1564925" y="312686"/>
                  <a:pt x="1550041" y="302213"/>
                </a:cubicBezTo>
                <a:cubicBezTo>
                  <a:pt x="1535157" y="291739"/>
                  <a:pt x="1519498" y="283267"/>
                  <a:pt x="1503065" y="276796"/>
                </a:cubicBezTo>
                <a:cubicBezTo>
                  <a:pt x="1486632" y="270325"/>
                  <a:pt x="1471500" y="267089"/>
                  <a:pt x="1457668" y="267089"/>
                </a:cubicBezTo>
                <a:cubicBezTo>
                  <a:pt x="1434527" y="267089"/>
                  <a:pt x="1412864" y="272841"/>
                  <a:pt x="1392681" y="284345"/>
                </a:cubicBezTo>
                <a:cubicBezTo>
                  <a:pt x="1372497" y="295849"/>
                  <a:pt x="1356935" y="308517"/>
                  <a:pt x="1345994" y="322348"/>
                </a:cubicBezTo>
                <a:cubicBezTo>
                  <a:pt x="1351197" y="317693"/>
                  <a:pt x="1363620" y="315366"/>
                  <a:pt x="1383263" y="315366"/>
                </a:cubicBezTo>
                <a:cubicBezTo>
                  <a:pt x="1443007" y="315366"/>
                  <a:pt x="1485846" y="327037"/>
                  <a:pt x="1511782" y="350378"/>
                </a:cubicBezTo>
                <a:cubicBezTo>
                  <a:pt x="1537718" y="373719"/>
                  <a:pt x="1550686" y="405403"/>
                  <a:pt x="1550686" y="445430"/>
                </a:cubicBezTo>
                <a:cubicBezTo>
                  <a:pt x="1550686" y="467904"/>
                  <a:pt x="1539645" y="501264"/>
                  <a:pt x="1517564" y="545508"/>
                </a:cubicBezTo>
                <a:cubicBezTo>
                  <a:pt x="1495482" y="589752"/>
                  <a:pt x="1457238" y="639278"/>
                  <a:pt x="1402832" y="694084"/>
                </a:cubicBezTo>
                <a:lnTo>
                  <a:pt x="1300786" y="575872"/>
                </a:lnTo>
                <a:lnTo>
                  <a:pt x="1316085" y="562464"/>
                </a:lnTo>
                <a:cubicBezTo>
                  <a:pt x="1324268" y="556296"/>
                  <a:pt x="1334546" y="548124"/>
                  <a:pt x="1346917" y="537947"/>
                </a:cubicBezTo>
                <a:cubicBezTo>
                  <a:pt x="1359288" y="527770"/>
                  <a:pt x="1377385" y="513112"/>
                  <a:pt x="1401208" y="493974"/>
                </a:cubicBezTo>
                <a:cubicBezTo>
                  <a:pt x="1413231" y="475235"/>
                  <a:pt x="1423405" y="458572"/>
                  <a:pt x="1431729" y="443985"/>
                </a:cubicBezTo>
                <a:cubicBezTo>
                  <a:pt x="1440053" y="429397"/>
                  <a:pt x="1444215" y="419643"/>
                  <a:pt x="1444215" y="414721"/>
                </a:cubicBezTo>
                <a:cubicBezTo>
                  <a:pt x="1444215" y="409325"/>
                  <a:pt x="1439212" y="406627"/>
                  <a:pt x="1429205" y="406627"/>
                </a:cubicBezTo>
                <a:cubicBezTo>
                  <a:pt x="1429027" y="406627"/>
                  <a:pt x="1424902" y="408465"/>
                  <a:pt x="1416830" y="412141"/>
                </a:cubicBezTo>
                <a:cubicBezTo>
                  <a:pt x="1408758" y="415818"/>
                  <a:pt x="1396806" y="421058"/>
                  <a:pt x="1380973" y="427863"/>
                </a:cubicBezTo>
                <a:cubicBezTo>
                  <a:pt x="1365866" y="434994"/>
                  <a:pt x="1351550" y="442076"/>
                  <a:pt x="1338022" y="449110"/>
                </a:cubicBezTo>
                <a:cubicBezTo>
                  <a:pt x="1324495" y="456145"/>
                  <a:pt x="1311719" y="459662"/>
                  <a:pt x="1299696" y="459662"/>
                </a:cubicBezTo>
                <a:cubicBezTo>
                  <a:pt x="1278275" y="459662"/>
                  <a:pt x="1261019" y="455833"/>
                  <a:pt x="1247929" y="448176"/>
                </a:cubicBezTo>
                <a:cubicBezTo>
                  <a:pt x="1234839" y="440519"/>
                  <a:pt x="1224498" y="430987"/>
                  <a:pt x="1216908" y="419580"/>
                </a:cubicBezTo>
                <a:cubicBezTo>
                  <a:pt x="1209318" y="408172"/>
                  <a:pt x="1204226" y="395971"/>
                  <a:pt x="1201631" y="382977"/>
                </a:cubicBezTo>
                <a:cubicBezTo>
                  <a:pt x="1199037" y="369984"/>
                  <a:pt x="1197740" y="358239"/>
                  <a:pt x="1197740" y="347743"/>
                </a:cubicBezTo>
                <a:cubicBezTo>
                  <a:pt x="1197740" y="332355"/>
                  <a:pt x="1200538" y="316026"/>
                  <a:pt x="1206134" y="298755"/>
                </a:cubicBezTo>
                <a:cubicBezTo>
                  <a:pt x="1211731" y="281484"/>
                  <a:pt x="1220110" y="269387"/>
                  <a:pt x="1231273" y="262464"/>
                </a:cubicBezTo>
                <a:cubicBezTo>
                  <a:pt x="1250723" y="228812"/>
                  <a:pt x="1270914" y="205267"/>
                  <a:pt x="1291847" y="191828"/>
                </a:cubicBezTo>
                <a:cubicBezTo>
                  <a:pt x="1312779" y="178389"/>
                  <a:pt x="1332833" y="168479"/>
                  <a:pt x="1352009" y="162097"/>
                </a:cubicBezTo>
                <a:cubicBezTo>
                  <a:pt x="1371185" y="155715"/>
                  <a:pt x="1388452" y="151535"/>
                  <a:pt x="1403810" y="149555"/>
                </a:cubicBezTo>
                <a:cubicBezTo>
                  <a:pt x="1419169" y="147576"/>
                  <a:pt x="1430687" y="146587"/>
                  <a:pt x="1438367" y="146587"/>
                </a:cubicBezTo>
                <a:lnTo>
                  <a:pt x="1462405" y="146587"/>
                </a:lnTo>
                <a:lnTo>
                  <a:pt x="1462405" y="160819"/>
                </a:lnTo>
                <a:cubicBezTo>
                  <a:pt x="1482907" y="152502"/>
                  <a:pt x="1505189" y="154348"/>
                  <a:pt x="1529249" y="166356"/>
                </a:cubicBezTo>
                <a:cubicBezTo>
                  <a:pt x="1553310" y="178364"/>
                  <a:pt x="1575046" y="193333"/>
                  <a:pt x="1594459" y="211263"/>
                </a:cubicBezTo>
                <a:cubicBezTo>
                  <a:pt x="1613872" y="229194"/>
                  <a:pt x="1631602" y="249807"/>
                  <a:pt x="1647650" y="273104"/>
                </a:cubicBezTo>
                <a:cubicBezTo>
                  <a:pt x="1651662" y="278929"/>
                  <a:pt x="1654993" y="284614"/>
                  <a:pt x="1657644" y="290160"/>
                </a:cubicBezTo>
                <a:lnTo>
                  <a:pt x="1663116" y="305181"/>
                </a:lnTo>
                <a:close/>
                <a:moveTo>
                  <a:pt x="950741" y="0"/>
                </a:moveTo>
                <a:cubicBezTo>
                  <a:pt x="987210" y="14529"/>
                  <a:pt x="1010799" y="34512"/>
                  <a:pt x="1021510" y="59951"/>
                </a:cubicBezTo>
                <a:cubicBezTo>
                  <a:pt x="1032221" y="85391"/>
                  <a:pt x="1039785" y="106968"/>
                  <a:pt x="1044203" y="124683"/>
                </a:cubicBezTo>
                <a:lnTo>
                  <a:pt x="1047939" y="136625"/>
                </a:lnTo>
                <a:lnTo>
                  <a:pt x="1148650" y="136625"/>
                </a:lnTo>
                <a:lnTo>
                  <a:pt x="1209491" y="231977"/>
                </a:lnTo>
                <a:lnTo>
                  <a:pt x="1053209" y="231977"/>
                </a:lnTo>
                <a:lnTo>
                  <a:pt x="1053209" y="957793"/>
                </a:lnTo>
                <a:lnTo>
                  <a:pt x="950741" y="883121"/>
                </a:lnTo>
                <a:lnTo>
                  <a:pt x="950741" y="326618"/>
                </a:lnTo>
                <a:cubicBezTo>
                  <a:pt x="950741" y="322496"/>
                  <a:pt x="948447" y="315429"/>
                  <a:pt x="943859" y="305415"/>
                </a:cubicBezTo>
                <a:cubicBezTo>
                  <a:pt x="939270" y="295401"/>
                  <a:pt x="933378" y="284990"/>
                  <a:pt x="926180" y="274183"/>
                </a:cubicBezTo>
                <a:cubicBezTo>
                  <a:pt x="918983" y="263376"/>
                  <a:pt x="911952" y="253936"/>
                  <a:pt x="905088" y="245864"/>
                </a:cubicBezTo>
                <a:cubicBezTo>
                  <a:pt x="898224" y="237792"/>
                  <a:pt x="893414" y="233163"/>
                  <a:pt x="890657" y="231977"/>
                </a:cubicBezTo>
                <a:lnTo>
                  <a:pt x="879429" y="231977"/>
                </a:lnTo>
                <a:lnTo>
                  <a:pt x="825302" y="231977"/>
                </a:lnTo>
                <a:lnTo>
                  <a:pt x="759438" y="231977"/>
                </a:lnTo>
                <a:cubicBezTo>
                  <a:pt x="768733" y="234571"/>
                  <a:pt x="776876" y="246598"/>
                  <a:pt x="783866" y="268057"/>
                </a:cubicBezTo>
                <a:cubicBezTo>
                  <a:pt x="790856" y="289515"/>
                  <a:pt x="794350" y="309962"/>
                  <a:pt x="794350" y="329397"/>
                </a:cubicBezTo>
                <a:cubicBezTo>
                  <a:pt x="794350" y="336899"/>
                  <a:pt x="793809" y="344889"/>
                  <a:pt x="792727" y="353369"/>
                </a:cubicBezTo>
                <a:cubicBezTo>
                  <a:pt x="791645" y="361849"/>
                  <a:pt x="790288" y="363998"/>
                  <a:pt x="788658" y="359818"/>
                </a:cubicBezTo>
                <a:cubicBezTo>
                  <a:pt x="788658" y="359818"/>
                  <a:pt x="784040" y="364132"/>
                  <a:pt x="774804" y="372760"/>
                </a:cubicBezTo>
                <a:cubicBezTo>
                  <a:pt x="783091" y="378156"/>
                  <a:pt x="787235" y="380335"/>
                  <a:pt x="787235" y="379297"/>
                </a:cubicBezTo>
                <a:lnTo>
                  <a:pt x="775160" y="411874"/>
                </a:lnTo>
                <a:cubicBezTo>
                  <a:pt x="773826" y="417152"/>
                  <a:pt x="772632" y="420302"/>
                  <a:pt x="771580" y="421325"/>
                </a:cubicBezTo>
                <a:cubicBezTo>
                  <a:pt x="771580" y="428130"/>
                  <a:pt x="771105" y="431532"/>
                  <a:pt x="770157" y="431532"/>
                </a:cubicBezTo>
                <a:lnTo>
                  <a:pt x="770157" y="420325"/>
                </a:lnTo>
                <a:lnTo>
                  <a:pt x="768667" y="950677"/>
                </a:lnTo>
                <a:lnTo>
                  <a:pt x="706359" y="923481"/>
                </a:lnTo>
                <a:lnTo>
                  <a:pt x="699198" y="903646"/>
                </a:lnTo>
                <a:cubicBezTo>
                  <a:pt x="699006" y="902994"/>
                  <a:pt x="698820" y="902579"/>
                  <a:pt x="698642" y="902401"/>
                </a:cubicBezTo>
                <a:cubicBezTo>
                  <a:pt x="698464" y="902223"/>
                  <a:pt x="697731" y="901489"/>
                  <a:pt x="696441" y="900199"/>
                </a:cubicBezTo>
                <a:lnTo>
                  <a:pt x="701509" y="875165"/>
                </a:lnTo>
                <a:lnTo>
                  <a:pt x="622058" y="818434"/>
                </a:lnTo>
                <a:cubicBezTo>
                  <a:pt x="619997" y="818434"/>
                  <a:pt x="616484" y="815951"/>
                  <a:pt x="611518" y="810984"/>
                </a:cubicBezTo>
                <a:lnTo>
                  <a:pt x="607471" y="804247"/>
                </a:lnTo>
                <a:lnTo>
                  <a:pt x="585656" y="786501"/>
                </a:lnTo>
                <a:cubicBezTo>
                  <a:pt x="584781" y="785612"/>
                  <a:pt x="582031" y="783907"/>
                  <a:pt x="577406" y="781387"/>
                </a:cubicBezTo>
                <a:cubicBezTo>
                  <a:pt x="572781" y="778867"/>
                  <a:pt x="563530" y="772989"/>
                  <a:pt x="549654" y="763753"/>
                </a:cubicBezTo>
                <a:cubicBezTo>
                  <a:pt x="537691" y="758638"/>
                  <a:pt x="527755" y="754328"/>
                  <a:pt x="519846" y="750822"/>
                </a:cubicBezTo>
                <a:cubicBezTo>
                  <a:pt x="511937" y="747316"/>
                  <a:pt x="504480" y="744318"/>
                  <a:pt x="497475" y="741827"/>
                </a:cubicBezTo>
                <a:cubicBezTo>
                  <a:pt x="490471" y="739337"/>
                  <a:pt x="485048" y="737565"/>
                  <a:pt x="481209" y="736513"/>
                </a:cubicBezTo>
                <a:cubicBezTo>
                  <a:pt x="477369" y="735460"/>
                  <a:pt x="471573" y="734385"/>
                  <a:pt x="463820" y="733288"/>
                </a:cubicBezTo>
                <a:cubicBezTo>
                  <a:pt x="456437" y="732517"/>
                  <a:pt x="450822" y="732365"/>
                  <a:pt x="446975" y="732832"/>
                </a:cubicBezTo>
                <a:cubicBezTo>
                  <a:pt x="445051" y="733066"/>
                  <a:pt x="442605" y="733124"/>
                  <a:pt x="439634" y="733008"/>
                </a:cubicBezTo>
                <a:lnTo>
                  <a:pt x="429342" y="732148"/>
                </a:lnTo>
                <a:lnTo>
                  <a:pt x="427965" y="733177"/>
                </a:lnTo>
                <a:cubicBezTo>
                  <a:pt x="426333" y="733874"/>
                  <a:pt x="423533" y="734919"/>
                  <a:pt x="419568" y="736313"/>
                </a:cubicBezTo>
                <a:lnTo>
                  <a:pt x="329308" y="623571"/>
                </a:lnTo>
                <a:lnTo>
                  <a:pt x="555347" y="497954"/>
                </a:lnTo>
                <a:cubicBezTo>
                  <a:pt x="540300" y="496976"/>
                  <a:pt x="523137" y="489018"/>
                  <a:pt x="503857" y="474083"/>
                </a:cubicBezTo>
                <a:cubicBezTo>
                  <a:pt x="484578" y="459147"/>
                  <a:pt x="466658" y="442417"/>
                  <a:pt x="450099" y="423894"/>
                </a:cubicBezTo>
                <a:cubicBezTo>
                  <a:pt x="433540" y="405370"/>
                  <a:pt x="418979" y="385724"/>
                  <a:pt x="406415" y="364954"/>
                </a:cubicBezTo>
                <a:cubicBezTo>
                  <a:pt x="393851" y="344185"/>
                  <a:pt x="387339" y="327233"/>
                  <a:pt x="386879" y="314098"/>
                </a:cubicBezTo>
                <a:cubicBezTo>
                  <a:pt x="382684" y="331829"/>
                  <a:pt x="374519" y="350712"/>
                  <a:pt x="362385" y="370747"/>
                </a:cubicBezTo>
                <a:cubicBezTo>
                  <a:pt x="353285" y="385774"/>
                  <a:pt x="340096" y="400361"/>
                  <a:pt x="322819" y="414507"/>
                </a:cubicBezTo>
                <a:lnTo>
                  <a:pt x="304334" y="428392"/>
                </a:lnTo>
                <a:lnTo>
                  <a:pt x="305990" y="441972"/>
                </a:lnTo>
                <a:cubicBezTo>
                  <a:pt x="306197" y="456449"/>
                  <a:pt x="301595" y="469824"/>
                  <a:pt x="292183" y="482099"/>
                </a:cubicBezTo>
                <a:cubicBezTo>
                  <a:pt x="279634" y="498465"/>
                  <a:pt x="263723" y="506649"/>
                  <a:pt x="244451" y="506649"/>
                </a:cubicBezTo>
                <a:cubicBezTo>
                  <a:pt x="226469" y="506649"/>
                  <a:pt x="201990" y="496097"/>
                  <a:pt x="171014" y="474994"/>
                </a:cubicBezTo>
                <a:cubicBezTo>
                  <a:pt x="140037" y="453891"/>
                  <a:pt x="109080" y="411304"/>
                  <a:pt x="78141" y="347231"/>
                </a:cubicBezTo>
                <a:lnTo>
                  <a:pt x="152101" y="315766"/>
                </a:lnTo>
                <a:cubicBezTo>
                  <a:pt x="162241" y="335468"/>
                  <a:pt x="171896" y="350860"/>
                  <a:pt x="181065" y="361941"/>
                </a:cubicBezTo>
                <a:cubicBezTo>
                  <a:pt x="190234" y="373023"/>
                  <a:pt x="196019" y="378563"/>
                  <a:pt x="198421" y="378563"/>
                </a:cubicBezTo>
                <a:cubicBezTo>
                  <a:pt x="206426" y="378563"/>
                  <a:pt x="214235" y="373030"/>
                  <a:pt x="221847" y="361963"/>
                </a:cubicBezTo>
                <a:cubicBezTo>
                  <a:pt x="229460" y="350897"/>
                  <a:pt x="238210" y="336328"/>
                  <a:pt x="248098" y="318257"/>
                </a:cubicBezTo>
                <a:cubicBezTo>
                  <a:pt x="257586" y="303313"/>
                  <a:pt x="268063" y="285928"/>
                  <a:pt x="279530" y="266100"/>
                </a:cubicBezTo>
                <a:cubicBezTo>
                  <a:pt x="290997" y="246272"/>
                  <a:pt x="304328" y="234897"/>
                  <a:pt x="319524" y="231977"/>
                </a:cubicBezTo>
                <a:lnTo>
                  <a:pt x="52613" y="231977"/>
                </a:lnTo>
                <a:lnTo>
                  <a:pt x="0" y="136625"/>
                </a:lnTo>
                <a:lnTo>
                  <a:pt x="765173" y="136625"/>
                </a:lnTo>
                <a:lnTo>
                  <a:pt x="813941" y="136625"/>
                </a:lnTo>
                <a:lnTo>
                  <a:pt x="910092" y="136625"/>
                </a:lnTo>
                <a:cubicBezTo>
                  <a:pt x="920706" y="144430"/>
                  <a:pt x="929885" y="151308"/>
                  <a:pt x="937629" y="157258"/>
                </a:cubicBezTo>
                <a:lnTo>
                  <a:pt x="950741" y="1676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11500" b="1" dirty="0">
              <a:ln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9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870" y="315714"/>
            <a:ext cx="892193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1647906"/>
            <a:ext cx="4168503" cy="4290803"/>
            <a:chOff x="156754" y="1400256"/>
            <a:chExt cx="3788228" cy="3514492"/>
          </a:xfrm>
        </p:grpSpPr>
        <p:sp>
          <p:nvSpPr>
            <p:cNvPr id="3" name="Rectangle 2"/>
            <p:cNvSpPr/>
            <p:nvPr/>
          </p:nvSpPr>
          <p:spPr>
            <a:xfrm>
              <a:off x="156754" y="4435773"/>
              <a:ext cx="3444725" cy="4789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সুষম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খাদ্য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গ্রহন</a:t>
              </a:r>
              <a:endPara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600" r="16228"/>
            <a:stretch/>
          </p:blipFill>
          <p:spPr>
            <a:xfrm>
              <a:off x="574765" y="1400256"/>
              <a:ext cx="3370217" cy="307499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188925" y="1984778"/>
            <a:ext cx="5003075" cy="3879045"/>
            <a:chOff x="4140925" y="1938337"/>
            <a:chExt cx="5003075" cy="3879045"/>
          </a:xfrm>
        </p:grpSpPr>
        <p:sp>
          <p:nvSpPr>
            <p:cNvPr id="4" name="Rectangle 3"/>
            <p:cNvSpPr/>
            <p:nvPr/>
          </p:nvSpPr>
          <p:spPr>
            <a:xfrm>
              <a:off x="4140925" y="5232607"/>
              <a:ext cx="500307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স্বাস্থ্যসম্মত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পায়খানা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877" y="1938337"/>
              <a:ext cx="2905125" cy="2828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27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63143" y="2039500"/>
            <a:ext cx="3357153" cy="2728201"/>
            <a:chOff x="5146766" y="546877"/>
            <a:chExt cx="3357153" cy="2728201"/>
          </a:xfrm>
        </p:grpSpPr>
        <p:sp>
          <p:nvSpPr>
            <p:cNvPr id="3" name="Rectangle 2"/>
            <p:cNvSpPr/>
            <p:nvPr/>
          </p:nvSpPr>
          <p:spPr>
            <a:xfrm>
              <a:off x="5146766" y="2690303"/>
              <a:ext cx="3039774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আর্সেনিক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মুক্ত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6" name="Picture 5"/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5954" y="546877"/>
              <a:ext cx="3317965" cy="221197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4378233" y="1878088"/>
            <a:ext cx="3526973" cy="3051025"/>
            <a:chOff x="509450" y="192978"/>
            <a:chExt cx="3526973" cy="3051025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450" y="192978"/>
              <a:ext cx="3526973" cy="24328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88276" y="2659228"/>
              <a:ext cx="2126394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নিরাপদ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0" y="1877394"/>
            <a:ext cx="3749039" cy="3052413"/>
            <a:chOff x="4976948" y="3561807"/>
            <a:chExt cx="3749039" cy="3052413"/>
          </a:xfrm>
        </p:grpSpPr>
        <p:sp>
          <p:nvSpPr>
            <p:cNvPr id="4" name="Rectangle 3"/>
            <p:cNvSpPr/>
            <p:nvPr/>
          </p:nvSpPr>
          <p:spPr>
            <a:xfrm>
              <a:off x="4976948" y="6029445"/>
              <a:ext cx="368372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হাঁচির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রুমাল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endParaRPr lang="en-US" sz="32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4253" y="3561807"/>
              <a:ext cx="3531734" cy="2439882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036966" y="1773048"/>
            <a:ext cx="4135484" cy="3154788"/>
            <a:chOff x="311875" y="3205926"/>
            <a:chExt cx="4637024" cy="366084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875" y="3205926"/>
              <a:ext cx="4637024" cy="315950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32045" y="6188190"/>
              <a:ext cx="3683725" cy="6785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মাস্ক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2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7BCC0-FE1C-4DA3-B0B1-32C718B79BD7}"/>
              </a:ext>
            </a:extLst>
          </p:cNvPr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bn-IN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3600" b="1" dirty="0">
                <a:ln w="0">
                  <a:noFill/>
                </a:ln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31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7222 L -0.34675 -0.19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34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3373 -0.177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80" y="-88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31944 0.292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2" y="1463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0.27622 0.26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20154" y="3352801"/>
            <a:ext cx="8547847" cy="3115235"/>
            <a:chOff x="596153" y="3352800"/>
            <a:chExt cx="8547847" cy="3115235"/>
          </a:xfrm>
        </p:grpSpPr>
        <p:grpSp>
          <p:nvGrpSpPr>
            <p:cNvPr id="6" name="Group 5"/>
            <p:cNvGrpSpPr/>
            <p:nvPr/>
          </p:nvGrpSpPr>
          <p:grpSpPr>
            <a:xfrm>
              <a:off x="596153" y="3352800"/>
              <a:ext cx="3937747" cy="3115235"/>
              <a:chOff x="645565" y="274415"/>
              <a:chExt cx="4640809" cy="327253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5565" y="274415"/>
                <a:ext cx="4630057" cy="260440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3300"/>
              <a:stretch/>
            </p:blipFill>
            <p:spPr>
              <a:xfrm>
                <a:off x="655319" y="2828493"/>
                <a:ext cx="4631055" cy="718457"/>
              </a:xfrm>
              <a:prstGeom prst="rect">
                <a:avLst/>
              </a:prstGeom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4641476" y="4288498"/>
              <a:ext cx="4502524" cy="14465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44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ভাল</a:t>
              </a:r>
              <a:r>
                <a:rPr lang="en-US" sz="44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ডাক্তারের</a:t>
              </a:r>
              <a:r>
                <a:rPr lang="en-US" sz="44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পরামর্শ</a:t>
              </a:r>
              <a:r>
                <a:rPr lang="en-US" sz="44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নেওয়া</a:t>
              </a:r>
              <a:endParaRPr lang="en-US" sz="44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420" y="91441"/>
            <a:ext cx="4221481" cy="24253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76537" y="322730"/>
            <a:ext cx="8093688" cy="2918011"/>
            <a:chOff x="352537" y="322729"/>
            <a:chExt cx="8093688" cy="291801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537" y="322729"/>
              <a:ext cx="4181364" cy="291801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762500" y="978281"/>
              <a:ext cx="3683725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indent="274320" algn="ctr"/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গৃহপালিত</a:t>
              </a:r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পশুপাখির</a:t>
              </a:r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টিকা</a:t>
              </a:r>
              <a:r>
                <a:rPr lang="en-US" sz="4000" b="1" dirty="0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>
                    <a:noFill/>
                  </a:ln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দেওয়া</a:t>
              </a:r>
              <a:endParaRPr lang="en-US" sz="40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6571" y="159657"/>
            <a:ext cx="3166836" cy="92333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en-US" sz="54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0">
                <a:noFill/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3466" y="1534120"/>
            <a:ext cx="11437754" cy="8617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/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000" b="1" dirty="0">
              <a:ln w="0">
                <a:noFill/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466" y="2921913"/>
            <a:ext cx="11561741" cy="70469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/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রোগটি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466" y="4122063"/>
            <a:ext cx="11763219" cy="8617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/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পানি,বায়ুবাহিত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b="1" dirty="0" err="1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000" b="1" dirty="0">
                <a:ln w="0">
                  <a:noFill/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0038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8736" y="498454"/>
            <a:ext cx="331832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indent="274320" algn="ctr"/>
            <a:r>
              <a:rPr lang="en-US" sz="40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0"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290971"/>
            <a:ext cx="898434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indent="274320" algn="ctr"/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রোগবালাই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বাচার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indent="274320" algn="ctr"/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-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ln w="0">
                  <a:noFill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30040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15"/>
          <a:stretch/>
        </p:blipFill>
        <p:spPr>
          <a:xfrm>
            <a:off x="1676400" y="307522"/>
            <a:ext cx="8896350" cy="4856565"/>
          </a:xfrm>
          <a:prstGeom prst="roundRect">
            <a:avLst>
              <a:gd name="adj" fmla="val 25514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4058354" y="4534878"/>
            <a:ext cx="231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5" name="Picture 4" descr="ফ্লু বা ইনফ্লুয়েঞ্জা হলে কি করবেন">
            <a:extLst>
              <a:ext uri="{FF2B5EF4-FFF2-40B4-BE49-F238E27FC236}">
                <a16:creationId xmlns:a16="http://schemas.microsoft.com/office/drawing/2014/main" id="{EF969151-3B87-47D3-819A-E6D5B61AE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57" t="14282" r="30312" b="7326"/>
          <a:stretch>
            <a:fillRect/>
          </a:stretch>
        </p:blipFill>
        <p:spPr bwMode="auto">
          <a:xfrm>
            <a:off x="5328185" y="5045980"/>
            <a:ext cx="5854165" cy="1597934"/>
          </a:xfrm>
          <a:custGeom>
            <a:avLst/>
            <a:gdLst/>
            <a:ahLst/>
            <a:cxnLst/>
            <a:rect l="l" t="t" r="r" b="b"/>
            <a:pathLst>
              <a:path w="3773091" h="1029891">
                <a:moveTo>
                  <a:pt x="464344" y="872729"/>
                </a:moveTo>
                <a:cubicBezTo>
                  <a:pt x="449262" y="872729"/>
                  <a:pt x="435967" y="874912"/>
                  <a:pt x="424458" y="879277"/>
                </a:cubicBezTo>
                <a:cubicBezTo>
                  <a:pt x="412948" y="883643"/>
                  <a:pt x="403423" y="888802"/>
                  <a:pt x="395883" y="894755"/>
                </a:cubicBezTo>
                <a:cubicBezTo>
                  <a:pt x="388342" y="900708"/>
                  <a:pt x="382587" y="906662"/>
                  <a:pt x="378619" y="912615"/>
                </a:cubicBezTo>
                <a:cubicBezTo>
                  <a:pt x="374650" y="918568"/>
                  <a:pt x="372666" y="923132"/>
                  <a:pt x="372666" y="926307"/>
                </a:cubicBezTo>
                <a:lnTo>
                  <a:pt x="372666" y="931069"/>
                </a:lnTo>
                <a:cubicBezTo>
                  <a:pt x="372666" y="942182"/>
                  <a:pt x="377031" y="951310"/>
                  <a:pt x="385762" y="958454"/>
                </a:cubicBezTo>
                <a:cubicBezTo>
                  <a:pt x="394494" y="965597"/>
                  <a:pt x="404019" y="969169"/>
                  <a:pt x="414337" y="969169"/>
                </a:cubicBezTo>
                <a:lnTo>
                  <a:pt x="420291" y="969169"/>
                </a:lnTo>
                <a:cubicBezTo>
                  <a:pt x="430609" y="969169"/>
                  <a:pt x="441325" y="966590"/>
                  <a:pt x="452437" y="961430"/>
                </a:cubicBezTo>
                <a:cubicBezTo>
                  <a:pt x="463550" y="956271"/>
                  <a:pt x="473472" y="949524"/>
                  <a:pt x="482203" y="941190"/>
                </a:cubicBezTo>
                <a:cubicBezTo>
                  <a:pt x="490934" y="932855"/>
                  <a:pt x="498475" y="923529"/>
                  <a:pt x="504825" y="913210"/>
                </a:cubicBezTo>
                <a:cubicBezTo>
                  <a:pt x="511175" y="902891"/>
                  <a:pt x="514747" y="892969"/>
                  <a:pt x="515541" y="883444"/>
                </a:cubicBezTo>
                <a:cubicBezTo>
                  <a:pt x="504428" y="879476"/>
                  <a:pt x="495101" y="876697"/>
                  <a:pt x="487561" y="875110"/>
                </a:cubicBezTo>
                <a:cubicBezTo>
                  <a:pt x="480020" y="873522"/>
                  <a:pt x="472281" y="872729"/>
                  <a:pt x="464344" y="872729"/>
                </a:cubicBezTo>
                <a:close/>
                <a:moveTo>
                  <a:pt x="1687116" y="296466"/>
                </a:moveTo>
                <a:cubicBezTo>
                  <a:pt x="1651397" y="317104"/>
                  <a:pt x="1617662" y="336749"/>
                  <a:pt x="1585912" y="355402"/>
                </a:cubicBezTo>
                <a:cubicBezTo>
                  <a:pt x="1554162" y="374055"/>
                  <a:pt x="1520031" y="393701"/>
                  <a:pt x="1483519" y="414338"/>
                </a:cubicBezTo>
                <a:cubicBezTo>
                  <a:pt x="1520825" y="430213"/>
                  <a:pt x="1556544" y="452835"/>
                  <a:pt x="1590675" y="482204"/>
                </a:cubicBezTo>
                <a:cubicBezTo>
                  <a:pt x="1624806" y="511572"/>
                  <a:pt x="1656953" y="550863"/>
                  <a:pt x="1687116" y="600076"/>
                </a:cubicBezTo>
                <a:close/>
                <a:moveTo>
                  <a:pt x="698897" y="236935"/>
                </a:moveTo>
                <a:lnTo>
                  <a:pt x="741759" y="253604"/>
                </a:lnTo>
                <a:cubicBezTo>
                  <a:pt x="746522" y="295672"/>
                  <a:pt x="753070" y="332582"/>
                  <a:pt x="761405" y="364332"/>
                </a:cubicBezTo>
                <a:cubicBezTo>
                  <a:pt x="769739" y="396082"/>
                  <a:pt x="779065" y="423665"/>
                  <a:pt x="789384" y="447080"/>
                </a:cubicBezTo>
                <a:cubicBezTo>
                  <a:pt x="799703" y="470496"/>
                  <a:pt x="810816" y="490340"/>
                  <a:pt x="822722" y="506611"/>
                </a:cubicBezTo>
                <a:cubicBezTo>
                  <a:pt x="834628" y="522883"/>
                  <a:pt x="846534" y="536179"/>
                  <a:pt x="858441" y="546497"/>
                </a:cubicBezTo>
                <a:cubicBezTo>
                  <a:pt x="878284" y="563960"/>
                  <a:pt x="898327" y="577851"/>
                  <a:pt x="918567" y="588169"/>
                </a:cubicBezTo>
                <a:cubicBezTo>
                  <a:pt x="938808" y="598488"/>
                  <a:pt x="961628" y="604838"/>
                  <a:pt x="987028" y="607219"/>
                </a:cubicBezTo>
                <a:lnTo>
                  <a:pt x="1008459" y="607219"/>
                </a:lnTo>
                <a:cubicBezTo>
                  <a:pt x="1033859" y="605632"/>
                  <a:pt x="1057672" y="600671"/>
                  <a:pt x="1079897" y="592336"/>
                </a:cubicBezTo>
                <a:cubicBezTo>
                  <a:pt x="1102122" y="584002"/>
                  <a:pt x="1121370" y="573088"/>
                  <a:pt x="1137642" y="559594"/>
                </a:cubicBezTo>
                <a:cubicBezTo>
                  <a:pt x="1153914" y="546101"/>
                  <a:pt x="1166812" y="530424"/>
                  <a:pt x="1176337" y="512565"/>
                </a:cubicBezTo>
                <a:cubicBezTo>
                  <a:pt x="1185862" y="494705"/>
                  <a:pt x="1190625" y="475457"/>
                  <a:pt x="1190625" y="454819"/>
                </a:cubicBezTo>
                <a:cubicBezTo>
                  <a:pt x="1190625" y="442913"/>
                  <a:pt x="1188045" y="429816"/>
                  <a:pt x="1182886" y="415529"/>
                </a:cubicBezTo>
                <a:cubicBezTo>
                  <a:pt x="1177726" y="401241"/>
                  <a:pt x="1169987" y="389732"/>
                  <a:pt x="1159669" y="381000"/>
                </a:cubicBezTo>
                <a:cubicBezTo>
                  <a:pt x="1152525" y="388938"/>
                  <a:pt x="1144587" y="397074"/>
                  <a:pt x="1135856" y="405408"/>
                </a:cubicBezTo>
                <a:cubicBezTo>
                  <a:pt x="1127125" y="413743"/>
                  <a:pt x="1116806" y="421482"/>
                  <a:pt x="1104900" y="428625"/>
                </a:cubicBezTo>
                <a:cubicBezTo>
                  <a:pt x="1092994" y="435769"/>
                  <a:pt x="1079500" y="442119"/>
                  <a:pt x="1064419" y="447675"/>
                </a:cubicBezTo>
                <a:cubicBezTo>
                  <a:pt x="1049337" y="453232"/>
                  <a:pt x="1031478" y="457200"/>
                  <a:pt x="1010841" y="459582"/>
                </a:cubicBezTo>
                <a:cubicBezTo>
                  <a:pt x="994172" y="458788"/>
                  <a:pt x="977106" y="456208"/>
                  <a:pt x="959644" y="451843"/>
                </a:cubicBezTo>
                <a:cubicBezTo>
                  <a:pt x="942181" y="447477"/>
                  <a:pt x="925909" y="440532"/>
                  <a:pt x="910828" y="431007"/>
                </a:cubicBezTo>
                <a:cubicBezTo>
                  <a:pt x="895747" y="421482"/>
                  <a:pt x="882848" y="408782"/>
                  <a:pt x="872133" y="392907"/>
                </a:cubicBezTo>
                <a:cubicBezTo>
                  <a:pt x="861417" y="377032"/>
                  <a:pt x="854869" y="356394"/>
                  <a:pt x="852487" y="330994"/>
                </a:cubicBezTo>
                <a:cubicBezTo>
                  <a:pt x="852487" y="305594"/>
                  <a:pt x="860425" y="283766"/>
                  <a:pt x="876300" y="265510"/>
                </a:cubicBezTo>
                <a:cubicBezTo>
                  <a:pt x="892175" y="247254"/>
                  <a:pt x="914003" y="238125"/>
                  <a:pt x="941784" y="238125"/>
                </a:cubicBezTo>
                <a:cubicBezTo>
                  <a:pt x="951309" y="238125"/>
                  <a:pt x="961033" y="239911"/>
                  <a:pt x="970955" y="243483"/>
                </a:cubicBezTo>
                <a:cubicBezTo>
                  <a:pt x="980876" y="247055"/>
                  <a:pt x="990005" y="252413"/>
                  <a:pt x="998339" y="259557"/>
                </a:cubicBezTo>
                <a:cubicBezTo>
                  <a:pt x="1006673" y="266700"/>
                  <a:pt x="1013420" y="275630"/>
                  <a:pt x="1018580" y="286346"/>
                </a:cubicBezTo>
                <a:cubicBezTo>
                  <a:pt x="1023739" y="297061"/>
                  <a:pt x="1026319" y="309166"/>
                  <a:pt x="1026319" y="322660"/>
                </a:cubicBezTo>
                <a:cubicBezTo>
                  <a:pt x="1026319" y="337741"/>
                  <a:pt x="1023144" y="354013"/>
                  <a:pt x="1016794" y="371475"/>
                </a:cubicBezTo>
                <a:cubicBezTo>
                  <a:pt x="1037431" y="365126"/>
                  <a:pt x="1055886" y="351632"/>
                  <a:pt x="1072158" y="330994"/>
                </a:cubicBezTo>
                <a:cubicBezTo>
                  <a:pt x="1088429" y="310357"/>
                  <a:pt x="1106884" y="284957"/>
                  <a:pt x="1127522" y="254794"/>
                </a:cubicBezTo>
                <a:cubicBezTo>
                  <a:pt x="1202928" y="310357"/>
                  <a:pt x="1240631" y="378222"/>
                  <a:pt x="1240631" y="458391"/>
                </a:cubicBezTo>
                <a:cubicBezTo>
                  <a:pt x="1240631" y="488554"/>
                  <a:pt x="1235472" y="517526"/>
                  <a:pt x="1225153" y="545307"/>
                </a:cubicBezTo>
                <a:cubicBezTo>
                  <a:pt x="1214834" y="573088"/>
                  <a:pt x="1199753" y="597694"/>
                  <a:pt x="1179909" y="619126"/>
                </a:cubicBezTo>
                <a:cubicBezTo>
                  <a:pt x="1160065" y="640557"/>
                  <a:pt x="1135856" y="657622"/>
                  <a:pt x="1107281" y="670322"/>
                </a:cubicBezTo>
                <a:cubicBezTo>
                  <a:pt x="1078706" y="683022"/>
                  <a:pt x="1046162" y="689372"/>
                  <a:pt x="1009650" y="689372"/>
                </a:cubicBezTo>
                <a:lnTo>
                  <a:pt x="1003697" y="689372"/>
                </a:lnTo>
                <a:cubicBezTo>
                  <a:pt x="949722" y="687785"/>
                  <a:pt x="904280" y="672505"/>
                  <a:pt x="867370" y="643533"/>
                </a:cubicBezTo>
                <a:cubicBezTo>
                  <a:pt x="830461" y="614561"/>
                  <a:pt x="800100" y="578247"/>
                  <a:pt x="776287" y="534591"/>
                </a:cubicBezTo>
                <a:cubicBezTo>
                  <a:pt x="752475" y="490935"/>
                  <a:pt x="734417" y="442715"/>
                  <a:pt x="722114" y="389930"/>
                </a:cubicBezTo>
                <a:cubicBezTo>
                  <a:pt x="709811" y="337146"/>
                  <a:pt x="702072" y="286147"/>
                  <a:pt x="698897" y="236935"/>
                </a:cubicBezTo>
                <a:close/>
                <a:moveTo>
                  <a:pt x="2453878" y="175022"/>
                </a:moveTo>
                <a:cubicBezTo>
                  <a:pt x="2484041" y="186929"/>
                  <a:pt x="2512219" y="200422"/>
                  <a:pt x="2538413" y="215504"/>
                </a:cubicBezTo>
                <a:cubicBezTo>
                  <a:pt x="2564606" y="230585"/>
                  <a:pt x="2587228" y="247650"/>
                  <a:pt x="2606278" y="266700"/>
                </a:cubicBezTo>
                <a:cubicBezTo>
                  <a:pt x="2625328" y="285750"/>
                  <a:pt x="2640211" y="307182"/>
                  <a:pt x="2650927" y="330994"/>
                </a:cubicBezTo>
                <a:cubicBezTo>
                  <a:pt x="2661642" y="354807"/>
                  <a:pt x="2667000" y="381397"/>
                  <a:pt x="2667000" y="410766"/>
                </a:cubicBezTo>
                <a:cubicBezTo>
                  <a:pt x="2667000" y="423466"/>
                  <a:pt x="2665809" y="438150"/>
                  <a:pt x="2663428" y="454819"/>
                </a:cubicBezTo>
                <a:cubicBezTo>
                  <a:pt x="2687241" y="473075"/>
                  <a:pt x="2706092" y="491133"/>
                  <a:pt x="2719983" y="508993"/>
                </a:cubicBezTo>
                <a:cubicBezTo>
                  <a:pt x="2733873" y="526852"/>
                  <a:pt x="2746772" y="545307"/>
                  <a:pt x="2758678" y="564357"/>
                </a:cubicBezTo>
                <a:lnTo>
                  <a:pt x="2758678" y="175022"/>
                </a:lnTo>
                <a:close/>
                <a:moveTo>
                  <a:pt x="515541" y="0"/>
                </a:moveTo>
                <a:cubicBezTo>
                  <a:pt x="536178" y="15082"/>
                  <a:pt x="548481" y="26393"/>
                  <a:pt x="552450" y="33933"/>
                </a:cubicBezTo>
                <a:cubicBezTo>
                  <a:pt x="556419" y="41474"/>
                  <a:pt x="558800" y="49213"/>
                  <a:pt x="559594" y="57150"/>
                </a:cubicBezTo>
                <a:cubicBezTo>
                  <a:pt x="560388" y="61913"/>
                  <a:pt x="560983" y="67469"/>
                  <a:pt x="561380" y="73819"/>
                </a:cubicBezTo>
                <a:cubicBezTo>
                  <a:pt x="561776" y="80169"/>
                  <a:pt x="563959" y="87710"/>
                  <a:pt x="567928" y="96441"/>
                </a:cubicBezTo>
                <a:lnTo>
                  <a:pt x="576262" y="117872"/>
                </a:lnTo>
                <a:lnTo>
                  <a:pt x="628650" y="117872"/>
                </a:lnTo>
                <a:lnTo>
                  <a:pt x="633412" y="117872"/>
                </a:lnTo>
                <a:lnTo>
                  <a:pt x="1285875" y="117872"/>
                </a:lnTo>
                <a:lnTo>
                  <a:pt x="1290637" y="117872"/>
                </a:lnTo>
                <a:lnTo>
                  <a:pt x="1981200" y="117872"/>
                </a:lnTo>
                <a:lnTo>
                  <a:pt x="2025253" y="117872"/>
                </a:lnTo>
                <a:lnTo>
                  <a:pt x="2088356" y="117872"/>
                </a:lnTo>
                <a:cubicBezTo>
                  <a:pt x="2103437" y="128985"/>
                  <a:pt x="2114748" y="137716"/>
                  <a:pt x="2122289" y="144066"/>
                </a:cubicBezTo>
                <a:cubicBezTo>
                  <a:pt x="2129830" y="150416"/>
                  <a:pt x="2135584" y="157957"/>
                  <a:pt x="2139553" y="166688"/>
                </a:cubicBezTo>
                <a:lnTo>
                  <a:pt x="2139553" y="1191"/>
                </a:lnTo>
                <a:cubicBezTo>
                  <a:pt x="2155428" y="10716"/>
                  <a:pt x="2167533" y="25400"/>
                  <a:pt x="2175867" y="45244"/>
                </a:cubicBezTo>
                <a:cubicBezTo>
                  <a:pt x="2184202" y="65088"/>
                  <a:pt x="2190353" y="82947"/>
                  <a:pt x="2194322" y="98822"/>
                </a:cubicBezTo>
                <a:lnTo>
                  <a:pt x="2200275" y="117872"/>
                </a:lnTo>
                <a:lnTo>
                  <a:pt x="2276475" y="117872"/>
                </a:lnTo>
                <a:lnTo>
                  <a:pt x="2289572" y="117872"/>
                </a:lnTo>
                <a:lnTo>
                  <a:pt x="2903934" y="117872"/>
                </a:lnTo>
                <a:lnTo>
                  <a:pt x="3419475" y="117872"/>
                </a:lnTo>
                <a:lnTo>
                  <a:pt x="3458765" y="117872"/>
                </a:lnTo>
                <a:lnTo>
                  <a:pt x="3526631" y="117872"/>
                </a:lnTo>
                <a:cubicBezTo>
                  <a:pt x="3541712" y="128985"/>
                  <a:pt x="3553023" y="137716"/>
                  <a:pt x="3560564" y="144066"/>
                </a:cubicBezTo>
                <a:cubicBezTo>
                  <a:pt x="3568104" y="150416"/>
                  <a:pt x="3573859" y="157957"/>
                  <a:pt x="3577828" y="166688"/>
                </a:cubicBezTo>
                <a:lnTo>
                  <a:pt x="3577828" y="1191"/>
                </a:lnTo>
                <a:cubicBezTo>
                  <a:pt x="3593703" y="10716"/>
                  <a:pt x="3605807" y="25400"/>
                  <a:pt x="3614142" y="45244"/>
                </a:cubicBezTo>
                <a:cubicBezTo>
                  <a:pt x="3622477" y="65088"/>
                  <a:pt x="3628628" y="82947"/>
                  <a:pt x="3632597" y="98822"/>
                </a:cubicBezTo>
                <a:lnTo>
                  <a:pt x="3638550" y="117872"/>
                </a:lnTo>
                <a:lnTo>
                  <a:pt x="3727847" y="117872"/>
                </a:lnTo>
                <a:lnTo>
                  <a:pt x="3773091" y="175022"/>
                </a:lnTo>
                <a:lnTo>
                  <a:pt x="3639741" y="175022"/>
                </a:lnTo>
                <a:lnTo>
                  <a:pt x="3639741" y="794147"/>
                </a:lnTo>
                <a:lnTo>
                  <a:pt x="3577828" y="736997"/>
                </a:lnTo>
                <a:lnTo>
                  <a:pt x="3577828" y="267891"/>
                </a:lnTo>
                <a:cubicBezTo>
                  <a:pt x="3577828" y="262335"/>
                  <a:pt x="3575645" y="254794"/>
                  <a:pt x="3571279" y="245269"/>
                </a:cubicBezTo>
                <a:cubicBezTo>
                  <a:pt x="3566913" y="235744"/>
                  <a:pt x="3561555" y="226219"/>
                  <a:pt x="3555206" y="216694"/>
                </a:cubicBezTo>
                <a:cubicBezTo>
                  <a:pt x="3548856" y="207169"/>
                  <a:pt x="3542307" y="198438"/>
                  <a:pt x="3535561" y="190500"/>
                </a:cubicBezTo>
                <a:cubicBezTo>
                  <a:pt x="3528813" y="182563"/>
                  <a:pt x="3522662" y="177404"/>
                  <a:pt x="3517106" y="175022"/>
                </a:cubicBezTo>
                <a:lnTo>
                  <a:pt x="3500437" y="175022"/>
                </a:lnTo>
                <a:lnTo>
                  <a:pt x="3464719" y="175022"/>
                </a:lnTo>
                <a:lnTo>
                  <a:pt x="3401615" y="175022"/>
                </a:lnTo>
                <a:lnTo>
                  <a:pt x="3401615" y="794147"/>
                </a:lnTo>
                <a:lnTo>
                  <a:pt x="3364706" y="760810"/>
                </a:lnTo>
                <a:cubicBezTo>
                  <a:pt x="3364706" y="722710"/>
                  <a:pt x="3358554" y="685404"/>
                  <a:pt x="3346251" y="648891"/>
                </a:cubicBezTo>
                <a:cubicBezTo>
                  <a:pt x="3333948" y="612379"/>
                  <a:pt x="3317677" y="579438"/>
                  <a:pt x="3297436" y="550069"/>
                </a:cubicBezTo>
                <a:cubicBezTo>
                  <a:pt x="3277195" y="520701"/>
                  <a:pt x="3254573" y="496491"/>
                  <a:pt x="3229570" y="477441"/>
                </a:cubicBezTo>
                <a:cubicBezTo>
                  <a:pt x="3204567" y="458391"/>
                  <a:pt x="3179365" y="447279"/>
                  <a:pt x="3153965" y="444104"/>
                </a:cubicBezTo>
                <a:cubicBezTo>
                  <a:pt x="3159521" y="454422"/>
                  <a:pt x="3163291" y="463749"/>
                  <a:pt x="3165277" y="472083"/>
                </a:cubicBezTo>
                <a:cubicBezTo>
                  <a:pt x="3167261" y="480418"/>
                  <a:pt x="3168253" y="488554"/>
                  <a:pt x="3168253" y="496491"/>
                </a:cubicBezTo>
                <a:cubicBezTo>
                  <a:pt x="3168253" y="509985"/>
                  <a:pt x="3165277" y="522486"/>
                  <a:pt x="3159323" y="533996"/>
                </a:cubicBezTo>
                <a:cubicBezTo>
                  <a:pt x="3153370" y="545505"/>
                  <a:pt x="3145631" y="555427"/>
                  <a:pt x="3136106" y="563761"/>
                </a:cubicBezTo>
                <a:cubicBezTo>
                  <a:pt x="3126581" y="572096"/>
                  <a:pt x="3116262" y="578446"/>
                  <a:pt x="3105150" y="582811"/>
                </a:cubicBezTo>
                <a:cubicBezTo>
                  <a:pt x="3094037" y="587177"/>
                  <a:pt x="3083321" y="589360"/>
                  <a:pt x="3073003" y="589360"/>
                </a:cubicBezTo>
                <a:cubicBezTo>
                  <a:pt x="3057128" y="589360"/>
                  <a:pt x="3042642" y="586383"/>
                  <a:pt x="3029545" y="580430"/>
                </a:cubicBezTo>
                <a:cubicBezTo>
                  <a:pt x="3016449" y="574477"/>
                  <a:pt x="3005336" y="566341"/>
                  <a:pt x="2996208" y="556022"/>
                </a:cubicBezTo>
                <a:cubicBezTo>
                  <a:pt x="2987079" y="545704"/>
                  <a:pt x="2980134" y="534194"/>
                  <a:pt x="2975372" y="521494"/>
                </a:cubicBezTo>
                <a:cubicBezTo>
                  <a:pt x="2970609" y="508794"/>
                  <a:pt x="2968228" y="495300"/>
                  <a:pt x="2968228" y="481013"/>
                </a:cubicBezTo>
                <a:cubicBezTo>
                  <a:pt x="2968228" y="461169"/>
                  <a:pt x="2972197" y="443508"/>
                  <a:pt x="2980134" y="428030"/>
                </a:cubicBezTo>
                <a:cubicBezTo>
                  <a:pt x="2988072" y="412552"/>
                  <a:pt x="2998787" y="399654"/>
                  <a:pt x="3012281" y="389335"/>
                </a:cubicBezTo>
                <a:cubicBezTo>
                  <a:pt x="3025775" y="379016"/>
                  <a:pt x="3041253" y="371277"/>
                  <a:pt x="3058716" y="366118"/>
                </a:cubicBezTo>
                <a:cubicBezTo>
                  <a:pt x="3076178" y="360958"/>
                  <a:pt x="3094831" y="358379"/>
                  <a:pt x="3114675" y="358379"/>
                </a:cubicBezTo>
                <a:cubicBezTo>
                  <a:pt x="3130549" y="358379"/>
                  <a:pt x="3148211" y="361157"/>
                  <a:pt x="3167657" y="366713"/>
                </a:cubicBezTo>
                <a:cubicBezTo>
                  <a:pt x="3187104" y="372269"/>
                  <a:pt x="3206949" y="381199"/>
                  <a:pt x="3227189" y="393502"/>
                </a:cubicBezTo>
                <a:cubicBezTo>
                  <a:pt x="3247429" y="405805"/>
                  <a:pt x="3267273" y="422077"/>
                  <a:pt x="3286720" y="442318"/>
                </a:cubicBezTo>
                <a:cubicBezTo>
                  <a:pt x="3306167" y="462558"/>
                  <a:pt x="3323431" y="487363"/>
                  <a:pt x="3338513" y="516732"/>
                </a:cubicBezTo>
                <a:lnTo>
                  <a:pt x="3338513" y="175022"/>
                </a:lnTo>
                <a:lnTo>
                  <a:pt x="2947988" y="175022"/>
                </a:lnTo>
                <a:lnTo>
                  <a:pt x="2943225" y="175022"/>
                </a:lnTo>
                <a:lnTo>
                  <a:pt x="2820591" y="175022"/>
                </a:lnTo>
                <a:lnTo>
                  <a:pt x="2820591" y="796529"/>
                </a:lnTo>
                <a:lnTo>
                  <a:pt x="2783681" y="756047"/>
                </a:lnTo>
                <a:cubicBezTo>
                  <a:pt x="2783681" y="743347"/>
                  <a:pt x="2780109" y="725290"/>
                  <a:pt x="2772966" y="701874"/>
                </a:cubicBezTo>
                <a:cubicBezTo>
                  <a:pt x="2765822" y="678458"/>
                  <a:pt x="2755900" y="654447"/>
                  <a:pt x="2743200" y="629841"/>
                </a:cubicBezTo>
                <a:cubicBezTo>
                  <a:pt x="2730500" y="605235"/>
                  <a:pt x="2715419" y="582613"/>
                  <a:pt x="2697956" y="561976"/>
                </a:cubicBezTo>
                <a:cubicBezTo>
                  <a:pt x="2680493" y="541338"/>
                  <a:pt x="2661444" y="527447"/>
                  <a:pt x="2640806" y="520304"/>
                </a:cubicBezTo>
                <a:cubicBezTo>
                  <a:pt x="2636838" y="534591"/>
                  <a:pt x="2630686" y="547490"/>
                  <a:pt x="2622352" y="558999"/>
                </a:cubicBezTo>
                <a:cubicBezTo>
                  <a:pt x="2614017" y="570508"/>
                  <a:pt x="2604691" y="580430"/>
                  <a:pt x="2594372" y="588765"/>
                </a:cubicBezTo>
                <a:cubicBezTo>
                  <a:pt x="2584053" y="597099"/>
                  <a:pt x="2572941" y="603647"/>
                  <a:pt x="2561034" y="608410"/>
                </a:cubicBezTo>
                <a:cubicBezTo>
                  <a:pt x="2549128" y="613172"/>
                  <a:pt x="2537619" y="615554"/>
                  <a:pt x="2526506" y="615554"/>
                </a:cubicBezTo>
                <a:cubicBezTo>
                  <a:pt x="2497931" y="615554"/>
                  <a:pt x="2473325" y="606029"/>
                  <a:pt x="2452688" y="586979"/>
                </a:cubicBezTo>
                <a:cubicBezTo>
                  <a:pt x="2432050" y="567929"/>
                  <a:pt x="2421731" y="545307"/>
                  <a:pt x="2421731" y="519113"/>
                </a:cubicBezTo>
                <a:cubicBezTo>
                  <a:pt x="2421731" y="508794"/>
                  <a:pt x="2423914" y="497285"/>
                  <a:pt x="2428280" y="484585"/>
                </a:cubicBezTo>
                <a:cubicBezTo>
                  <a:pt x="2432645" y="471885"/>
                  <a:pt x="2439789" y="460177"/>
                  <a:pt x="2449711" y="449461"/>
                </a:cubicBezTo>
                <a:cubicBezTo>
                  <a:pt x="2459633" y="438746"/>
                  <a:pt x="2472134" y="429618"/>
                  <a:pt x="2487216" y="422077"/>
                </a:cubicBezTo>
                <a:cubicBezTo>
                  <a:pt x="2502297" y="414536"/>
                  <a:pt x="2520553" y="410766"/>
                  <a:pt x="2541984" y="410766"/>
                </a:cubicBezTo>
                <a:cubicBezTo>
                  <a:pt x="2550716" y="410766"/>
                  <a:pt x="2559050" y="411163"/>
                  <a:pt x="2566988" y="411957"/>
                </a:cubicBezTo>
                <a:cubicBezTo>
                  <a:pt x="2574925" y="412751"/>
                  <a:pt x="2583656" y="414338"/>
                  <a:pt x="2593181" y="416719"/>
                </a:cubicBezTo>
                <a:cubicBezTo>
                  <a:pt x="2596356" y="414338"/>
                  <a:pt x="2598738" y="409972"/>
                  <a:pt x="2600325" y="403622"/>
                </a:cubicBezTo>
                <a:cubicBezTo>
                  <a:pt x="2601912" y="397272"/>
                  <a:pt x="2602706" y="390129"/>
                  <a:pt x="2602706" y="382191"/>
                </a:cubicBezTo>
                <a:cubicBezTo>
                  <a:pt x="2602706" y="357585"/>
                  <a:pt x="2596158" y="337146"/>
                  <a:pt x="2583061" y="320874"/>
                </a:cubicBezTo>
                <a:cubicBezTo>
                  <a:pt x="2569964" y="304602"/>
                  <a:pt x="2553494" y="291307"/>
                  <a:pt x="2533650" y="280988"/>
                </a:cubicBezTo>
                <a:cubicBezTo>
                  <a:pt x="2513806" y="270669"/>
                  <a:pt x="2492375" y="262533"/>
                  <a:pt x="2469356" y="256580"/>
                </a:cubicBezTo>
                <a:cubicBezTo>
                  <a:pt x="2446338" y="250627"/>
                  <a:pt x="2424906" y="245666"/>
                  <a:pt x="2405063" y="241697"/>
                </a:cubicBezTo>
                <a:cubicBezTo>
                  <a:pt x="2393156" y="239316"/>
                  <a:pt x="2382044" y="237133"/>
                  <a:pt x="2371725" y="235149"/>
                </a:cubicBezTo>
                <a:cubicBezTo>
                  <a:pt x="2361406" y="233165"/>
                  <a:pt x="2351881" y="230585"/>
                  <a:pt x="2343150" y="227410"/>
                </a:cubicBezTo>
                <a:lnTo>
                  <a:pt x="2324100" y="175022"/>
                </a:lnTo>
                <a:lnTo>
                  <a:pt x="2315766" y="175022"/>
                </a:lnTo>
                <a:lnTo>
                  <a:pt x="2201466" y="175022"/>
                </a:lnTo>
                <a:lnTo>
                  <a:pt x="2201466" y="794147"/>
                </a:lnTo>
                <a:lnTo>
                  <a:pt x="2139553" y="736997"/>
                </a:lnTo>
                <a:lnTo>
                  <a:pt x="2139553" y="267891"/>
                </a:lnTo>
                <a:cubicBezTo>
                  <a:pt x="2139553" y="262335"/>
                  <a:pt x="2137370" y="254794"/>
                  <a:pt x="2133005" y="245269"/>
                </a:cubicBezTo>
                <a:cubicBezTo>
                  <a:pt x="2128639" y="235744"/>
                  <a:pt x="2123281" y="226219"/>
                  <a:pt x="2116931" y="216694"/>
                </a:cubicBezTo>
                <a:cubicBezTo>
                  <a:pt x="2110581" y="207169"/>
                  <a:pt x="2104033" y="198438"/>
                  <a:pt x="2097286" y="190500"/>
                </a:cubicBezTo>
                <a:cubicBezTo>
                  <a:pt x="2090539" y="182563"/>
                  <a:pt x="2084387" y="177404"/>
                  <a:pt x="2078831" y="175022"/>
                </a:cubicBezTo>
                <a:lnTo>
                  <a:pt x="2069306" y="175022"/>
                </a:lnTo>
                <a:lnTo>
                  <a:pt x="2026444" y="175022"/>
                </a:lnTo>
                <a:lnTo>
                  <a:pt x="1750219" y="175022"/>
                </a:lnTo>
                <a:lnTo>
                  <a:pt x="1750219" y="201216"/>
                </a:lnTo>
                <a:cubicBezTo>
                  <a:pt x="1788319" y="207566"/>
                  <a:pt x="1821656" y="218282"/>
                  <a:pt x="1850231" y="233363"/>
                </a:cubicBezTo>
                <a:cubicBezTo>
                  <a:pt x="1878806" y="248444"/>
                  <a:pt x="1902817" y="266105"/>
                  <a:pt x="1922264" y="286346"/>
                </a:cubicBezTo>
                <a:cubicBezTo>
                  <a:pt x="1941711" y="306586"/>
                  <a:pt x="1956197" y="328415"/>
                  <a:pt x="1965722" y="351830"/>
                </a:cubicBezTo>
                <a:cubicBezTo>
                  <a:pt x="1975247" y="375246"/>
                  <a:pt x="1980009" y="398463"/>
                  <a:pt x="1980009" y="421482"/>
                </a:cubicBezTo>
                <a:cubicBezTo>
                  <a:pt x="1980009" y="434975"/>
                  <a:pt x="1977827" y="449858"/>
                  <a:pt x="1973461" y="466130"/>
                </a:cubicBezTo>
                <a:cubicBezTo>
                  <a:pt x="1969095" y="482402"/>
                  <a:pt x="1962547" y="498079"/>
                  <a:pt x="1953816" y="513160"/>
                </a:cubicBezTo>
                <a:cubicBezTo>
                  <a:pt x="1945084" y="528241"/>
                  <a:pt x="1934170" y="540743"/>
                  <a:pt x="1921073" y="550665"/>
                </a:cubicBezTo>
                <a:cubicBezTo>
                  <a:pt x="1907977" y="560586"/>
                  <a:pt x="1892697" y="565547"/>
                  <a:pt x="1875234" y="565547"/>
                </a:cubicBezTo>
                <a:cubicBezTo>
                  <a:pt x="1858566" y="565547"/>
                  <a:pt x="1842294" y="559396"/>
                  <a:pt x="1826419" y="547093"/>
                </a:cubicBezTo>
                <a:cubicBezTo>
                  <a:pt x="1810544" y="534790"/>
                  <a:pt x="1802606" y="517526"/>
                  <a:pt x="1802606" y="495300"/>
                </a:cubicBezTo>
                <a:cubicBezTo>
                  <a:pt x="1802606" y="488157"/>
                  <a:pt x="1803995" y="480219"/>
                  <a:pt x="1806773" y="471488"/>
                </a:cubicBezTo>
                <a:cubicBezTo>
                  <a:pt x="1809551" y="462757"/>
                  <a:pt x="1813917" y="454422"/>
                  <a:pt x="1819870" y="446485"/>
                </a:cubicBezTo>
                <a:cubicBezTo>
                  <a:pt x="1825823" y="438547"/>
                  <a:pt x="1833364" y="431999"/>
                  <a:pt x="1842492" y="426840"/>
                </a:cubicBezTo>
                <a:cubicBezTo>
                  <a:pt x="1851620" y="421680"/>
                  <a:pt x="1862137" y="419100"/>
                  <a:pt x="1874044" y="419100"/>
                </a:cubicBezTo>
                <a:cubicBezTo>
                  <a:pt x="1880394" y="419100"/>
                  <a:pt x="1887537" y="420490"/>
                  <a:pt x="1895475" y="423268"/>
                </a:cubicBezTo>
                <a:cubicBezTo>
                  <a:pt x="1903413" y="426046"/>
                  <a:pt x="1910556" y="428625"/>
                  <a:pt x="1916906" y="431007"/>
                </a:cubicBezTo>
                <a:cubicBezTo>
                  <a:pt x="1922463" y="419894"/>
                  <a:pt x="1925241" y="407988"/>
                  <a:pt x="1925241" y="395288"/>
                </a:cubicBezTo>
                <a:cubicBezTo>
                  <a:pt x="1925241" y="380207"/>
                  <a:pt x="1920081" y="365919"/>
                  <a:pt x="1909762" y="352425"/>
                </a:cubicBezTo>
                <a:cubicBezTo>
                  <a:pt x="1899444" y="338932"/>
                  <a:pt x="1885950" y="327224"/>
                  <a:pt x="1869281" y="317302"/>
                </a:cubicBezTo>
                <a:cubicBezTo>
                  <a:pt x="1852612" y="307380"/>
                  <a:pt x="1833959" y="299641"/>
                  <a:pt x="1813322" y="294085"/>
                </a:cubicBezTo>
                <a:cubicBezTo>
                  <a:pt x="1792684" y="288529"/>
                  <a:pt x="1772444" y="285750"/>
                  <a:pt x="1752600" y="285750"/>
                </a:cubicBezTo>
                <a:lnTo>
                  <a:pt x="1750219" y="285750"/>
                </a:lnTo>
                <a:lnTo>
                  <a:pt x="1750219" y="792957"/>
                </a:lnTo>
                <a:lnTo>
                  <a:pt x="1712119" y="765572"/>
                </a:lnTo>
                <a:cubicBezTo>
                  <a:pt x="1684337" y="676672"/>
                  <a:pt x="1644253" y="609799"/>
                  <a:pt x="1591866" y="564952"/>
                </a:cubicBezTo>
                <a:cubicBezTo>
                  <a:pt x="1539478" y="520105"/>
                  <a:pt x="1479947" y="493316"/>
                  <a:pt x="1413272" y="484585"/>
                </a:cubicBezTo>
                <a:lnTo>
                  <a:pt x="1350169" y="402432"/>
                </a:lnTo>
                <a:lnTo>
                  <a:pt x="1687116" y="208360"/>
                </a:lnTo>
                <a:lnTo>
                  <a:pt x="1687116" y="175022"/>
                </a:lnTo>
                <a:lnTo>
                  <a:pt x="1335881" y="175022"/>
                </a:lnTo>
                <a:lnTo>
                  <a:pt x="1325166" y="175022"/>
                </a:lnTo>
                <a:lnTo>
                  <a:pt x="678656" y="175022"/>
                </a:lnTo>
                <a:lnTo>
                  <a:pt x="667941" y="175022"/>
                </a:lnTo>
                <a:lnTo>
                  <a:pt x="578644" y="175022"/>
                </a:lnTo>
                <a:lnTo>
                  <a:pt x="578644" y="851297"/>
                </a:lnTo>
                <a:cubicBezTo>
                  <a:pt x="578644" y="852091"/>
                  <a:pt x="579040" y="852488"/>
                  <a:pt x="579834" y="852488"/>
                </a:cubicBezTo>
                <a:lnTo>
                  <a:pt x="582216" y="852488"/>
                </a:lnTo>
                <a:cubicBezTo>
                  <a:pt x="590947" y="856457"/>
                  <a:pt x="604441" y="863402"/>
                  <a:pt x="622697" y="873324"/>
                </a:cubicBezTo>
                <a:cubicBezTo>
                  <a:pt x="640953" y="883246"/>
                  <a:pt x="659209" y="895152"/>
                  <a:pt x="677466" y="909043"/>
                </a:cubicBezTo>
                <a:cubicBezTo>
                  <a:pt x="695722" y="922933"/>
                  <a:pt x="711795" y="938610"/>
                  <a:pt x="725686" y="956072"/>
                </a:cubicBezTo>
                <a:cubicBezTo>
                  <a:pt x="739577" y="973535"/>
                  <a:pt x="746522" y="991791"/>
                  <a:pt x="746522" y="1010841"/>
                </a:cubicBezTo>
                <a:lnTo>
                  <a:pt x="746522" y="1029891"/>
                </a:lnTo>
                <a:cubicBezTo>
                  <a:pt x="702865" y="996554"/>
                  <a:pt x="667345" y="970161"/>
                  <a:pt x="639961" y="950715"/>
                </a:cubicBezTo>
                <a:cubicBezTo>
                  <a:pt x="612577" y="931268"/>
                  <a:pt x="589359" y="915988"/>
                  <a:pt x="570309" y="904876"/>
                </a:cubicBezTo>
                <a:cubicBezTo>
                  <a:pt x="567928" y="918369"/>
                  <a:pt x="563562" y="932061"/>
                  <a:pt x="557212" y="945952"/>
                </a:cubicBezTo>
                <a:cubicBezTo>
                  <a:pt x="550863" y="959843"/>
                  <a:pt x="542131" y="972543"/>
                  <a:pt x="531019" y="984052"/>
                </a:cubicBezTo>
                <a:cubicBezTo>
                  <a:pt x="519906" y="995561"/>
                  <a:pt x="506016" y="1005285"/>
                  <a:pt x="489347" y="1013222"/>
                </a:cubicBezTo>
                <a:cubicBezTo>
                  <a:pt x="472678" y="1021160"/>
                  <a:pt x="452834" y="1025922"/>
                  <a:pt x="429816" y="1027510"/>
                </a:cubicBezTo>
                <a:lnTo>
                  <a:pt x="425053" y="1027510"/>
                </a:lnTo>
                <a:cubicBezTo>
                  <a:pt x="413941" y="1027510"/>
                  <a:pt x="401836" y="1025922"/>
                  <a:pt x="388739" y="1022747"/>
                </a:cubicBezTo>
                <a:cubicBezTo>
                  <a:pt x="375642" y="1019572"/>
                  <a:pt x="363141" y="1014016"/>
                  <a:pt x="351234" y="1006079"/>
                </a:cubicBezTo>
                <a:cubicBezTo>
                  <a:pt x="339328" y="998141"/>
                  <a:pt x="329406" y="988021"/>
                  <a:pt x="321469" y="975718"/>
                </a:cubicBezTo>
                <a:cubicBezTo>
                  <a:pt x="313531" y="963415"/>
                  <a:pt x="309562" y="947738"/>
                  <a:pt x="309562" y="928688"/>
                </a:cubicBezTo>
                <a:cubicBezTo>
                  <a:pt x="309562" y="916782"/>
                  <a:pt x="313134" y="904479"/>
                  <a:pt x="320278" y="891779"/>
                </a:cubicBezTo>
                <a:cubicBezTo>
                  <a:pt x="327422" y="879079"/>
                  <a:pt x="337741" y="867768"/>
                  <a:pt x="351234" y="857846"/>
                </a:cubicBezTo>
                <a:cubicBezTo>
                  <a:pt x="364728" y="847924"/>
                  <a:pt x="381000" y="839590"/>
                  <a:pt x="400050" y="832843"/>
                </a:cubicBezTo>
                <a:cubicBezTo>
                  <a:pt x="419100" y="826096"/>
                  <a:pt x="440531" y="822722"/>
                  <a:pt x="464344" y="822722"/>
                </a:cubicBezTo>
                <a:cubicBezTo>
                  <a:pt x="471487" y="822722"/>
                  <a:pt x="478234" y="822921"/>
                  <a:pt x="484584" y="823318"/>
                </a:cubicBezTo>
                <a:cubicBezTo>
                  <a:pt x="490934" y="823715"/>
                  <a:pt x="496491" y="824310"/>
                  <a:pt x="501253" y="825104"/>
                </a:cubicBezTo>
                <a:cubicBezTo>
                  <a:pt x="502840" y="825104"/>
                  <a:pt x="504031" y="825302"/>
                  <a:pt x="504825" y="825699"/>
                </a:cubicBezTo>
                <a:cubicBezTo>
                  <a:pt x="505619" y="826096"/>
                  <a:pt x="506809" y="826294"/>
                  <a:pt x="508397" y="826294"/>
                </a:cubicBezTo>
                <a:lnTo>
                  <a:pt x="515541" y="827485"/>
                </a:lnTo>
                <a:lnTo>
                  <a:pt x="515541" y="347663"/>
                </a:lnTo>
                <a:cubicBezTo>
                  <a:pt x="515541" y="341313"/>
                  <a:pt x="511770" y="330399"/>
                  <a:pt x="504230" y="314921"/>
                </a:cubicBezTo>
                <a:cubicBezTo>
                  <a:pt x="496689" y="299443"/>
                  <a:pt x="486767" y="283766"/>
                  <a:pt x="474464" y="267891"/>
                </a:cubicBezTo>
                <a:cubicBezTo>
                  <a:pt x="462161" y="252016"/>
                  <a:pt x="448270" y="237332"/>
                  <a:pt x="432792" y="223838"/>
                </a:cubicBezTo>
                <a:cubicBezTo>
                  <a:pt x="417314" y="210344"/>
                  <a:pt x="402034" y="202407"/>
                  <a:pt x="386953" y="200025"/>
                </a:cubicBezTo>
                <a:cubicBezTo>
                  <a:pt x="373459" y="201613"/>
                  <a:pt x="361751" y="206772"/>
                  <a:pt x="351830" y="215504"/>
                </a:cubicBezTo>
                <a:cubicBezTo>
                  <a:pt x="341908" y="224235"/>
                  <a:pt x="332978" y="234554"/>
                  <a:pt x="325041" y="246460"/>
                </a:cubicBezTo>
                <a:lnTo>
                  <a:pt x="325041" y="245269"/>
                </a:lnTo>
                <a:cubicBezTo>
                  <a:pt x="323453" y="247650"/>
                  <a:pt x="322659" y="249238"/>
                  <a:pt x="322659" y="250032"/>
                </a:cubicBezTo>
                <a:cubicBezTo>
                  <a:pt x="322659" y="250825"/>
                  <a:pt x="321865" y="252413"/>
                  <a:pt x="320278" y="254794"/>
                </a:cubicBezTo>
                <a:cubicBezTo>
                  <a:pt x="358378" y="280194"/>
                  <a:pt x="386755" y="305594"/>
                  <a:pt x="405408" y="330994"/>
                </a:cubicBezTo>
                <a:cubicBezTo>
                  <a:pt x="424061" y="356394"/>
                  <a:pt x="433387" y="380207"/>
                  <a:pt x="433387" y="402432"/>
                </a:cubicBezTo>
                <a:cubicBezTo>
                  <a:pt x="433387" y="420688"/>
                  <a:pt x="426839" y="436166"/>
                  <a:pt x="413742" y="448866"/>
                </a:cubicBezTo>
                <a:cubicBezTo>
                  <a:pt x="400645" y="461566"/>
                  <a:pt x="384572" y="467916"/>
                  <a:pt x="365522" y="467916"/>
                </a:cubicBezTo>
                <a:cubicBezTo>
                  <a:pt x="344091" y="467916"/>
                  <a:pt x="324247" y="461169"/>
                  <a:pt x="305991" y="447675"/>
                </a:cubicBezTo>
                <a:cubicBezTo>
                  <a:pt x="287734" y="434182"/>
                  <a:pt x="274638" y="418704"/>
                  <a:pt x="266700" y="401241"/>
                </a:cubicBezTo>
                <a:cubicBezTo>
                  <a:pt x="254000" y="418704"/>
                  <a:pt x="238720" y="434777"/>
                  <a:pt x="220861" y="449461"/>
                </a:cubicBezTo>
                <a:cubicBezTo>
                  <a:pt x="203002" y="464146"/>
                  <a:pt x="184547" y="471488"/>
                  <a:pt x="165497" y="471488"/>
                </a:cubicBezTo>
                <a:cubicBezTo>
                  <a:pt x="140097" y="471488"/>
                  <a:pt x="120451" y="465932"/>
                  <a:pt x="106561" y="454819"/>
                </a:cubicBezTo>
                <a:cubicBezTo>
                  <a:pt x="92670" y="443707"/>
                  <a:pt x="85725" y="425450"/>
                  <a:pt x="85725" y="400050"/>
                </a:cubicBezTo>
                <a:cubicBezTo>
                  <a:pt x="85725" y="385763"/>
                  <a:pt x="89694" y="371277"/>
                  <a:pt x="97631" y="356593"/>
                </a:cubicBezTo>
                <a:cubicBezTo>
                  <a:pt x="105569" y="341908"/>
                  <a:pt x="115292" y="328018"/>
                  <a:pt x="126802" y="314921"/>
                </a:cubicBezTo>
                <a:cubicBezTo>
                  <a:pt x="138311" y="301824"/>
                  <a:pt x="150614" y="290315"/>
                  <a:pt x="163711" y="280393"/>
                </a:cubicBezTo>
                <a:cubicBezTo>
                  <a:pt x="176808" y="270471"/>
                  <a:pt x="188912" y="263129"/>
                  <a:pt x="200025" y="258366"/>
                </a:cubicBezTo>
                <a:cubicBezTo>
                  <a:pt x="193675" y="235347"/>
                  <a:pt x="182166" y="215702"/>
                  <a:pt x="165497" y="199430"/>
                </a:cubicBezTo>
                <a:cubicBezTo>
                  <a:pt x="148828" y="183158"/>
                  <a:pt x="127794" y="175022"/>
                  <a:pt x="102394" y="175022"/>
                </a:cubicBezTo>
                <a:lnTo>
                  <a:pt x="39291" y="175022"/>
                </a:lnTo>
                <a:lnTo>
                  <a:pt x="0" y="117872"/>
                </a:lnTo>
                <a:lnTo>
                  <a:pt x="114300" y="117872"/>
                </a:lnTo>
                <a:cubicBezTo>
                  <a:pt x="127000" y="117872"/>
                  <a:pt x="139501" y="120849"/>
                  <a:pt x="151805" y="126802"/>
                </a:cubicBezTo>
                <a:cubicBezTo>
                  <a:pt x="164108" y="132755"/>
                  <a:pt x="175617" y="140494"/>
                  <a:pt x="186333" y="150019"/>
                </a:cubicBezTo>
                <a:cubicBezTo>
                  <a:pt x="197048" y="159544"/>
                  <a:pt x="206573" y="170260"/>
                  <a:pt x="214908" y="182166"/>
                </a:cubicBezTo>
                <a:cubicBezTo>
                  <a:pt x="223242" y="194072"/>
                  <a:pt x="229394" y="205979"/>
                  <a:pt x="233362" y="217885"/>
                </a:cubicBezTo>
                <a:cubicBezTo>
                  <a:pt x="260350" y="180579"/>
                  <a:pt x="284559" y="154583"/>
                  <a:pt x="305991" y="139899"/>
                </a:cubicBezTo>
                <a:cubicBezTo>
                  <a:pt x="327422" y="125215"/>
                  <a:pt x="345281" y="117872"/>
                  <a:pt x="359569" y="117872"/>
                </a:cubicBezTo>
                <a:cubicBezTo>
                  <a:pt x="376237" y="117872"/>
                  <a:pt x="391914" y="121643"/>
                  <a:pt x="406598" y="129183"/>
                </a:cubicBezTo>
                <a:cubicBezTo>
                  <a:pt x="421283" y="136724"/>
                  <a:pt x="435173" y="146447"/>
                  <a:pt x="448270" y="158354"/>
                </a:cubicBezTo>
                <a:cubicBezTo>
                  <a:pt x="461367" y="170260"/>
                  <a:pt x="473472" y="183357"/>
                  <a:pt x="484584" y="197644"/>
                </a:cubicBezTo>
                <a:cubicBezTo>
                  <a:pt x="495697" y="211932"/>
                  <a:pt x="506016" y="225822"/>
                  <a:pt x="515541" y="2393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CA38B53-3D28-4D2D-92A6-66B2F94A529B}"/>
              </a:ext>
            </a:extLst>
          </p:cNvPr>
          <p:cNvSpPr/>
          <p:nvPr/>
        </p:nvSpPr>
        <p:spPr>
          <a:xfrm>
            <a:off x="203686" y="2992583"/>
            <a:ext cx="6875987" cy="3865418"/>
          </a:xfrm>
          <a:custGeom>
            <a:avLst/>
            <a:gdLst>
              <a:gd name="connsiteX0" fmla="*/ 1813536 w 5364212"/>
              <a:gd name="connsiteY0" fmla="*/ 3896222 h 4070733"/>
              <a:gd name="connsiteX1" fmla="*/ 1786544 w 5364212"/>
              <a:gd name="connsiteY1" fmla="*/ 3910921 h 4070733"/>
              <a:gd name="connsiteX2" fmla="*/ 1775603 w 5364212"/>
              <a:gd name="connsiteY2" fmla="*/ 3945772 h 4070733"/>
              <a:gd name="connsiteX3" fmla="*/ 1793692 w 5364212"/>
              <a:gd name="connsiteY3" fmla="*/ 3976022 h 4070733"/>
              <a:gd name="connsiteX4" fmla="*/ 1810709 w 5364212"/>
              <a:gd name="connsiteY4" fmla="*/ 3972211 h 4070733"/>
              <a:gd name="connsiteX5" fmla="*/ 1824596 w 5364212"/>
              <a:gd name="connsiteY5" fmla="*/ 3961859 h 4070733"/>
              <a:gd name="connsiteX6" fmla="*/ 1834154 w 5364212"/>
              <a:gd name="connsiteY6" fmla="*/ 3946483 h 4070733"/>
              <a:gd name="connsiteX7" fmla="*/ 1837684 w 5364212"/>
              <a:gd name="connsiteY7" fmla="*/ 3928114 h 4070733"/>
              <a:gd name="connsiteX8" fmla="*/ 1831225 w 5364212"/>
              <a:gd name="connsiteY8" fmla="*/ 3905920 h 4070733"/>
              <a:gd name="connsiteX9" fmla="*/ 1813536 w 5364212"/>
              <a:gd name="connsiteY9" fmla="*/ 3896222 h 4070733"/>
              <a:gd name="connsiteX10" fmla="*/ 3372392 w 5364212"/>
              <a:gd name="connsiteY10" fmla="*/ 3858007 h 4070733"/>
              <a:gd name="connsiteX11" fmla="*/ 3516336 w 5364212"/>
              <a:gd name="connsiteY11" fmla="*/ 3858007 h 4070733"/>
              <a:gd name="connsiteX12" fmla="*/ 3525292 w 5364212"/>
              <a:gd name="connsiteY12" fmla="*/ 3867912 h 4070733"/>
              <a:gd name="connsiteX13" fmla="*/ 3526126 w 5364212"/>
              <a:gd name="connsiteY13" fmla="*/ 3869686 h 4070733"/>
              <a:gd name="connsiteX14" fmla="*/ 3521854 w 5364212"/>
              <a:gd name="connsiteY14" fmla="*/ 3884596 h 4070733"/>
              <a:gd name="connsiteX15" fmla="*/ 3515704 w 5364212"/>
              <a:gd name="connsiteY15" fmla="*/ 3899593 h 4070733"/>
              <a:gd name="connsiteX16" fmla="*/ 3371952 w 5364212"/>
              <a:gd name="connsiteY16" fmla="*/ 3899593 h 4070733"/>
              <a:gd name="connsiteX17" fmla="*/ 3362180 w 5364212"/>
              <a:gd name="connsiteY17" fmla="*/ 3889373 h 4070733"/>
              <a:gd name="connsiteX18" fmla="*/ 3365726 w 5364212"/>
              <a:gd name="connsiteY18" fmla="*/ 3873334 h 4070733"/>
              <a:gd name="connsiteX19" fmla="*/ 3372392 w 5364212"/>
              <a:gd name="connsiteY19" fmla="*/ 3858007 h 4070733"/>
              <a:gd name="connsiteX20" fmla="*/ 1809128 w 5364212"/>
              <a:gd name="connsiteY20" fmla="*/ 3853512 h 4070733"/>
              <a:gd name="connsiteX21" fmla="*/ 1860751 w 5364212"/>
              <a:gd name="connsiteY21" fmla="*/ 3877308 h 4070733"/>
              <a:gd name="connsiteX22" fmla="*/ 1881456 w 5364212"/>
              <a:gd name="connsiteY22" fmla="*/ 3931371 h 4070733"/>
              <a:gd name="connsiteX23" fmla="*/ 1859908 w 5364212"/>
              <a:gd name="connsiteY23" fmla="*/ 3987165 h 4070733"/>
              <a:gd name="connsiteX24" fmla="*/ 1835449 w 5364212"/>
              <a:gd name="connsiteY24" fmla="*/ 4006531 h 4070733"/>
              <a:gd name="connsiteX25" fmla="*/ 1806924 w 5364212"/>
              <a:gd name="connsiteY25" fmla="*/ 4012551 h 4070733"/>
              <a:gd name="connsiteX26" fmla="*/ 1749480 w 5364212"/>
              <a:gd name="connsiteY26" fmla="*/ 3986542 h 4070733"/>
              <a:gd name="connsiteX27" fmla="*/ 1727976 w 5364212"/>
              <a:gd name="connsiteY27" fmla="*/ 3935235 h 4070733"/>
              <a:gd name="connsiteX28" fmla="*/ 1752650 w 5364212"/>
              <a:gd name="connsiteY28" fmla="*/ 3878274 h 4070733"/>
              <a:gd name="connsiteX29" fmla="*/ 1778856 w 5364212"/>
              <a:gd name="connsiteY29" fmla="*/ 3860123 h 4070733"/>
              <a:gd name="connsiteX30" fmla="*/ 1809128 w 5364212"/>
              <a:gd name="connsiteY30" fmla="*/ 3853512 h 4070733"/>
              <a:gd name="connsiteX31" fmla="*/ 4908516 w 5364212"/>
              <a:gd name="connsiteY31" fmla="*/ 3846864 h 4070733"/>
              <a:gd name="connsiteX32" fmla="*/ 4887358 w 5364212"/>
              <a:gd name="connsiteY32" fmla="*/ 3856361 h 4070733"/>
              <a:gd name="connsiteX33" fmla="*/ 4867794 w 5364212"/>
              <a:gd name="connsiteY33" fmla="*/ 3870933 h 4070733"/>
              <a:gd name="connsiteX34" fmla="*/ 4853492 w 5364212"/>
              <a:gd name="connsiteY34" fmla="*/ 3890018 h 4070733"/>
              <a:gd name="connsiteX35" fmla="*/ 4847708 w 5364212"/>
              <a:gd name="connsiteY35" fmla="*/ 3911887 h 4070733"/>
              <a:gd name="connsiteX36" fmla="*/ 4855900 w 5364212"/>
              <a:gd name="connsiteY36" fmla="*/ 3931977 h 4070733"/>
              <a:gd name="connsiteX37" fmla="*/ 4870548 w 5364212"/>
              <a:gd name="connsiteY37" fmla="*/ 3945794 h 4070733"/>
              <a:gd name="connsiteX38" fmla="*/ 4890006 w 5364212"/>
              <a:gd name="connsiteY38" fmla="*/ 3954162 h 4070733"/>
              <a:gd name="connsiteX39" fmla="*/ 4906416 w 5364212"/>
              <a:gd name="connsiteY39" fmla="*/ 3956915 h 4070733"/>
              <a:gd name="connsiteX40" fmla="*/ 4955148 w 5364212"/>
              <a:gd name="connsiteY40" fmla="*/ 3945627 h 4070733"/>
              <a:gd name="connsiteX41" fmla="*/ 4977112 w 5364212"/>
              <a:gd name="connsiteY41" fmla="*/ 3915118 h 4070733"/>
              <a:gd name="connsiteX42" fmla="*/ 4970764 w 5364212"/>
              <a:gd name="connsiteY42" fmla="*/ 3890053 h 4070733"/>
              <a:gd name="connsiteX43" fmla="*/ 4954540 w 5364212"/>
              <a:gd name="connsiteY43" fmla="*/ 3867996 h 4070733"/>
              <a:gd name="connsiteX44" fmla="*/ 4932132 w 5364212"/>
              <a:gd name="connsiteY44" fmla="*/ 3852493 h 4070733"/>
              <a:gd name="connsiteX45" fmla="*/ 4908516 w 5364212"/>
              <a:gd name="connsiteY45" fmla="*/ 3846864 h 4070733"/>
              <a:gd name="connsiteX46" fmla="*/ 2086816 w 5364212"/>
              <a:gd name="connsiteY46" fmla="*/ 3773711 h 4070733"/>
              <a:gd name="connsiteX47" fmla="*/ 2017597 w 5364212"/>
              <a:gd name="connsiteY47" fmla="*/ 3807114 h 4070733"/>
              <a:gd name="connsiteX48" fmla="*/ 1986039 w 5364212"/>
              <a:gd name="connsiteY48" fmla="*/ 3877606 h 4070733"/>
              <a:gd name="connsiteX49" fmla="*/ 1990324 w 5364212"/>
              <a:gd name="connsiteY49" fmla="*/ 3901837 h 4070733"/>
              <a:gd name="connsiteX50" fmla="*/ 2001576 w 5364212"/>
              <a:gd name="connsiteY50" fmla="*/ 3918841 h 4070733"/>
              <a:gd name="connsiteX51" fmla="*/ 2017953 w 5364212"/>
              <a:gd name="connsiteY51" fmla="*/ 3930234 h 4070733"/>
              <a:gd name="connsiteX52" fmla="*/ 2041095 w 5364212"/>
              <a:gd name="connsiteY52" fmla="*/ 3934436 h 4070733"/>
              <a:gd name="connsiteX53" fmla="*/ 2109225 w 5364212"/>
              <a:gd name="connsiteY53" fmla="*/ 3902430 h 4070733"/>
              <a:gd name="connsiteX54" fmla="*/ 2141705 w 5364212"/>
              <a:gd name="connsiteY54" fmla="*/ 3830172 h 4070733"/>
              <a:gd name="connsiteX55" fmla="*/ 2126998 w 5364212"/>
              <a:gd name="connsiteY55" fmla="*/ 3789126 h 4070733"/>
              <a:gd name="connsiteX56" fmla="*/ 2086816 w 5364212"/>
              <a:gd name="connsiteY56" fmla="*/ 3773711 h 4070733"/>
              <a:gd name="connsiteX57" fmla="*/ 864146 w 5364212"/>
              <a:gd name="connsiteY57" fmla="*/ 3770585 h 4070733"/>
              <a:gd name="connsiteX58" fmla="*/ 811689 w 5364212"/>
              <a:gd name="connsiteY58" fmla="*/ 3796568 h 4070733"/>
              <a:gd name="connsiteX59" fmla="*/ 750627 w 5364212"/>
              <a:gd name="connsiteY59" fmla="*/ 3828706 h 4070733"/>
              <a:gd name="connsiteX60" fmla="*/ 864146 w 5364212"/>
              <a:gd name="connsiteY60" fmla="*/ 3929940 h 4070733"/>
              <a:gd name="connsiteX61" fmla="*/ 3703280 w 5364212"/>
              <a:gd name="connsiteY61" fmla="*/ 3727164 h 4070733"/>
              <a:gd name="connsiteX62" fmla="*/ 3668056 w 5364212"/>
              <a:gd name="connsiteY62" fmla="*/ 3752049 h 4070733"/>
              <a:gd name="connsiteX63" fmla="*/ 3636370 w 5364212"/>
              <a:gd name="connsiteY63" fmla="*/ 3787199 h 4070733"/>
              <a:gd name="connsiteX64" fmla="*/ 3614616 w 5364212"/>
              <a:gd name="connsiteY64" fmla="*/ 3832134 h 4070733"/>
              <a:gd name="connsiteX65" fmla="*/ 3607506 w 5364212"/>
              <a:gd name="connsiteY65" fmla="*/ 3878660 h 4070733"/>
              <a:gd name="connsiteX66" fmla="*/ 3642446 w 5364212"/>
              <a:gd name="connsiteY66" fmla="*/ 3949302 h 4070733"/>
              <a:gd name="connsiteX67" fmla="*/ 3680366 w 5364212"/>
              <a:gd name="connsiteY67" fmla="*/ 3970200 h 4070733"/>
              <a:gd name="connsiteX68" fmla="*/ 3714800 w 5364212"/>
              <a:gd name="connsiteY68" fmla="*/ 3981098 h 4070733"/>
              <a:gd name="connsiteX69" fmla="*/ 3676208 w 5364212"/>
              <a:gd name="connsiteY69" fmla="*/ 3904572 h 4070733"/>
              <a:gd name="connsiteX70" fmla="*/ 3699688 w 5364212"/>
              <a:gd name="connsiteY70" fmla="*/ 3828486 h 4070733"/>
              <a:gd name="connsiteX71" fmla="*/ 3757246 w 5364212"/>
              <a:gd name="connsiteY71" fmla="*/ 3784942 h 4070733"/>
              <a:gd name="connsiteX72" fmla="*/ 3703280 w 5364212"/>
              <a:gd name="connsiteY72" fmla="*/ 3727164 h 4070733"/>
              <a:gd name="connsiteX73" fmla="*/ 2065251 w 5364212"/>
              <a:gd name="connsiteY73" fmla="*/ 3726505 h 4070733"/>
              <a:gd name="connsiteX74" fmla="*/ 2156975 w 5364212"/>
              <a:gd name="connsiteY74" fmla="*/ 3763245 h 4070733"/>
              <a:gd name="connsiteX75" fmla="*/ 2194531 w 5364212"/>
              <a:gd name="connsiteY75" fmla="*/ 3855444 h 4070733"/>
              <a:gd name="connsiteX76" fmla="*/ 2155702 w 5364212"/>
              <a:gd name="connsiteY76" fmla="*/ 3945553 h 4070733"/>
              <a:gd name="connsiteX77" fmla="*/ 2063047 w 5364212"/>
              <a:gd name="connsiteY77" fmla="*/ 3981642 h 4070733"/>
              <a:gd name="connsiteX78" fmla="*/ 1967441 w 5364212"/>
              <a:gd name="connsiteY78" fmla="*/ 3936754 h 4070733"/>
              <a:gd name="connsiteX79" fmla="*/ 1933239 w 5364212"/>
              <a:gd name="connsiteY79" fmla="*/ 3844766 h 4070733"/>
              <a:gd name="connsiteX80" fmla="*/ 1973640 w 5364212"/>
              <a:gd name="connsiteY80" fmla="*/ 3759837 h 4070733"/>
              <a:gd name="connsiteX81" fmla="*/ 2065251 w 5364212"/>
              <a:gd name="connsiteY81" fmla="*/ 3726505 h 4070733"/>
              <a:gd name="connsiteX82" fmla="*/ 1813536 w 5364212"/>
              <a:gd name="connsiteY82" fmla="*/ 3711894 h 4070733"/>
              <a:gd name="connsiteX83" fmla="*/ 1786544 w 5364212"/>
              <a:gd name="connsiteY83" fmla="*/ 3726593 h 4070733"/>
              <a:gd name="connsiteX84" fmla="*/ 1775603 w 5364212"/>
              <a:gd name="connsiteY84" fmla="*/ 3761444 h 4070733"/>
              <a:gd name="connsiteX85" fmla="*/ 1793692 w 5364212"/>
              <a:gd name="connsiteY85" fmla="*/ 3791694 h 4070733"/>
              <a:gd name="connsiteX86" fmla="*/ 1810709 w 5364212"/>
              <a:gd name="connsiteY86" fmla="*/ 3787883 h 4070733"/>
              <a:gd name="connsiteX87" fmla="*/ 1824596 w 5364212"/>
              <a:gd name="connsiteY87" fmla="*/ 3777531 h 4070733"/>
              <a:gd name="connsiteX88" fmla="*/ 1834154 w 5364212"/>
              <a:gd name="connsiteY88" fmla="*/ 3762156 h 4070733"/>
              <a:gd name="connsiteX89" fmla="*/ 1837684 w 5364212"/>
              <a:gd name="connsiteY89" fmla="*/ 3743786 h 4070733"/>
              <a:gd name="connsiteX90" fmla="*/ 1831225 w 5364212"/>
              <a:gd name="connsiteY90" fmla="*/ 3721592 h 4070733"/>
              <a:gd name="connsiteX91" fmla="*/ 1813536 w 5364212"/>
              <a:gd name="connsiteY91" fmla="*/ 3711894 h 4070733"/>
              <a:gd name="connsiteX92" fmla="*/ 4306424 w 5364212"/>
              <a:gd name="connsiteY92" fmla="*/ 3708417 h 4070733"/>
              <a:gd name="connsiteX93" fmla="*/ 4281108 w 5364212"/>
              <a:gd name="connsiteY93" fmla="*/ 3714976 h 4070733"/>
              <a:gd name="connsiteX94" fmla="*/ 4259666 w 5364212"/>
              <a:gd name="connsiteY94" fmla="*/ 3730149 h 4070733"/>
              <a:gd name="connsiteX95" fmla="*/ 4235966 w 5364212"/>
              <a:gd name="connsiteY95" fmla="*/ 3784942 h 4070733"/>
              <a:gd name="connsiteX96" fmla="*/ 4262318 w 5364212"/>
              <a:gd name="connsiteY96" fmla="*/ 3801933 h 4070733"/>
              <a:gd name="connsiteX97" fmla="*/ 4355596 w 5364212"/>
              <a:gd name="connsiteY97" fmla="*/ 3801933 h 4070733"/>
              <a:gd name="connsiteX98" fmla="*/ 4355930 w 5364212"/>
              <a:gd name="connsiteY98" fmla="*/ 3794109 h 4070733"/>
              <a:gd name="connsiteX99" fmla="*/ 4352536 w 5364212"/>
              <a:gd name="connsiteY99" fmla="*/ 3769115 h 4070733"/>
              <a:gd name="connsiteX100" fmla="*/ 4341046 w 5364212"/>
              <a:gd name="connsiteY100" fmla="*/ 3739343 h 4070733"/>
              <a:gd name="connsiteX101" fmla="*/ 4306424 w 5364212"/>
              <a:gd name="connsiteY101" fmla="*/ 3708417 h 4070733"/>
              <a:gd name="connsiteX102" fmla="*/ 4001624 w 5364212"/>
              <a:gd name="connsiteY102" fmla="*/ 3708417 h 4070733"/>
              <a:gd name="connsiteX103" fmla="*/ 3976308 w 5364212"/>
              <a:gd name="connsiteY103" fmla="*/ 3714976 h 4070733"/>
              <a:gd name="connsiteX104" fmla="*/ 3954866 w 5364212"/>
              <a:gd name="connsiteY104" fmla="*/ 3730149 h 4070733"/>
              <a:gd name="connsiteX105" fmla="*/ 3931166 w 5364212"/>
              <a:gd name="connsiteY105" fmla="*/ 3784942 h 4070733"/>
              <a:gd name="connsiteX106" fmla="*/ 3957518 w 5364212"/>
              <a:gd name="connsiteY106" fmla="*/ 3801933 h 4070733"/>
              <a:gd name="connsiteX107" fmla="*/ 4050796 w 5364212"/>
              <a:gd name="connsiteY107" fmla="*/ 3801933 h 4070733"/>
              <a:gd name="connsiteX108" fmla="*/ 4051130 w 5364212"/>
              <a:gd name="connsiteY108" fmla="*/ 3794109 h 4070733"/>
              <a:gd name="connsiteX109" fmla="*/ 4047736 w 5364212"/>
              <a:gd name="connsiteY109" fmla="*/ 3769115 h 4070733"/>
              <a:gd name="connsiteX110" fmla="*/ 4036246 w 5364212"/>
              <a:gd name="connsiteY110" fmla="*/ 3739343 h 4070733"/>
              <a:gd name="connsiteX111" fmla="*/ 4001624 w 5364212"/>
              <a:gd name="connsiteY111" fmla="*/ 3708417 h 4070733"/>
              <a:gd name="connsiteX112" fmla="*/ 2620499 w 5364212"/>
              <a:gd name="connsiteY112" fmla="*/ 3708417 h 4070733"/>
              <a:gd name="connsiteX113" fmla="*/ 2595183 w 5364212"/>
              <a:gd name="connsiteY113" fmla="*/ 3714976 h 4070733"/>
              <a:gd name="connsiteX114" fmla="*/ 2573740 w 5364212"/>
              <a:gd name="connsiteY114" fmla="*/ 3730149 h 4070733"/>
              <a:gd name="connsiteX115" fmla="*/ 2550041 w 5364212"/>
              <a:gd name="connsiteY115" fmla="*/ 3784942 h 4070733"/>
              <a:gd name="connsiteX116" fmla="*/ 2576392 w 5364212"/>
              <a:gd name="connsiteY116" fmla="*/ 3801933 h 4070733"/>
              <a:gd name="connsiteX117" fmla="*/ 2669671 w 5364212"/>
              <a:gd name="connsiteY117" fmla="*/ 3801933 h 4070733"/>
              <a:gd name="connsiteX118" fmla="*/ 2670005 w 5364212"/>
              <a:gd name="connsiteY118" fmla="*/ 3794109 h 4070733"/>
              <a:gd name="connsiteX119" fmla="*/ 2666611 w 5364212"/>
              <a:gd name="connsiteY119" fmla="*/ 3769115 h 4070733"/>
              <a:gd name="connsiteX120" fmla="*/ 2655122 w 5364212"/>
              <a:gd name="connsiteY120" fmla="*/ 3739343 h 4070733"/>
              <a:gd name="connsiteX121" fmla="*/ 2620499 w 5364212"/>
              <a:gd name="connsiteY121" fmla="*/ 3708417 h 4070733"/>
              <a:gd name="connsiteX122" fmla="*/ 302142 w 5364212"/>
              <a:gd name="connsiteY122" fmla="*/ 3697844 h 4070733"/>
              <a:gd name="connsiteX123" fmla="*/ 367840 w 5364212"/>
              <a:gd name="connsiteY123" fmla="*/ 3754639 h 4070733"/>
              <a:gd name="connsiteX124" fmla="*/ 397511 w 5364212"/>
              <a:gd name="connsiteY124" fmla="*/ 3837214 h 4070733"/>
              <a:gd name="connsiteX125" fmla="*/ 397511 w 5364212"/>
              <a:gd name="connsiteY125" fmla="*/ 3844379 h 4070733"/>
              <a:gd name="connsiteX126" fmla="*/ 396966 w 5364212"/>
              <a:gd name="connsiteY126" fmla="*/ 3850201 h 4070733"/>
              <a:gd name="connsiteX127" fmla="*/ 427023 w 5364212"/>
              <a:gd name="connsiteY127" fmla="*/ 3879459 h 4070733"/>
              <a:gd name="connsiteX128" fmla="*/ 440853 w 5364212"/>
              <a:gd name="connsiteY128" fmla="*/ 3898780 h 4070733"/>
              <a:gd name="connsiteX129" fmla="*/ 440853 w 5364212"/>
              <a:gd name="connsiteY129" fmla="*/ 3697844 h 4070733"/>
              <a:gd name="connsiteX130" fmla="*/ 4912424 w 5364212"/>
              <a:gd name="connsiteY130" fmla="*/ 3683795 h 4070733"/>
              <a:gd name="connsiteX131" fmla="*/ 4892648 w 5364212"/>
              <a:gd name="connsiteY131" fmla="*/ 3687136 h 4070733"/>
              <a:gd name="connsiteX132" fmla="*/ 4874218 w 5364212"/>
              <a:gd name="connsiteY132" fmla="*/ 3695557 h 4070733"/>
              <a:gd name="connsiteX133" fmla="*/ 4860300 w 5364212"/>
              <a:gd name="connsiteY133" fmla="*/ 3708843 h 4070733"/>
              <a:gd name="connsiteX134" fmla="*/ 4854382 w 5364212"/>
              <a:gd name="connsiteY134" fmla="*/ 3724951 h 4070733"/>
              <a:gd name="connsiteX135" fmla="*/ 4860634 w 5364212"/>
              <a:gd name="connsiteY135" fmla="*/ 3756202 h 4070733"/>
              <a:gd name="connsiteX136" fmla="*/ 4876576 w 5364212"/>
              <a:gd name="connsiteY136" fmla="*/ 3774339 h 4070733"/>
              <a:gd name="connsiteX137" fmla="*/ 4897830 w 5364212"/>
              <a:gd name="connsiteY137" fmla="*/ 3784569 h 4070733"/>
              <a:gd name="connsiteX138" fmla="*/ 4918710 w 5364212"/>
              <a:gd name="connsiteY138" fmla="*/ 3788876 h 4070733"/>
              <a:gd name="connsiteX139" fmla="*/ 4973802 w 5364212"/>
              <a:gd name="connsiteY139" fmla="*/ 3734408 h 4070733"/>
              <a:gd name="connsiteX140" fmla="*/ 4968362 w 5364212"/>
              <a:gd name="connsiteY140" fmla="*/ 3714840 h 4070733"/>
              <a:gd name="connsiteX141" fmla="*/ 4953996 w 5364212"/>
              <a:gd name="connsiteY141" fmla="*/ 3698810 h 4070733"/>
              <a:gd name="connsiteX142" fmla="*/ 4934138 w 5364212"/>
              <a:gd name="connsiteY142" fmla="*/ 3687861 h 4070733"/>
              <a:gd name="connsiteX143" fmla="*/ 4912424 w 5364212"/>
              <a:gd name="connsiteY143" fmla="*/ 3683795 h 4070733"/>
              <a:gd name="connsiteX144" fmla="*/ 1809128 w 5364212"/>
              <a:gd name="connsiteY144" fmla="*/ 3669184 h 4070733"/>
              <a:gd name="connsiteX145" fmla="*/ 1860751 w 5364212"/>
              <a:gd name="connsiteY145" fmla="*/ 3692980 h 4070733"/>
              <a:gd name="connsiteX146" fmla="*/ 1881456 w 5364212"/>
              <a:gd name="connsiteY146" fmla="*/ 3747044 h 4070733"/>
              <a:gd name="connsiteX147" fmla="*/ 1859908 w 5364212"/>
              <a:gd name="connsiteY147" fmla="*/ 3802837 h 4070733"/>
              <a:gd name="connsiteX148" fmla="*/ 1835449 w 5364212"/>
              <a:gd name="connsiteY148" fmla="*/ 3822203 h 4070733"/>
              <a:gd name="connsiteX149" fmla="*/ 1806924 w 5364212"/>
              <a:gd name="connsiteY149" fmla="*/ 3828223 h 4070733"/>
              <a:gd name="connsiteX150" fmla="*/ 1749480 w 5364212"/>
              <a:gd name="connsiteY150" fmla="*/ 3802214 h 4070733"/>
              <a:gd name="connsiteX151" fmla="*/ 1727976 w 5364212"/>
              <a:gd name="connsiteY151" fmla="*/ 3750907 h 4070733"/>
              <a:gd name="connsiteX152" fmla="*/ 1751974 w 5364212"/>
              <a:gd name="connsiteY152" fmla="*/ 3695149 h 4070733"/>
              <a:gd name="connsiteX153" fmla="*/ 1809128 w 5364212"/>
              <a:gd name="connsiteY153" fmla="*/ 3669184 h 4070733"/>
              <a:gd name="connsiteX154" fmla="*/ 4290988 w 5364212"/>
              <a:gd name="connsiteY154" fmla="*/ 3665215 h 4070733"/>
              <a:gd name="connsiteX155" fmla="*/ 4385944 w 5364212"/>
              <a:gd name="connsiteY155" fmla="*/ 3726101 h 4070733"/>
              <a:gd name="connsiteX156" fmla="*/ 4406314 w 5364212"/>
              <a:gd name="connsiteY156" fmla="*/ 3852748 h 4070733"/>
              <a:gd name="connsiteX157" fmla="*/ 4405994 w 5364212"/>
              <a:gd name="connsiteY157" fmla="*/ 3866477 h 4070733"/>
              <a:gd name="connsiteX158" fmla="*/ 4405396 w 5364212"/>
              <a:gd name="connsiteY158" fmla="*/ 3886576 h 4070733"/>
              <a:gd name="connsiteX159" fmla="*/ 4404892 w 5364212"/>
              <a:gd name="connsiteY159" fmla="*/ 3905117 h 4070733"/>
              <a:gd name="connsiteX160" fmla="*/ 4404664 w 5364212"/>
              <a:gd name="connsiteY160" fmla="*/ 3925524 h 4070733"/>
              <a:gd name="connsiteX161" fmla="*/ 4404664 w 5364212"/>
              <a:gd name="connsiteY161" fmla="*/ 3950786 h 4070733"/>
              <a:gd name="connsiteX162" fmla="*/ 4425528 w 5364212"/>
              <a:gd name="connsiteY162" fmla="*/ 3959457 h 4070733"/>
              <a:gd name="connsiteX163" fmla="*/ 4435538 w 5364212"/>
              <a:gd name="connsiteY163" fmla="*/ 3984513 h 4070733"/>
              <a:gd name="connsiteX164" fmla="*/ 4399044 w 5364212"/>
              <a:gd name="connsiteY164" fmla="*/ 4022104 h 4070733"/>
              <a:gd name="connsiteX165" fmla="*/ 4350968 w 5364212"/>
              <a:gd name="connsiteY165" fmla="*/ 3932135 h 4070733"/>
              <a:gd name="connsiteX166" fmla="*/ 4353176 w 5364212"/>
              <a:gd name="connsiteY166" fmla="*/ 3890795 h 4070733"/>
              <a:gd name="connsiteX167" fmla="*/ 4355386 w 5364212"/>
              <a:gd name="connsiteY167" fmla="*/ 3858367 h 4070733"/>
              <a:gd name="connsiteX168" fmla="*/ 4265628 w 5364212"/>
              <a:gd name="connsiteY168" fmla="*/ 3858367 h 4070733"/>
              <a:gd name="connsiteX169" fmla="*/ 4209716 w 5364212"/>
              <a:gd name="connsiteY169" fmla="*/ 3831581 h 4070733"/>
              <a:gd name="connsiteX170" fmla="*/ 4185582 w 5364212"/>
              <a:gd name="connsiteY170" fmla="*/ 3773913 h 4070733"/>
              <a:gd name="connsiteX171" fmla="*/ 4221460 w 5364212"/>
              <a:gd name="connsiteY171" fmla="*/ 3696624 h 4070733"/>
              <a:gd name="connsiteX172" fmla="*/ 4290988 w 5364212"/>
              <a:gd name="connsiteY172" fmla="*/ 3665215 h 4070733"/>
              <a:gd name="connsiteX173" fmla="*/ 3986186 w 5364212"/>
              <a:gd name="connsiteY173" fmla="*/ 3665215 h 4070733"/>
              <a:gd name="connsiteX174" fmla="*/ 4081144 w 5364212"/>
              <a:gd name="connsiteY174" fmla="*/ 3726101 h 4070733"/>
              <a:gd name="connsiteX175" fmla="*/ 4101514 w 5364212"/>
              <a:gd name="connsiteY175" fmla="*/ 3852748 h 4070733"/>
              <a:gd name="connsiteX176" fmla="*/ 4101194 w 5364212"/>
              <a:gd name="connsiteY176" fmla="*/ 3866477 h 4070733"/>
              <a:gd name="connsiteX177" fmla="*/ 4100596 w 5364212"/>
              <a:gd name="connsiteY177" fmla="*/ 3886576 h 4070733"/>
              <a:gd name="connsiteX178" fmla="*/ 4100092 w 5364212"/>
              <a:gd name="connsiteY178" fmla="*/ 3905117 h 4070733"/>
              <a:gd name="connsiteX179" fmla="*/ 4099864 w 5364212"/>
              <a:gd name="connsiteY179" fmla="*/ 3925524 h 4070733"/>
              <a:gd name="connsiteX180" fmla="*/ 4099864 w 5364212"/>
              <a:gd name="connsiteY180" fmla="*/ 3950786 h 4070733"/>
              <a:gd name="connsiteX181" fmla="*/ 4120728 w 5364212"/>
              <a:gd name="connsiteY181" fmla="*/ 3959457 h 4070733"/>
              <a:gd name="connsiteX182" fmla="*/ 4130738 w 5364212"/>
              <a:gd name="connsiteY182" fmla="*/ 3984513 h 4070733"/>
              <a:gd name="connsiteX183" fmla="*/ 4094244 w 5364212"/>
              <a:gd name="connsiteY183" fmla="*/ 4022104 h 4070733"/>
              <a:gd name="connsiteX184" fmla="*/ 4046168 w 5364212"/>
              <a:gd name="connsiteY184" fmla="*/ 3932135 h 4070733"/>
              <a:gd name="connsiteX185" fmla="*/ 4048378 w 5364212"/>
              <a:gd name="connsiteY185" fmla="*/ 3890795 h 4070733"/>
              <a:gd name="connsiteX186" fmla="*/ 4050586 w 5364212"/>
              <a:gd name="connsiteY186" fmla="*/ 3858367 h 4070733"/>
              <a:gd name="connsiteX187" fmla="*/ 3960828 w 5364212"/>
              <a:gd name="connsiteY187" fmla="*/ 3858367 h 4070733"/>
              <a:gd name="connsiteX188" fmla="*/ 3904916 w 5364212"/>
              <a:gd name="connsiteY188" fmla="*/ 3831581 h 4070733"/>
              <a:gd name="connsiteX189" fmla="*/ 3880782 w 5364212"/>
              <a:gd name="connsiteY189" fmla="*/ 3773913 h 4070733"/>
              <a:gd name="connsiteX190" fmla="*/ 3916660 w 5364212"/>
              <a:gd name="connsiteY190" fmla="*/ 3696624 h 4070733"/>
              <a:gd name="connsiteX191" fmla="*/ 3986186 w 5364212"/>
              <a:gd name="connsiteY191" fmla="*/ 3665215 h 4070733"/>
              <a:gd name="connsiteX192" fmla="*/ 2605062 w 5364212"/>
              <a:gd name="connsiteY192" fmla="*/ 3665215 h 4070733"/>
              <a:gd name="connsiteX193" fmla="*/ 2700018 w 5364212"/>
              <a:gd name="connsiteY193" fmla="*/ 3726101 h 4070733"/>
              <a:gd name="connsiteX194" fmla="*/ 2720390 w 5364212"/>
              <a:gd name="connsiteY194" fmla="*/ 3852748 h 4070733"/>
              <a:gd name="connsiteX195" fmla="*/ 2720069 w 5364212"/>
              <a:gd name="connsiteY195" fmla="*/ 3866477 h 4070733"/>
              <a:gd name="connsiteX196" fmla="*/ 2719472 w 5364212"/>
              <a:gd name="connsiteY196" fmla="*/ 3886576 h 4070733"/>
              <a:gd name="connsiteX197" fmla="*/ 2718967 w 5364212"/>
              <a:gd name="connsiteY197" fmla="*/ 3905117 h 4070733"/>
              <a:gd name="connsiteX198" fmla="*/ 2718739 w 5364212"/>
              <a:gd name="connsiteY198" fmla="*/ 3925524 h 4070733"/>
              <a:gd name="connsiteX199" fmla="*/ 2718739 w 5364212"/>
              <a:gd name="connsiteY199" fmla="*/ 3950786 h 4070733"/>
              <a:gd name="connsiteX200" fmla="*/ 2739602 w 5364212"/>
              <a:gd name="connsiteY200" fmla="*/ 3959457 h 4070733"/>
              <a:gd name="connsiteX201" fmla="*/ 2749612 w 5364212"/>
              <a:gd name="connsiteY201" fmla="*/ 3984513 h 4070733"/>
              <a:gd name="connsiteX202" fmla="*/ 2713119 w 5364212"/>
              <a:gd name="connsiteY202" fmla="*/ 4022104 h 4070733"/>
              <a:gd name="connsiteX203" fmla="*/ 2665044 w 5364212"/>
              <a:gd name="connsiteY203" fmla="*/ 3932135 h 4070733"/>
              <a:gd name="connsiteX204" fmla="*/ 2667252 w 5364212"/>
              <a:gd name="connsiteY204" fmla="*/ 3890795 h 4070733"/>
              <a:gd name="connsiteX205" fmla="*/ 2669460 w 5364212"/>
              <a:gd name="connsiteY205" fmla="*/ 3858367 h 4070733"/>
              <a:gd name="connsiteX206" fmla="*/ 2579702 w 5364212"/>
              <a:gd name="connsiteY206" fmla="*/ 3858367 h 4070733"/>
              <a:gd name="connsiteX207" fmla="*/ 2523790 w 5364212"/>
              <a:gd name="connsiteY207" fmla="*/ 3831581 h 4070733"/>
              <a:gd name="connsiteX208" fmla="*/ 2499656 w 5364212"/>
              <a:gd name="connsiteY208" fmla="*/ 3773913 h 4070733"/>
              <a:gd name="connsiteX209" fmla="*/ 2535535 w 5364212"/>
              <a:gd name="connsiteY209" fmla="*/ 3696624 h 4070733"/>
              <a:gd name="connsiteX210" fmla="*/ 2605062 w 5364212"/>
              <a:gd name="connsiteY210" fmla="*/ 3665215 h 4070733"/>
              <a:gd name="connsiteX211" fmla="*/ 3124278 w 5364212"/>
              <a:gd name="connsiteY211" fmla="*/ 3660254 h 4070733"/>
              <a:gd name="connsiteX212" fmla="*/ 3174004 w 5364212"/>
              <a:gd name="connsiteY212" fmla="*/ 3734224 h 4070733"/>
              <a:gd name="connsiteX213" fmla="*/ 3174004 w 5364212"/>
              <a:gd name="connsiteY213" fmla="*/ 3740484 h 4070733"/>
              <a:gd name="connsiteX214" fmla="*/ 3173394 w 5364212"/>
              <a:gd name="connsiteY214" fmla="*/ 3751926 h 4070733"/>
              <a:gd name="connsiteX215" fmla="*/ 3172248 w 5364212"/>
              <a:gd name="connsiteY215" fmla="*/ 3771388 h 4070733"/>
              <a:gd name="connsiteX216" fmla="*/ 3171160 w 5364212"/>
              <a:gd name="connsiteY216" fmla="*/ 3801590 h 4070733"/>
              <a:gd name="connsiteX217" fmla="*/ 3188230 w 5364212"/>
              <a:gd name="connsiteY217" fmla="*/ 3828943 h 4070733"/>
              <a:gd name="connsiteX218" fmla="*/ 3207890 w 5364212"/>
              <a:gd name="connsiteY218" fmla="*/ 3821690 h 4070733"/>
              <a:gd name="connsiteX219" fmla="*/ 3230114 w 5364212"/>
              <a:gd name="connsiteY219" fmla="*/ 3800686 h 4070733"/>
              <a:gd name="connsiteX220" fmla="*/ 3247338 w 5364212"/>
              <a:gd name="connsiteY220" fmla="*/ 3775586 h 4070733"/>
              <a:gd name="connsiteX221" fmla="*/ 3260460 w 5364212"/>
              <a:gd name="connsiteY221" fmla="*/ 3745692 h 4070733"/>
              <a:gd name="connsiteX222" fmla="*/ 3328372 w 5364212"/>
              <a:gd name="connsiteY222" fmla="*/ 3869291 h 4070733"/>
              <a:gd name="connsiteX223" fmla="*/ 3321206 w 5364212"/>
              <a:gd name="connsiteY223" fmla="*/ 3922534 h 4070733"/>
              <a:gd name="connsiteX224" fmla="*/ 3296998 w 5364212"/>
              <a:gd name="connsiteY224" fmla="*/ 3969182 h 4070733"/>
              <a:gd name="connsiteX225" fmla="*/ 3209734 w 5364212"/>
              <a:gd name="connsiteY225" fmla="*/ 4012735 h 4070733"/>
              <a:gd name="connsiteX226" fmla="*/ 3073516 w 5364212"/>
              <a:gd name="connsiteY226" fmla="*/ 3911149 h 4070733"/>
              <a:gd name="connsiteX227" fmla="*/ 3023290 w 5364212"/>
              <a:gd name="connsiteY227" fmla="*/ 3733565 h 4070733"/>
              <a:gd name="connsiteX228" fmla="*/ 3051002 w 5364212"/>
              <a:gd name="connsiteY228" fmla="*/ 3744216 h 4070733"/>
              <a:gd name="connsiteX229" fmla="*/ 3101782 w 5364212"/>
              <a:gd name="connsiteY229" fmla="*/ 3883402 h 4070733"/>
              <a:gd name="connsiteX230" fmla="*/ 3208074 w 5364212"/>
              <a:gd name="connsiteY230" fmla="*/ 3946369 h 4070733"/>
              <a:gd name="connsiteX231" fmla="*/ 3268424 w 5364212"/>
              <a:gd name="connsiteY231" fmla="*/ 3923732 h 4070733"/>
              <a:gd name="connsiteX232" fmla="*/ 3292318 w 5364212"/>
              <a:gd name="connsiteY232" fmla="*/ 3864330 h 4070733"/>
              <a:gd name="connsiteX233" fmla="*/ 3288906 w 5364212"/>
              <a:gd name="connsiteY233" fmla="*/ 3842553 h 4070733"/>
              <a:gd name="connsiteX234" fmla="*/ 3284002 w 5364212"/>
              <a:gd name="connsiteY234" fmla="*/ 3822533 h 4070733"/>
              <a:gd name="connsiteX235" fmla="*/ 3252904 w 5364212"/>
              <a:gd name="connsiteY235" fmla="*/ 3859987 h 4070733"/>
              <a:gd name="connsiteX236" fmla="*/ 3200910 w 5364212"/>
              <a:gd name="connsiteY236" fmla="*/ 3874358 h 4070733"/>
              <a:gd name="connsiteX237" fmla="*/ 3131058 w 5364212"/>
              <a:gd name="connsiteY237" fmla="*/ 3819398 h 4070733"/>
              <a:gd name="connsiteX238" fmla="*/ 3124822 w 5364212"/>
              <a:gd name="connsiteY238" fmla="*/ 3788138 h 4070733"/>
              <a:gd name="connsiteX239" fmla="*/ 3117578 w 5364212"/>
              <a:gd name="connsiteY239" fmla="*/ 3731019 h 4070733"/>
              <a:gd name="connsiteX240" fmla="*/ 3097835 w 5364212"/>
              <a:gd name="connsiteY240" fmla="*/ 3719994 h 4070733"/>
              <a:gd name="connsiteX241" fmla="*/ 3087785 w 5364212"/>
              <a:gd name="connsiteY241" fmla="*/ 3695079 h 4070733"/>
              <a:gd name="connsiteX242" fmla="*/ 3098792 w 5364212"/>
              <a:gd name="connsiteY242" fmla="*/ 3670611 h 4070733"/>
              <a:gd name="connsiteX243" fmla="*/ 3124278 w 5364212"/>
              <a:gd name="connsiteY243" fmla="*/ 3660254 h 4070733"/>
              <a:gd name="connsiteX244" fmla="*/ 3722686 w 5364212"/>
              <a:gd name="connsiteY244" fmla="*/ 3655275 h 4070733"/>
              <a:gd name="connsiteX245" fmla="*/ 3778206 w 5364212"/>
              <a:gd name="connsiteY245" fmla="*/ 3680898 h 4070733"/>
              <a:gd name="connsiteX246" fmla="*/ 3749546 w 5364212"/>
              <a:gd name="connsiteY246" fmla="*/ 3716030 h 4070733"/>
              <a:gd name="connsiteX247" fmla="*/ 3753036 w 5364212"/>
              <a:gd name="connsiteY247" fmla="*/ 3728687 h 4070733"/>
              <a:gd name="connsiteX248" fmla="*/ 3762032 w 5364212"/>
              <a:gd name="connsiteY248" fmla="*/ 3738535 h 4070733"/>
              <a:gd name="connsiteX249" fmla="*/ 3774006 w 5364212"/>
              <a:gd name="connsiteY249" fmla="*/ 3745520 h 4070733"/>
              <a:gd name="connsiteX250" fmla="*/ 3786172 w 5364212"/>
              <a:gd name="connsiteY250" fmla="*/ 3749801 h 4070733"/>
              <a:gd name="connsiteX251" fmla="*/ 3800110 w 5364212"/>
              <a:gd name="connsiteY251" fmla="*/ 3752795 h 4070733"/>
              <a:gd name="connsiteX252" fmla="*/ 3815034 w 5364212"/>
              <a:gd name="connsiteY252" fmla="*/ 3758872 h 4070733"/>
              <a:gd name="connsiteX253" fmla="*/ 3857050 w 5364212"/>
              <a:gd name="connsiteY253" fmla="*/ 3787585 h 4070733"/>
              <a:gd name="connsiteX254" fmla="*/ 3807644 w 5364212"/>
              <a:gd name="connsiteY254" fmla="*/ 3807096 h 4070733"/>
              <a:gd name="connsiteX255" fmla="*/ 3768390 w 5364212"/>
              <a:gd name="connsiteY255" fmla="*/ 3831779 h 4070733"/>
              <a:gd name="connsiteX256" fmla="*/ 3725284 w 5364212"/>
              <a:gd name="connsiteY256" fmla="*/ 3908427 h 4070733"/>
              <a:gd name="connsiteX257" fmla="*/ 3742626 w 5364212"/>
              <a:gd name="connsiteY257" fmla="*/ 3962557 h 4070733"/>
              <a:gd name="connsiteX258" fmla="*/ 3801362 w 5364212"/>
              <a:gd name="connsiteY258" fmla="*/ 3997193 h 4070733"/>
              <a:gd name="connsiteX259" fmla="*/ 3769418 w 5364212"/>
              <a:gd name="connsiteY259" fmla="*/ 4013174 h 4070733"/>
              <a:gd name="connsiteX260" fmla="*/ 3737306 w 5364212"/>
              <a:gd name="connsiteY260" fmla="*/ 4016590 h 4070733"/>
              <a:gd name="connsiteX261" fmla="*/ 3670158 w 5364212"/>
              <a:gd name="connsiteY261" fmla="*/ 4006747 h 4070733"/>
              <a:gd name="connsiteX262" fmla="*/ 3622364 w 5364212"/>
              <a:gd name="connsiteY262" fmla="*/ 3979657 h 4070733"/>
              <a:gd name="connsiteX263" fmla="*/ 3572172 w 5364212"/>
              <a:gd name="connsiteY263" fmla="*/ 3929295 h 4070733"/>
              <a:gd name="connsiteX264" fmla="*/ 3556928 w 5364212"/>
              <a:gd name="connsiteY264" fmla="*/ 3865427 h 4070733"/>
              <a:gd name="connsiteX265" fmla="*/ 3566768 w 5364212"/>
              <a:gd name="connsiteY265" fmla="*/ 3804141 h 4070733"/>
              <a:gd name="connsiteX266" fmla="*/ 3600982 w 5364212"/>
              <a:gd name="connsiteY266" fmla="*/ 3738939 h 4070733"/>
              <a:gd name="connsiteX267" fmla="*/ 3659240 w 5364212"/>
              <a:gd name="connsiteY267" fmla="*/ 3684155 h 4070733"/>
              <a:gd name="connsiteX268" fmla="*/ 3722686 w 5364212"/>
              <a:gd name="connsiteY268" fmla="*/ 3655275 h 4070733"/>
              <a:gd name="connsiteX269" fmla="*/ 5157308 w 5364212"/>
              <a:gd name="connsiteY269" fmla="*/ 3654572 h 4070733"/>
              <a:gd name="connsiteX270" fmla="*/ 5196856 w 5364212"/>
              <a:gd name="connsiteY270" fmla="*/ 3690258 h 4070733"/>
              <a:gd name="connsiteX271" fmla="*/ 5271028 w 5364212"/>
              <a:gd name="connsiteY271" fmla="*/ 3740484 h 4070733"/>
              <a:gd name="connsiteX272" fmla="*/ 5306872 w 5364212"/>
              <a:gd name="connsiteY272" fmla="*/ 3817571 h 4070733"/>
              <a:gd name="connsiteX273" fmla="*/ 5219274 w 5364212"/>
              <a:gd name="connsiteY273" fmla="*/ 3920790 h 4070733"/>
              <a:gd name="connsiteX274" fmla="*/ 5279944 w 5364212"/>
              <a:gd name="connsiteY274" fmla="*/ 3958658 h 4070733"/>
              <a:gd name="connsiteX275" fmla="*/ 5357152 w 5364212"/>
              <a:gd name="connsiteY275" fmla="*/ 4025845 h 4070733"/>
              <a:gd name="connsiteX276" fmla="*/ 5364212 w 5364212"/>
              <a:gd name="connsiteY276" fmla="*/ 4070733 h 4070733"/>
              <a:gd name="connsiteX277" fmla="*/ 5301488 w 5364212"/>
              <a:gd name="connsiteY277" fmla="*/ 4021248 h 4070733"/>
              <a:gd name="connsiteX278" fmla="*/ 5241542 w 5364212"/>
              <a:gd name="connsiteY278" fmla="*/ 3980079 h 4070733"/>
              <a:gd name="connsiteX279" fmla="*/ 5173992 w 5364212"/>
              <a:gd name="connsiteY279" fmla="*/ 3946035 h 4070733"/>
              <a:gd name="connsiteX280" fmla="*/ 5103304 w 5364212"/>
              <a:gd name="connsiteY280" fmla="*/ 3924979 h 4070733"/>
              <a:gd name="connsiteX281" fmla="*/ 5072424 w 5364212"/>
              <a:gd name="connsiteY281" fmla="*/ 3813612 h 4070733"/>
              <a:gd name="connsiteX282" fmla="*/ 5136840 w 5364212"/>
              <a:gd name="connsiteY282" fmla="*/ 3851509 h 4070733"/>
              <a:gd name="connsiteX283" fmla="*/ 5176896 w 5364212"/>
              <a:gd name="connsiteY283" fmla="*/ 3865102 h 4070733"/>
              <a:gd name="connsiteX284" fmla="*/ 5208692 w 5364212"/>
              <a:gd name="connsiteY284" fmla="*/ 3869862 h 4070733"/>
              <a:gd name="connsiteX285" fmla="*/ 5248426 w 5364212"/>
              <a:gd name="connsiteY285" fmla="*/ 3859465 h 4070733"/>
              <a:gd name="connsiteX286" fmla="*/ 5269780 w 5364212"/>
              <a:gd name="connsiteY286" fmla="*/ 3830813 h 4070733"/>
              <a:gd name="connsiteX287" fmla="*/ 5231146 w 5364212"/>
              <a:gd name="connsiteY287" fmla="*/ 3779313 h 4070733"/>
              <a:gd name="connsiteX288" fmla="*/ 5196238 w 5364212"/>
              <a:gd name="connsiteY288" fmla="*/ 3760395 h 4070733"/>
              <a:gd name="connsiteX289" fmla="*/ 5157992 w 5364212"/>
              <a:gd name="connsiteY289" fmla="*/ 3740537 h 4070733"/>
              <a:gd name="connsiteX290" fmla="*/ 5118048 w 5364212"/>
              <a:gd name="connsiteY290" fmla="*/ 3696080 h 4070733"/>
              <a:gd name="connsiteX291" fmla="*/ 5129116 w 5364212"/>
              <a:gd name="connsiteY291" fmla="*/ 3667243 h 4070733"/>
              <a:gd name="connsiteX292" fmla="*/ 5157308 w 5364212"/>
              <a:gd name="connsiteY292" fmla="*/ 3654572 h 4070733"/>
              <a:gd name="connsiteX293" fmla="*/ 2836404 w 5364212"/>
              <a:gd name="connsiteY293" fmla="*/ 3648953 h 4070733"/>
              <a:gd name="connsiteX294" fmla="*/ 2872371 w 5364212"/>
              <a:gd name="connsiteY294" fmla="*/ 3696492 h 4070733"/>
              <a:gd name="connsiteX295" fmla="*/ 2872371 w 5364212"/>
              <a:gd name="connsiteY295" fmla="*/ 3704452 h 4070733"/>
              <a:gd name="connsiteX296" fmla="*/ 2871817 w 5364212"/>
              <a:gd name="connsiteY296" fmla="*/ 3711929 h 4070733"/>
              <a:gd name="connsiteX297" fmla="*/ 2916266 w 5364212"/>
              <a:gd name="connsiteY297" fmla="*/ 3756804 h 4070733"/>
              <a:gd name="connsiteX298" fmla="*/ 2947149 w 5364212"/>
              <a:gd name="connsiteY298" fmla="*/ 3793415 h 4070733"/>
              <a:gd name="connsiteX299" fmla="*/ 2987716 w 5364212"/>
              <a:gd name="connsiteY299" fmla="*/ 3895677 h 4070733"/>
              <a:gd name="connsiteX300" fmla="*/ 2939299 w 5364212"/>
              <a:gd name="connsiteY300" fmla="*/ 3986823 h 4070733"/>
              <a:gd name="connsiteX301" fmla="*/ 2854581 w 5364212"/>
              <a:gd name="connsiteY301" fmla="*/ 4023790 h 4070733"/>
              <a:gd name="connsiteX302" fmla="*/ 2813389 w 5364212"/>
              <a:gd name="connsiteY302" fmla="*/ 4010654 h 4070733"/>
              <a:gd name="connsiteX303" fmla="*/ 2789901 w 5364212"/>
              <a:gd name="connsiteY303" fmla="*/ 3971957 h 4070733"/>
              <a:gd name="connsiteX304" fmla="*/ 2812977 w 5364212"/>
              <a:gd name="connsiteY304" fmla="*/ 3926735 h 4070733"/>
              <a:gd name="connsiteX305" fmla="*/ 2863388 w 5364212"/>
              <a:gd name="connsiteY305" fmla="*/ 3908023 h 4070733"/>
              <a:gd name="connsiteX306" fmla="*/ 2927637 w 5364212"/>
              <a:gd name="connsiteY306" fmla="*/ 3930616 h 4070733"/>
              <a:gd name="connsiteX307" fmla="*/ 2937828 w 5364212"/>
              <a:gd name="connsiteY307" fmla="*/ 3911803 h 4070733"/>
              <a:gd name="connsiteX308" fmla="*/ 2942196 w 5364212"/>
              <a:gd name="connsiteY308" fmla="*/ 3889882 h 4070733"/>
              <a:gd name="connsiteX309" fmla="*/ 2905334 w 5364212"/>
              <a:gd name="connsiteY309" fmla="*/ 3827169 h 4070733"/>
              <a:gd name="connsiteX310" fmla="*/ 2870452 w 5364212"/>
              <a:gd name="connsiteY310" fmla="*/ 3794496 h 4070733"/>
              <a:gd name="connsiteX311" fmla="*/ 2837054 w 5364212"/>
              <a:gd name="connsiteY311" fmla="*/ 3762375 h 4070733"/>
              <a:gd name="connsiteX312" fmla="*/ 2804332 w 5364212"/>
              <a:gd name="connsiteY312" fmla="*/ 3726562 h 4070733"/>
              <a:gd name="connsiteX313" fmla="*/ 2792149 w 5364212"/>
              <a:gd name="connsiteY313" fmla="*/ 3694885 h 4070733"/>
              <a:gd name="connsiteX314" fmla="*/ 2804644 w 5364212"/>
              <a:gd name="connsiteY314" fmla="*/ 3662708 h 4070733"/>
              <a:gd name="connsiteX315" fmla="*/ 2836404 w 5364212"/>
              <a:gd name="connsiteY315" fmla="*/ 3648953 h 4070733"/>
              <a:gd name="connsiteX316" fmla="*/ 2293479 w 5364212"/>
              <a:gd name="connsiteY316" fmla="*/ 3648953 h 4070733"/>
              <a:gd name="connsiteX317" fmla="*/ 2329446 w 5364212"/>
              <a:gd name="connsiteY317" fmla="*/ 3696492 h 4070733"/>
              <a:gd name="connsiteX318" fmla="*/ 2329446 w 5364212"/>
              <a:gd name="connsiteY318" fmla="*/ 3704452 h 4070733"/>
              <a:gd name="connsiteX319" fmla="*/ 2328893 w 5364212"/>
              <a:gd name="connsiteY319" fmla="*/ 3711929 h 4070733"/>
              <a:gd name="connsiteX320" fmla="*/ 2373341 w 5364212"/>
              <a:gd name="connsiteY320" fmla="*/ 3756804 h 4070733"/>
              <a:gd name="connsiteX321" fmla="*/ 2404223 w 5364212"/>
              <a:gd name="connsiteY321" fmla="*/ 3793415 h 4070733"/>
              <a:gd name="connsiteX322" fmla="*/ 2444791 w 5364212"/>
              <a:gd name="connsiteY322" fmla="*/ 3895677 h 4070733"/>
              <a:gd name="connsiteX323" fmla="*/ 2396373 w 5364212"/>
              <a:gd name="connsiteY323" fmla="*/ 3986823 h 4070733"/>
              <a:gd name="connsiteX324" fmla="*/ 2311656 w 5364212"/>
              <a:gd name="connsiteY324" fmla="*/ 4023790 h 4070733"/>
              <a:gd name="connsiteX325" fmla="*/ 2270465 w 5364212"/>
              <a:gd name="connsiteY325" fmla="*/ 4010654 h 4070733"/>
              <a:gd name="connsiteX326" fmla="*/ 2246976 w 5364212"/>
              <a:gd name="connsiteY326" fmla="*/ 3971957 h 4070733"/>
              <a:gd name="connsiteX327" fmla="*/ 2270052 w 5364212"/>
              <a:gd name="connsiteY327" fmla="*/ 3926735 h 4070733"/>
              <a:gd name="connsiteX328" fmla="*/ 2320463 w 5364212"/>
              <a:gd name="connsiteY328" fmla="*/ 3908023 h 4070733"/>
              <a:gd name="connsiteX329" fmla="*/ 2384713 w 5364212"/>
              <a:gd name="connsiteY329" fmla="*/ 3930616 h 4070733"/>
              <a:gd name="connsiteX330" fmla="*/ 2394903 w 5364212"/>
              <a:gd name="connsiteY330" fmla="*/ 3911803 h 4070733"/>
              <a:gd name="connsiteX331" fmla="*/ 2399271 w 5364212"/>
              <a:gd name="connsiteY331" fmla="*/ 3889882 h 4070733"/>
              <a:gd name="connsiteX332" fmla="*/ 2362409 w 5364212"/>
              <a:gd name="connsiteY332" fmla="*/ 3827169 h 4070733"/>
              <a:gd name="connsiteX333" fmla="*/ 2327527 w 5364212"/>
              <a:gd name="connsiteY333" fmla="*/ 3794496 h 4070733"/>
              <a:gd name="connsiteX334" fmla="*/ 2294129 w 5364212"/>
              <a:gd name="connsiteY334" fmla="*/ 3762375 h 4070733"/>
              <a:gd name="connsiteX335" fmla="*/ 2261407 w 5364212"/>
              <a:gd name="connsiteY335" fmla="*/ 3726562 h 4070733"/>
              <a:gd name="connsiteX336" fmla="*/ 2249224 w 5364212"/>
              <a:gd name="connsiteY336" fmla="*/ 3694885 h 4070733"/>
              <a:gd name="connsiteX337" fmla="*/ 2261719 w 5364212"/>
              <a:gd name="connsiteY337" fmla="*/ 3662708 h 4070733"/>
              <a:gd name="connsiteX338" fmla="*/ 2293479 w 5364212"/>
              <a:gd name="connsiteY338" fmla="*/ 3648953 h 4070733"/>
              <a:gd name="connsiteX339" fmla="*/ 4924296 w 5364212"/>
              <a:gd name="connsiteY339" fmla="*/ 3647267 h 4070733"/>
              <a:gd name="connsiteX340" fmla="*/ 4990424 w 5364212"/>
              <a:gd name="connsiteY340" fmla="*/ 3669210 h 4070733"/>
              <a:gd name="connsiteX341" fmla="*/ 5021982 w 5364212"/>
              <a:gd name="connsiteY341" fmla="*/ 3731142 h 4070733"/>
              <a:gd name="connsiteX342" fmla="*/ 5004126 w 5364212"/>
              <a:gd name="connsiteY342" fmla="*/ 3779607 h 4070733"/>
              <a:gd name="connsiteX343" fmla="*/ 4964644 w 5364212"/>
              <a:gd name="connsiteY343" fmla="*/ 3808167 h 4070733"/>
              <a:gd name="connsiteX344" fmla="*/ 5033556 w 5364212"/>
              <a:gd name="connsiteY344" fmla="*/ 3904046 h 4070733"/>
              <a:gd name="connsiteX345" fmla="*/ 5020806 w 5364212"/>
              <a:gd name="connsiteY345" fmla="*/ 3952143 h 4070733"/>
              <a:gd name="connsiteX346" fmla="*/ 4991008 w 5364212"/>
              <a:gd name="connsiteY346" fmla="*/ 3981458 h 4070733"/>
              <a:gd name="connsiteX347" fmla="*/ 4949346 w 5364212"/>
              <a:gd name="connsiteY347" fmla="*/ 3996758 h 4070733"/>
              <a:gd name="connsiteX348" fmla="*/ 4901140 w 5364212"/>
              <a:gd name="connsiteY348" fmla="*/ 4001311 h 4070733"/>
              <a:gd name="connsiteX349" fmla="*/ 4862920 w 5364212"/>
              <a:gd name="connsiteY349" fmla="*/ 3994712 h 4070733"/>
              <a:gd name="connsiteX350" fmla="*/ 4827130 w 5364212"/>
              <a:gd name="connsiteY350" fmla="*/ 3976202 h 4070733"/>
              <a:gd name="connsiteX351" fmla="*/ 4800260 w 5364212"/>
              <a:gd name="connsiteY351" fmla="*/ 3946944 h 4070733"/>
              <a:gd name="connsiteX352" fmla="*/ 4789668 w 5364212"/>
              <a:gd name="connsiteY352" fmla="*/ 3908058 h 4070733"/>
              <a:gd name="connsiteX353" fmla="*/ 4813328 w 5364212"/>
              <a:gd name="connsiteY353" fmla="*/ 3854684 h 4070733"/>
              <a:gd name="connsiteX354" fmla="*/ 4862996 w 5364212"/>
              <a:gd name="connsiteY354" fmla="*/ 3829399 h 4070733"/>
              <a:gd name="connsiteX355" fmla="*/ 4799588 w 5364212"/>
              <a:gd name="connsiteY355" fmla="*/ 3752084 h 4070733"/>
              <a:gd name="connsiteX356" fmla="*/ 4808876 w 5364212"/>
              <a:gd name="connsiteY356" fmla="*/ 3709018 h 4070733"/>
              <a:gd name="connsiteX357" fmla="*/ 4834692 w 5364212"/>
              <a:gd name="connsiteY357" fmla="*/ 3675958 h 4070733"/>
              <a:gd name="connsiteX358" fmla="*/ 4874412 w 5364212"/>
              <a:gd name="connsiteY358" fmla="*/ 3654801 h 4070733"/>
              <a:gd name="connsiteX359" fmla="*/ 4924296 w 5364212"/>
              <a:gd name="connsiteY359" fmla="*/ 3647267 h 4070733"/>
              <a:gd name="connsiteX360" fmla="*/ 4530536 w 5364212"/>
              <a:gd name="connsiteY360" fmla="*/ 3639004 h 4070733"/>
              <a:gd name="connsiteX361" fmla="*/ 4556514 w 5364212"/>
              <a:gd name="connsiteY361" fmla="*/ 3651618 h 4070733"/>
              <a:gd name="connsiteX362" fmla="*/ 4564932 w 5364212"/>
              <a:gd name="connsiteY362" fmla="*/ 3677367 h 4070733"/>
              <a:gd name="connsiteX363" fmla="*/ 4552040 w 5364212"/>
              <a:gd name="connsiteY363" fmla="*/ 3701910 h 4070733"/>
              <a:gd name="connsiteX364" fmla="*/ 4565326 w 5364212"/>
              <a:gd name="connsiteY364" fmla="*/ 3711152 h 4070733"/>
              <a:gd name="connsiteX365" fmla="*/ 4604560 w 5364212"/>
              <a:gd name="connsiteY365" fmla="*/ 3729789 h 4070733"/>
              <a:gd name="connsiteX366" fmla="*/ 4630920 w 5364212"/>
              <a:gd name="connsiteY366" fmla="*/ 3741152 h 4070733"/>
              <a:gd name="connsiteX367" fmla="*/ 4657442 w 5364212"/>
              <a:gd name="connsiteY367" fmla="*/ 3752738 h 4070733"/>
              <a:gd name="connsiteX368" fmla="*/ 4682502 w 5364212"/>
              <a:gd name="connsiteY368" fmla="*/ 3766305 h 4070733"/>
              <a:gd name="connsiteX369" fmla="*/ 4705240 w 5364212"/>
              <a:gd name="connsiteY369" fmla="*/ 3782975 h 4070733"/>
              <a:gd name="connsiteX370" fmla="*/ 4740016 w 5364212"/>
              <a:gd name="connsiteY370" fmla="*/ 3826844 h 4070733"/>
              <a:gd name="connsiteX371" fmla="*/ 4755132 w 5364212"/>
              <a:gd name="connsiteY371" fmla="*/ 3893658 h 4070733"/>
              <a:gd name="connsiteX372" fmla="*/ 4741412 w 5364212"/>
              <a:gd name="connsiteY372" fmla="*/ 3940811 h 4070733"/>
              <a:gd name="connsiteX373" fmla="*/ 4705816 w 5364212"/>
              <a:gd name="connsiteY373" fmla="*/ 3975069 h 4070733"/>
              <a:gd name="connsiteX374" fmla="*/ 4659168 w 5364212"/>
              <a:gd name="connsiteY374" fmla="*/ 3996495 h 4070733"/>
              <a:gd name="connsiteX375" fmla="*/ 4605050 w 5364212"/>
              <a:gd name="connsiteY375" fmla="*/ 4004683 h 4070733"/>
              <a:gd name="connsiteX376" fmla="*/ 4609240 w 5364212"/>
              <a:gd name="connsiteY376" fmla="*/ 3977853 h 4070733"/>
              <a:gd name="connsiteX377" fmla="*/ 4615114 w 5364212"/>
              <a:gd name="connsiteY377" fmla="*/ 3958491 h 4070733"/>
              <a:gd name="connsiteX378" fmla="*/ 4619784 w 5364212"/>
              <a:gd name="connsiteY378" fmla="*/ 3940043 h 4070733"/>
              <a:gd name="connsiteX379" fmla="*/ 4622138 w 5364212"/>
              <a:gd name="connsiteY379" fmla="*/ 3921370 h 4070733"/>
              <a:gd name="connsiteX380" fmla="*/ 4618758 w 5364212"/>
              <a:gd name="connsiteY380" fmla="*/ 3899787 h 4070733"/>
              <a:gd name="connsiteX381" fmla="*/ 4609964 w 5364212"/>
              <a:gd name="connsiteY381" fmla="*/ 3880135 h 4070733"/>
              <a:gd name="connsiteX382" fmla="*/ 4595216 w 5364212"/>
              <a:gd name="connsiteY382" fmla="*/ 3867096 h 4070733"/>
              <a:gd name="connsiteX383" fmla="*/ 4575100 w 5364212"/>
              <a:gd name="connsiteY383" fmla="*/ 3861941 h 4070733"/>
              <a:gd name="connsiteX384" fmla="*/ 4560044 w 5364212"/>
              <a:gd name="connsiteY384" fmla="*/ 3864817 h 4070733"/>
              <a:gd name="connsiteX385" fmla="*/ 4547576 w 5364212"/>
              <a:gd name="connsiteY385" fmla="*/ 3874660 h 4070733"/>
              <a:gd name="connsiteX386" fmla="*/ 4538812 w 5364212"/>
              <a:gd name="connsiteY386" fmla="*/ 3891919 h 4070733"/>
              <a:gd name="connsiteX387" fmla="*/ 4535770 w 5364212"/>
              <a:gd name="connsiteY387" fmla="*/ 3912572 h 4070733"/>
              <a:gd name="connsiteX388" fmla="*/ 4537292 w 5364212"/>
              <a:gd name="connsiteY388" fmla="*/ 3921300 h 4070733"/>
              <a:gd name="connsiteX389" fmla="*/ 4538334 w 5364212"/>
              <a:gd name="connsiteY389" fmla="*/ 3925620 h 4070733"/>
              <a:gd name="connsiteX390" fmla="*/ 4555650 w 5364212"/>
              <a:gd name="connsiteY390" fmla="*/ 3923789 h 4070733"/>
              <a:gd name="connsiteX391" fmla="*/ 4579840 w 5364212"/>
              <a:gd name="connsiteY391" fmla="*/ 3933163 h 4070733"/>
              <a:gd name="connsiteX392" fmla="*/ 4591484 w 5364212"/>
              <a:gd name="connsiteY392" fmla="*/ 3962201 h 4070733"/>
              <a:gd name="connsiteX393" fmla="*/ 4577100 w 5364212"/>
              <a:gd name="connsiteY393" fmla="*/ 3992021 h 4070733"/>
              <a:gd name="connsiteX394" fmla="*/ 4546456 w 5364212"/>
              <a:gd name="connsiteY394" fmla="*/ 4001311 h 4070733"/>
              <a:gd name="connsiteX395" fmla="*/ 4516328 w 5364212"/>
              <a:gd name="connsiteY395" fmla="*/ 3992174 h 4070733"/>
              <a:gd name="connsiteX396" fmla="*/ 4496928 w 5364212"/>
              <a:gd name="connsiteY396" fmla="*/ 3971030 h 4070733"/>
              <a:gd name="connsiteX397" fmla="*/ 4487744 w 5364212"/>
              <a:gd name="connsiteY397" fmla="*/ 3945790 h 4070733"/>
              <a:gd name="connsiteX398" fmla="*/ 4484868 w 5364212"/>
              <a:gd name="connsiteY398" fmla="*/ 3920896 h 4070733"/>
              <a:gd name="connsiteX399" fmla="*/ 4490662 w 5364212"/>
              <a:gd name="connsiteY399" fmla="*/ 3883305 h 4070733"/>
              <a:gd name="connsiteX400" fmla="*/ 4508878 w 5364212"/>
              <a:gd name="connsiteY400" fmla="*/ 3850627 h 4070733"/>
              <a:gd name="connsiteX401" fmla="*/ 4538676 w 5364212"/>
              <a:gd name="connsiteY401" fmla="*/ 3827332 h 4070733"/>
              <a:gd name="connsiteX402" fmla="*/ 4578524 w 5364212"/>
              <a:gd name="connsiteY402" fmla="*/ 3817624 h 4070733"/>
              <a:gd name="connsiteX403" fmla="*/ 4614446 w 5364212"/>
              <a:gd name="connsiteY403" fmla="*/ 3824728 h 4070733"/>
              <a:gd name="connsiteX404" fmla="*/ 4642976 w 5364212"/>
              <a:gd name="connsiteY404" fmla="*/ 3845556 h 4070733"/>
              <a:gd name="connsiteX405" fmla="*/ 4662438 w 5364212"/>
              <a:gd name="connsiteY405" fmla="*/ 3875424 h 4070733"/>
              <a:gd name="connsiteX406" fmla="*/ 4670232 w 5364212"/>
              <a:gd name="connsiteY406" fmla="*/ 3910043 h 4070733"/>
              <a:gd name="connsiteX407" fmla="*/ 4668756 w 5364212"/>
              <a:gd name="connsiteY407" fmla="*/ 3931332 h 4070733"/>
              <a:gd name="connsiteX408" fmla="*/ 4662048 w 5364212"/>
              <a:gd name="connsiteY408" fmla="*/ 3943814 h 4070733"/>
              <a:gd name="connsiteX409" fmla="*/ 4673400 w 5364212"/>
              <a:gd name="connsiteY409" fmla="*/ 3933856 h 4070733"/>
              <a:gd name="connsiteX410" fmla="*/ 4690330 w 5364212"/>
              <a:gd name="connsiteY410" fmla="*/ 3921238 h 4070733"/>
              <a:gd name="connsiteX411" fmla="*/ 4701978 w 5364212"/>
              <a:gd name="connsiteY411" fmla="*/ 3906087 h 4070733"/>
              <a:gd name="connsiteX412" fmla="*/ 4706488 w 5364212"/>
              <a:gd name="connsiteY412" fmla="*/ 3887915 h 4070733"/>
              <a:gd name="connsiteX413" fmla="*/ 4686248 w 5364212"/>
              <a:gd name="connsiteY413" fmla="*/ 3844709 h 4070733"/>
              <a:gd name="connsiteX414" fmla="*/ 4645640 w 5364212"/>
              <a:gd name="connsiteY414" fmla="*/ 3815670 h 4070733"/>
              <a:gd name="connsiteX415" fmla="*/ 4595260 w 5364212"/>
              <a:gd name="connsiteY415" fmla="*/ 3792726 h 4070733"/>
              <a:gd name="connsiteX416" fmla="*/ 4548608 w 5364212"/>
              <a:gd name="connsiteY416" fmla="*/ 3767670 h 4070733"/>
              <a:gd name="connsiteX417" fmla="*/ 4505910 w 5364212"/>
              <a:gd name="connsiteY417" fmla="*/ 3729504 h 4070733"/>
              <a:gd name="connsiteX418" fmla="*/ 4490934 w 5364212"/>
              <a:gd name="connsiteY418" fmla="*/ 3685253 h 4070733"/>
              <a:gd name="connsiteX419" fmla="*/ 4502276 w 5364212"/>
              <a:gd name="connsiteY419" fmla="*/ 3651367 h 4070733"/>
              <a:gd name="connsiteX420" fmla="*/ 4530536 w 5364212"/>
              <a:gd name="connsiteY420" fmla="*/ 3639004 h 4070733"/>
              <a:gd name="connsiteX421" fmla="*/ 1072281 w 5364212"/>
              <a:gd name="connsiteY421" fmla="*/ 3514632 h 4070733"/>
              <a:gd name="connsiteX422" fmla="*/ 1075723 w 5364212"/>
              <a:gd name="connsiteY422" fmla="*/ 3514909 h 4070733"/>
              <a:gd name="connsiteX423" fmla="*/ 1085760 w 5364212"/>
              <a:gd name="connsiteY423" fmla="*/ 3515185 h 4070733"/>
              <a:gd name="connsiteX424" fmla="*/ 1072527 w 5364212"/>
              <a:gd name="connsiteY424" fmla="*/ 3546146 h 4070733"/>
              <a:gd name="connsiteX425" fmla="*/ 1088684 w 5364212"/>
              <a:gd name="connsiteY425" fmla="*/ 3568704 h 4070733"/>
              <a:gd name="connsiteX426" fmla="*/ 1113771 w 5364212"/>
              <a:gd name="connsiteY426" fmla="*/ 3574702 h 4070733"/>
              <a:gd name="connsiteX427" fmla="*/ 1140320 w 5364212"/>
              <a:gd name="connsiteY427" fmla="*/ 3573393 h 4070733"/>
              <a:gd name="connsiteX428" fmla="*/ 1193282 w 5364212"/>
              <a:gd name="connsiteY428" fmla="*/ 3569275 h 4070733"/>
              <a:gd name="connsiteX429" fmla="*/ 1285173 w 5364212"/>
              <a:gd name="connsiteY429" fmla="*/ 3593401 h 4070733"/>
              <a:gd name="connsiteX430" fmla="*/ 1314001 w 5364212"/>
              <a:gd name="connsiteY430" fmla="*/ 3656258 h 4070733"/>
              <a:gd name="connsiteX431" fmla="*/ 1326715 w 5364212"/>
              <a:gd name="connsiteY431" fmla="*/ 3656258 h 4070733"/>
              <a:gd name="connsiteX432" fmla="*/ 1336743 w 5364212"/>
              <a:gd name="connsiteY432" fmla="*/ 3656258 h 4070733"/>
              <a:gd name="connsiteX433" fmla="*/ 1675920 w 5364212"/>
              <a:gd name="connsiteY433" fmla="*/ 3656258 h 4070733"/>
              <a:gd name="connsiteX434" fmla="*/ 1710631 w 5364212"/>
              <a:gd name="connsiteY434" fmla="*/ 3697844 h 4070733"/>
              <a:gd name="connsiteX435" fmla="*/ 1653292 w 5364212"/>
              <a:gd name="connsiteY435" fmla="*/ 3697844 h 4070733"/>
              <a:gd name="connsiteX436" fmla="*/ 1653292 w 5364212"/>
              <a:gd name="connsiteY436" fmla="*/ 4023790 h 4070733"/>
              <a:gd name="connsiteX437" fmla="*/ 1610081 w 5364212"/>
              <a:gd name="connsiteY437" fmla="*/ 3990853 h 4070733"/>
              <a:gd name="connsiteX438" fmla="*/ 1610081 w 5364212"/>
              <a:gd name="connsiteY438" fmla="*/ 3811732 h 4070733"/>
              <a:gd name="connsiteX439" fmla="*/ 1599769 w 5364212"/>
              <a:gd name="connsiteY439" fmla="*/ 3786755 h 4070733"/>
              <a:gd name="connsiteX440" fmla="*/ 1575450 w 5364212"/>
              <a:gd name="connsiteY440" fmla="*/ 3775950 h 4070733"/>
              <a:gd name="connsiteX441" fmla="*/ 1554613 w 5364212"/>
              <a:gd name="connsiteY441" fmla="*/ 3802346 h 4070733"/>
              <a:gd name="connsiteX442" fmla="*/ 1557370 w 5364212"/>
              <a:gd name="connsiteY442" fmla="*/ 3825176 h 4070733"/>
              <a:gd name="connsiteX443" fmla="*/ 1534645 w 5364212"/>
              <a:gd name="connsiteY443" fmla="*/ 3832253 h 4070733"/>
              <a:gd name="connsiteX444" fmla="*/ 1511464 w 5364212"/>
              <a:gd name="connsiteY444" fmla="*/ 3790825 h 4070733"/>
              <a:gd name="connsiteX445" fmla="*/ 1467955 w 5364212"/>
              <a:gd name="connsiteY445" fmla="*/ 3775397 h 4070733"/>
              <a:gd name="connsiteX446" fmla="*/ 1448141 w 5364212"/>
              <a:gd name="connsiteY446" fmla="*/ 3779660 h 4070733"/>
              <a:gd name="connsiteX447" fmla="*/ 1431321 w 5364212"/>
              <a:gd name="connsiteY447" fmla="*/ 3790966 h 4070733"/>
              <a:gd name="connsiteX448" fmla="*/ 1419857 w 5364212"/>
              <a:gd name="connsiteY448" fmla="*/ 3807579 h 4070733"/>
              <a:gd name="connsiteX449" fmla="*/ 1415682 w 5364212"/>
              <a:gd name="connsiteY449" fmla="*/ 3827661 h 4070733"/>
              <a:gd name="connsiteX450" fmla="*/ 1449102 w 5364212"/>
              <a:gd name="connsiteY450" fmla="*/ 3866147 h 4070733"/>
              <a:gd name="connsiteX451" fmla="*/ 1439180 w 5364212"/>
              <a:gd name="connsiteY451" fmla="*/ 3845855 h 4070733"/>
              <a:gd name="connsiteX452" fmla="*/ 1451512 w 5364212"/>
              <a:gd name="connsiteY452" fmla="*/ 3818867 h 4070733"/>
              <a:gd name="connsiteX453" fmla="*/ 1478658 w 5364212"/>
              <a:gd name="connsiteY453" fmla="*/ 3807166 h 4070733"/>
              <a:gd name="connsiteX454" fmla="*/ 1527594 w 5364212"/>
              <a:gd name="connsiteY454" fmla="*/ 3855224 h 4070733"/>
              <a:gd name="connsiteX455" fmla="*/ 1512671 w 5364212"/>
              <a:gd name="connsiteY455" fmla="*/ 3891831 h 4070733"/>
              <a:gd name="connsiteX456" fmla="*/ 1472196 w 5364212"/>
              <a:gd name="connsiteY456" fmla="*/ 3906601 h 4070733"/>
              <a:gd name="connsiteX457" fmla="*/ 1433310 w 5364212"/>
              <a:gd name="connsiteY457" fmla="*/ 3899875 h 4070733"/>
              <a:gd name="connsiteX458" fmla="*/ 1403025 w 5364212"/>
              <a:gd name="connsiteY458" fmla="*/ 3880706 h 4070733"/>
              <a:gd name="connsiteX459" fmla="*/ 1383307 w 5364212"/>
              <a:gd name="connsiteY459" fmla="*/ 3851110 h 4070733"/>
              <a:gd name="connsiteX460" fmla="*/ 1376326 w 5364212"/>
              <a:gd name="connsiteY460" fmla="*/ 3812777 h 4070733"/>
              <a:gd name="connsiteX461" fmla="*/ 1394845 w 5364212"/>
              <a:gd name="connsiteY461" fmla="*/ 3751109 h 4070733"/>
              <a:gd name="connsiteX462" fmla="*/ 1450305 w 5364212"/>
              <a:gd name="connsiteY462" fmla="*/ 3719200 h 4070733"/>
              <a:gd name="connsiteX463" fmla="*/ 1515810 w 5364212"/>
              <a:gd name="connsiteY463" fmla="*/ 3759433 h 4070733"/>
              <a:gd name="connsiteX464" fmla="*/ 1529868 w 5364212"/>
              <a:gd name="connsiteY464" fmla="*/ 3735242 h 4070733"/>
              <a:gd name="connsiteX465" fmla="*/ 1559469 w 5364212"/>
              <a:gd name="connsiteY465" fmla="*/ 3720859 h 4070733"/>
              <a:gd name="connsiteX466" fmla="*/ 1611179 w 5364212"/>
              <a:gd name="connsiteY466" fmla="*/ 3771569 h 4070733"/>
              <a:gd name="connsiteX467" fmla="*/ 1611179 w 5364212"/>
              <a:gd name="connsiteY467" fmla="*/ 3697844 h 4070733"/>
              <a:gd name="connsiteX468" fmla="*/ 1370778 w 5364212"/>
              <a:gd name="connsiteY468" fmla="*/ 3697844 h 4070733"/>
              <a:gd name="connsiteX469" fmla="*/ 1361899 w 5364212"/>
              <a:gd name="connsiteY469" fmla="*/ 3697844 h 4070733"/>
              <a:gd name="connsiteX470" fmla="*/ 1211089 w 5364212"/>
              <a:gd name="connsiteY470" fmla="*/ 3697844 h 4070733"/>
              <a:gd name="connsiteX471" fmla="*/ 1214786 w 5364212"/>
              <a:gd name="connsiteY471" fmla="*/ 3701265 h 4070733"/>
              <a:gd name="connsiteX472" fmla="*/ 1222399 w 5364212"/>
              <a:gd name="connsiteY472" fmla="*/ 3710612 h 4070733"/>
              <a:gd name="connsiteX473" fmla="*/ 1286253 w 5364212"/>
              <a:gd name="connsiteY473" fmla="*/ 3747017 h 4070733"/>
              <a:gd name="connsiteX474" fmla="*/ 1312341 w 5364212"/>
              <a:gd name="connsiteY474" fmla="*/ 3812826 h 4070733"/>
              <a:gd name="connsiteX475" fmla="*/ 1279510 w 5364212"/>
              <a:gd name="connsiteY475" fmla="*/ 3879977 h 4070733"/>
              <a:gd name="connsiteX476" fmla="*/ 1213109 w 5364212"/>
              <a:gd name="connsiteY476" fmla="*/ 3908901 h 4070733"/>
              <a:gd name="connsiteX477" fmla="*/ 1278197 w 5364212"/>
              <a:gd name="connsiteY477" fmla="*/ 3952055 h 4070733"/>
              <a:gd name="connsiteX478" fmla="*/ 1356553 w 5364212"/>
              <a:gd name="connsiteY478" fmla="*/ 4025722 h 4070733"/>
              <a:gd name="connsiteX479" fmla="*/ 1364166 w 5364212"/>
              <a:gd name="connsiteY479" fmla="*/ 4065561 h 4070733"/>
              <a:gd name="connsiteX480" fmla="*/ 1306542 w 5364212"/>
              <a:gd name="connsiteY480" fmla="*/ 4017837 h 4070733"/>
              <a:gd name="connsiteX481" fmla="*/ 1245291 w 5364212"/>
              <a:gd name="connsiteY481" fmla="*/ 3975855 h 4070733"/>
              <a:gd name="connsiteX482" fmla="*/ 1183522 w 5364212"/>
              <a:gd name="connsiteY482" fmla="*/ 3946751 h 4070733"/>
              <a:gd name="connsiteX483" fmla="*/ 1114263 w 5364212"/>
              <a:gd name="connsiteY483" fmla="*/ 3924830 h 4070733"/>
              <a:gd name="connsiteX484" fmla="*/ 1075627 w 5364212"/>
              <a:gd name="connsiteY484" fmla="*/ 3837109 h 4070733"/>
              <a:gd name="connsiteX485" fmla="*/ 1170144 w 5364212"/>
              <a:gd name="connsiteY485" fmla="*/ 3863258 h 4070733"/>
              <a:gd name="connsiteX486" fmla="*/ 1229951 w 5364212"/>
              <a:gd name="connsiteY486" fmla="*/ 3850895 h 4070733"/>
              <a:gd name="connsiteX487" fmla="*/ 1261965 w 5364212"/>
              <a:gd name="connsiteY487" fmla="*/ 3806674 h 4070733"/>
              <a:gd name="connsiteX488" fmla="*/ 1259239 w 5364212"/>
              <a:gd name="connsiteY488" fmla="*/ 3788937 h 4070733"/>
              <a:gd name="connsiteX489" fmla="*/ 1251345 w 5364212"/>
              <a:gd name="connsiteY489" fmla="*/ 3774115 h 4070733"/>
              <a:gd name="connsiteX490" fmla="*/ 1239552 w 5364212"/>
              <a:gd name="connsiteY490" fmla="*/ 3763929 h 4070733"/>
              <a:gd name="connsiteX491" fmla="*/ 1224585 w 5364212"/>
              <a:gd name="connsiteY491" fmla="*/ 3760145 h 4070733"/>
              <a:gd name="connsiteX492" fmla="*/ 1217675 w 5364212"/>
              <a:gd name="connsiteY492" fmla="*/ 3761221 h 4070733"/>
              <a:gd name="connsiteX493" fmla="*/ 1214215 w 5364212"/>
              <a:gd name="connsiteY493" fmla="*/ 3762287 h 4070733"/>
              <a:gd name="connsiteX494" fmla="*/ 1193624 w 5364212"/>
              <a:gd name="connsiteY494" fmla="*/ 3802205 h 4070733"/>
              <a:gd name="connsiteX495" fmla="*/ 1149053 w 5364212"/>
              <a:gd name="connsiteY495" fmla="*/ 3821883 h 4070733"/>
              <a:gd name="connsiteX496" fmla="*/ 1119891 w 5364212"/>
              <a:gd name="connsiteY496" fmla="*/ 3812005 h 4070733"/>
              <a:gd name="connsiteX497" fmla="*/ 1106500 w 5364212"/>
              <a:gd name="connsiteY497" fmla="*/ 3785398 h 4070733"/>
              <a:gd name="connsiteX498" fmla="*/ 1130305 w 5364212"/>
              <a:gd name="connsiteY498" fmla="*/ 3735418 h 4070733"/>
              <a:gd name="connsiteX499" fmla="*/ 1178714 w 5364212"/>
              <a:gd name="connsiteY499" fmla="*/ 3712526 h 4070733"/>
              <a:gd name="connsiteX500" fmla="*/ 1161460 w 5364212"/>
              <a:gd name="connsiteY500" fmla="*/ 3697844 h 4070733"/>
              <a:gd name="connsiteX501" fmla="*/ 1081897 w 5364212"/>
              <a:gd name="connsiteY501" fmla="*/ 3697844 h 4070733"/>
              <a:gd name="connsiteX502" fmla="*/ 1061692 w 5364212"/>
              <a:gd name="connsiteY502" fmla="*/ 3697844 h 4070733"/>
              <a:gd name="connsiteX503" fmla="*/ 1024013 w 5364212"/>
              <a:gd name="connsiteY503" fmla="*/ 3697844 h 4070733"/>
              <a:gd name="connsiteX504" fmla="*/ 1024013 w 5364212"/>
              <a:gd name="connsiteY504" fmla="*/ 4020418 h 4070733"/>
              <a:gd name="connsiteX505" fmla="*/ 982989 w 5364212"/>
              <a:gd name="connsiteY505" fmla="*/ 3986322 h 4070733"/>
              <a:gd name="connsiteX506" fmla="*/ 982989 w 5364212"/>
              <a:gd name="connsiteY506" fmla="*/ 3755087 h 4070733"/>
              <a:gd name="connsiteX507" fmla="*/ 978019 w 5364212"/>
              <a:gd name="connsiteY507" fmla="*/ 3731651 h 4070733"/>
              <a:gd name="connsiteX508" fmla="*/ 964181 w 5364212"/>
              <a:gd name="connsiteY508" fmla="*/ 3713857 h 4070733"/>
              <a:gd name="connsiteX509" fmla="*/ 943853 w 5364212"/>
              <a:gd name="connsiteY509" fmla="*/ 3702178 h 4070733"/>
              <a:gd name="connsiteX510" fmla="*/ 917791 w 5364212"/>
              <a:gd name="connsiteY510" fmla="*/ 3697844 h 4070733"/>
              <a:gd name="connsiteX511" fmla="*/ 905170 w 5364212"/>
              <a:gd name="connsiteY511" fmla="*/ 3697844 h 4070733"/>
              <a:gd name="connsiteX512" fmla="*/ 905170 w 5364212"/>
              <a:gd name="connsiteY512" fmla="*/ 4022104 h 4070733"/>
              <a:gd name="connsiteX513" fmla="*/ 877484 w 5364212"/>
              <a:gd name="connsiteY513" fmla="*/ 3999072 h 4070733"/>
              <a:gd name="connsiteX514" fmla="*/ 873111 w 5364212"/>
              <a:gd name="connsiteY514" fmla="*/ 3988113 h 4070733"/>
              <a:gd name="connsiteX515" fmla="*/ 864032 w 5364212"/>
              <a:gd name="connsiteY515" fmla="*/ 3970231 h 4070733"/>
              <a:gd name="connsiteX516" fmla="*/ 844995 w 5364212"/>
              <a:gd name="connsiteY516" fmla="*/ 3942084 h 4070733"/>
              <a:gd name="connsiteX517" fmla="*/ 822068 w 5364212"/>
              <a:gd name="connsiteY517" fmla="*/ 3916725 h 4070733"/>
              <a:gd name="connsiteX518" fmla="*/ 717189 w 5364212"/>
              <a:gd name="connsiteY518" fmla="*/ 3874612 h 4070733"/>
              <a:gd name="connsiteX519" fmla="*/ 674497 w 5364212"/>
              <a:gd name="connsiteY519" fmla="*/ 3810854 h 4070733"/>
              <a:gd name="connsiteX520" fmla="*/ 864146 w 5364212"/>
              <a:gd name="connsiteY520" fmla="*/ 3711358 h 4070733"/>
              <a:gd name="connsiteX521" fmla="*/ 864146 w 5364212"/>
              <a:gd name="connsiteY521" fmla="*/ 3697844 h 4070733"/>
              <a:gd name="connsiteX522" fmla="*/ 672322 w 5364212"/>
              <a:gd name="connsiteY522" fmla="*/ 3697844 h 4070733"/>
              <a:gd name="connsiteX523" fmla="*/ 656215 w 5364212"/>
              <a:gd name="connsiteY523" fmla="*/ 3697844 h 4070733"/>
              <a:gd name="connsiteX524" fmla="*/ 614439 w 5364212"/>
              <a:gd name="connsiteY524" fmla="*/ 3697844 h 4070733"/>
              <a:gd name="connsiteX525" fmla="*/ 614439 w 5364212"/>
              <a:gd name="connsiteY525" fmla="*/ 4020418 h 4070733"/>
              <a:gd name="connsiteX526" fmla="*/ 573414 w 5364212"/>
              <a:gd name="connsiteY526" fmla="*/ 3986322 h 4070733"/>
              <a:gd name="connsiteX527" fmla="*/ 573414 w 5364212"/>
              <a:gd name="connsiteY527" fmla="*/ 3755087 h 4070733"/>
              <a:gd name="connsiteX528" fmla="*/ 568444 w 5364212"/>
              <a:gd name="connsiteY528" fmla="*/ 3731651 h 4070733"/>
              <a:gd name="connsiteX529" fmla="*/ 554606 w 5364212"/>
              <a:gd name="connsiteY529" fmla="*/ 3713857 h 4070733"/>
              <a:gd name="connsiteX530" fmla="*/ 534278 w 5364212"/>
              <a:gd name="connsiteY530" fmla="*/ 3702178 h 4070733"/>
              <a:gd name="connsiteX531" fmla="*/ 508216 w 5364212"/>
              <a:gd name="connsiteY531" fmla="*/ 3697844 h 4070733"/>
              <a:gd name="connsiteX532" fmla="*/ 481315 w 5364212"/>
              <a:gd name="connsiteY532" fmla="*/ 3697844 h 4070733"/>
              <a:gd name="connsiteX533" fmla="*/ 481315 w 5364212"/>
              <a:gd name="connsiteY533" fmla="*/ 4022008 h 4070733"/>
              <a:gd name="connsiteX534" fmla="*/ 458529 w 5364212"/>
              <a:gd name="connsiteY534" fmla="*/ 4007308 h 4070733"/>
              <a:gd name="connsiteX535" fmla="*/ 379563 w 5364212"/>
              <a:gd name="connsiteY535" fmla="*/ 3896310 h 4070733"/>
              <a:gd name="connsiteX536" fmla="*/ 351771 w 5364212"/>
              <a:gd name="connsiteY536" fmla="*/ 3919487 h 4070733"/>
              <a:gd name="connsiteX537" fmla="*/ 322979 w 5364212"/>
              <a:gd name="connsiteY537" fmla="*/ 3926085 h 4070733"/>
              <a:gd name="connsiteX538" fmla="*/ 281757 w 5364212"/>
              <a:gd name="connsiteY538" fmla="*/ 3909924 h 4070733"/>
              <a:gd name="connsiteX539" fmla="*/ 264990 w 5364212"/>
              <a:gd name="connsiteY539" fmla="*/ 3868641 h 4070733"/>
              <a:gd name="connsiteX540" fmla="*/ 286389 w 5364212"/>
              <a:gd name="connsiteY540" fmla="*/ 3823420 h 4070733"/>
              <a:gd name="connsiteX541" fmla="*/ 334561 w 5364212"/>
              <a:gd name="connsiteY541" fmla="*/ 3809001 h 4070733"/>
              <a:gd name="connsiteX542" fmla="*/ 353194 w 5364212"/>
              <a:gd name="connsiteY542" fmla="*/ 3814507 h 4070733"/>
              <a:gd name="connsiteX543" fmla="*/ 337775 w 5364212"/>
              <a:gd name="connsiteY543" fmla="*/ 3768021 h 4070733"/>
              <a:gd name="connsiteX544" fmla="*/ 296232 w 5364212"/>
              <a:gd name="connsiteY544" fmla="*/ 3749625 h 4070733"/>
              <a:gd name="connsiteX545" fmla="*/ 268700 w 5364212"/>
              <a:gd name="connsiteY545" fmla="*/ 3739624 h 4070733"/>
              <a:gd name="connsiteX546" fmla="*/ 245751 w 5364212"/>
              <a:gd name="connsiteY546" fmla="*/ 3727339 h 4070733"/>
              <a:gd name="connsiteX547" fmla="*/ 226444 w 5364212"/>
              <a:gd name="connsiteY547" fmla="*/ 3707655 h 4070733"/>
              <a:gd name="connsiteX548" fmla="*/ 220587 w 5364212"/>
              <a:gd name="connsiteY548" fmla="*/ 3700018 h 4070733"/>
              <a:gd name="connsiteX549" fmla="*/ 198935 w 5364212"/>
              <a:gd name="connsiteY549" fmla="*/ 3707474 h 4070733"/>
              <a:gd name="connsiteX550" fmla="*/ 171077 w 5364212"/>
              <a:gd name="connsiteY550" fmla="*/ 3722787 h 4070733"/>
              <a:gd name="connsiteX551" fmla="*/ 127761 w 5364212"/>
              <a:gd name="connsiteY551" fmla="*/ 3767854 h 4070733"/>
              <a:gd name="connsiteX552" fmla="*/ 106033 w 5364212"/>
              <a:gd name="connsiteY552" fmla="*/ 3818788 h 4070733"/>
              <a:gd name="connsiteX553" fmla="*/ 98012 w 5364212"/>
              <a:gd name="connsiteY553" fmla="*/ 3885158 h 4070733"/>
              <a:gd name="connsiteX554" fmla="*/ 113756 w 5364212"/>
              <a:gd name="connsiteY554" fmla="*/ 3941268 h 4070733"/>
              <a:gd name="connsiteX555" fmla="*/ 146562 w 5364212"/>
              <a:gd name="connsiteY555" fmla="*/ 3973323 h 4070733"/>
              <a:gd name="connsiteX556" fmla="*/ 155308 w 5364212"/>
              <a:gd name="connsiteY556" fmla="*/ 3974814 h 4070733"/>
              <a:gd name="connsiteX557" fmla="*/ 153926 w 5364212"/>
              <a:gd name="connsiteY557" fmla="*/ 3973775 h 4070733"/>
              <a:gd name="connsiteX558" fmla="*/ 147773 w 5364212"/>
              <a:gd name="connsiteY558" fmla="*/ 3965165 h 4070733"/>
              <a:gd name="connsiteX559" fmla="*/ 142452 w 5364212"/>
              <a:gd name="connsiteY559" fmla="*/ 3944297 h 4070733"/>
              <a:gd name="connsiteX560" fmla="*/ 146201 w 5364212"/>
              <a:gd name="connsiteY560" fmla="*/ 3929067 h 4070733"/>
              <a:gd name="connsiteX561" fmla="*/ 155957 w 5364212"/>
              <a:gd name="connsiteY561" fmla="*/ 3916874 h 4070733"/>
              <a:gd name="connsiteX562" fmla="*/ 169892 w 5364212"/>
              <a:gd name="connsiteY562" fmla="*/ 3908370 h 4070733"/>
              <a:gd name="connsiteX563" fmla="*/ 186110 w 5364212"/>
              <a:gd name="connsiteY563" fmla="*/ 3905213 h 4070733"/>
              <a:gd name="connsiteX564" fmla="*/ 216668 w 5364212"/>
              <a:gd name="connsiteY564" fmla="*/ 3919272 h 4070733"/>
              <a:gd name="connsiteX565" fmla="*/ 229215 w 5364212"/>
              <a:gd name="connsiteY565" fmla="*/ 3954193 h 4070733"/>
              <a:gd name="connsiteX566" fmla="*/ 224267 w 5364212"/>
              <a:gd name="connsiteY566" fmla="*/ 3976813 h 4070733"/>
              <a:gd name="connsiteX567" fmla="*/ 210793 w 5364212"/>
              <a:gd name="connsiteY567" fmla="*/ 3994875 h 4070733"/>
              <a:gd name="connsiteX568" fmla="*/ 191106 w 5364212"/>
              <a:gd name="connsiteY568" fmla="*/ 4006659 h 4070733"/>
              <a:gd name="connsiteX569" fmla="*/ 167363 w 5364212"/>
              <a:gd name="connsiteY569" fmla="*/ 4010865 h 4070733"/>
              <a:gd name="connsiteX570" fmla="*/ 81460 w 5364212"/>
              <a:gd name="connsiteY570" fmla="*/ 3956204 h 4070733"/>
              <a:gd name="connsiteX571" fmla="*/ 55346 w 5364212"/>
              <a:gd name="connsiteY571" fmla="*/ 3849104 h 4070733"/>
              <a:gd name="connsiteX572" fmla="*/ 73930 w 5364212"/>
              <a:gd name="connsiteY572" fmla="*/ 3761708 h 4070733"/>
              <a:gd name="connsiteX573" fmla="*/ 121325 w 5364212"/>
              <a:gd name="connsiteY573" fmla="*/ 3689828 h 4070733"/>
              <a:gd name="connsiteX574" fmla="*/ 156264 w 5364212"/>
              <a:gd name="connsiteY574" fmla="*/ 3667836 h 4070733"/>
              <a:gd name="connsiteX575" fmla="*/ 176787 w 5364212"/>
              <a:gd name="connsiteY575" fmla="*/ 3659930 h 4070733"/>
              <a:gd name="connsiteX576" fmla="*/ 186125 w 5364212"/>
              <a:gd name="connsiteY576" fmla="*/ 3658223 h 4070733"/>
              <a:gd name="connsiteX577" fmla="*/ 184496 w 5364212"/>
              <a:gd name="connsiteY577" fmla="*/ 3656258 h 4070733"/>
              <a:gd name="connsiteX578" fmla="*/ 196874 w 5364212"/>
              <a:gd name="connsiteY578" fmla="*/ 3656258 h 4070733"/>
              <a:gd name="connsiteX579" fmla="*/ 199949 w 5364212"/>
              <a:gd name="connsiteY579" fmla="*/ 3655696 h 4070733"/>
              <a:gd name="connsiteX580" fmla="*/ 200424 w 5364212"/>
              <a:gd name="connsiteY580" fmla="*/ 3656258 h 4070733"/>
              <a:gd name="connsiteX581" fmla="*/ 474182 w 5364212"/>
              <a:gd name="connsiteY581" fmla="*/ 3656258 h 4070733"/>
              <a:gd name="connsiteX582" fmla="*/ 502951 w 5364212"/>
              <a:gd name="connsiteY582" fmla="*/ 3656258 h 4070733"/>
              <a:gd name="connsiteX583" fmla="*/ 515083 w 5364212"/>
              <a:gd name="connsiteY583" fmla="*/ 3656258 h 4070733"/>
              <a:gd name="connsiteX584" fmla="*/ 562091 w 5364212"/>
              <a:gd name="connsiteY584" fmla="*/ 3669803 h 4070733"/>
              <a:gd name="connsiteX585" fmla="*/ 577910 w 5364212"/>
              <a:gd name="connsiteY585" fmla="*/ 3709172 h 4070733"/>
              <a:gd name="connsiteX586" fmla="*/ 577357 w 5364212"/>
              <a:gd name="connsiteY586" fmla="*/ 3692124 h 4070733"/>
              <a:gd name="connsiteX587" fmla="*/ 575135 w 5364212"/>
              <a:gd name="connsiteY587" fmla="*/ 3660087 h 4070733"/>
              <a:gd name="connsiteX588" fmla="*/ 573423 w 5364212"/>
              <a:gd name="connsiteY588" fmla="*/ 3627870 h 4070733"/>
              <a:gd name="connsiteX589" fmla="*/ 572852 w 5364212"/>
              <a:gd name="connsiteY589" fmla="*/ 3598911 h 4070733"/>
              <a:gd name="connsiteX590" fmla="*/ 594778 w 5364212"/>
              <a:gd name="connsiteY590" fmla="*/ 3611529 h 4070733"/>
              <a:gd name="connsiteX591" fmla="*/ 611339 w 5364212"/>
              <a:gd name="connsiteY591" fmla="*/ 3656258 h 4070733"/>
              <a:gd name="connsiteX592" fmla="*/ 622672 w 5364212"/>
              <a:gd name="connsiteY592" fmla="*/ 3656258 h 4070733"/>
              <a:gd name="connsiteX593" fmla="*/ 638753 w 5364212"/>
              <a:gd name="connsiteY593" fmla="*/ 3656258 h 4070733"/>
              <a:gd name="connsiteX594" fmla="*/ 883757 w 5364212"/>
              <a:gd name="connsiteY594" fmla="*/ 3656258 h 4070733"/>
              <a:gd name="connsiteX595" fmla="*/ 924658 w 5364212"/>
              <a:gd name="connsiteY595" fmla="*/ 3656258 h 4070733"/>
              <a:gd name="connsiteX596" fmla="*/ 935701 w 5364212"/>
              <a:gd name="connsiteY596" fmla="*/ 3656258 h 4070733"/>
              <a:gd name="connsiteX597" fmla="*/ 936925 w 5364212"/>
              <a:gd name="connsiteY597" fmla="*/ 3657806 h 4070733"/>
              <a:gd name="connsiteX598" fmla="*/ 951487 w 5364212"/>
              <a:gd name="connsiteY598" fmla="*/ 3659644 h 4070733"/>
              <a:gd name="connsiteX599" fmla="*/ 971666 w 5364212"/>
              <a:gd name="connsiteY599" fmla="*/ 3669803 h 4070733"/>
              <a:gd name="connsiteX600" fmla="*/ 987485 w 5364212"/>
              <a:gd name="connsiteY600" fmla="*/ 3709172 h 4070733"/>
              <a:gd name="connsiteX601" fmla="*/ 986932 w 5364212"/>
              <a:gd name="connsiteY601" fmla="*/ 3692124 h 4070733"/>
              <a:gd name="connsiteX602" fmla="*/ 984710 w 5364212"/>
              <a:gd name="connsiteY602" fmla="*/ 3660087 h 4070733"/>
              <a:gd name="connsiteX603" fmla="*/ 982998 w 5364212"/>
              <a:gd name="connsiteY603" fmla="*/ 3627870 h 4070733"/>
              <a:gd name="connsiteX604" fmla="*/ 982427 w 5364212"/>
              <a:gd name="connsiteY604" fmla="*/ 3598911 h 4070733"/>
              <a:gd name="connsiteX605" fmla="*/ 1004353 w 5364212"/>
              <a:gd name="connsiteY605" fmla="*/ 3611529 h 4070733"/>
              <a:gd name="connsiteX606" fmla="*/ 1020914 w 5364212"/>
              <a:gd name="connsiteY606" fmla="*/ 3656258 h 4070733"/>
              <a:gd name="connsiteX607" fmla="*/ 1027666 w 5364212"/>
              <a:gd name="connsiteY607" fmla="*/ 3656258 h 4070733"/>
              <a:gd name="connsiteX608" fmla="*/ 1048328 w 5364212"/>
              <a:gd name="connsiteY608" fmla="*/ 3656258 h 4070733"/>
              <a:gd name="connsiteX609" fmla="*/ 1242771 w 5364212"/>
              <a:gd name="connsiteY609" fmla="*/ 3656258 h 4070733"/>
              <a:gd name="connsiteX610" fmla="*/ 1254897 w 5364212"/>
              <a:gd name="connsiteY610" fmla="*/ 3655060 h 4070733"/>
              <a:gd name="connsiteX611" fmla="*/ 1267304 w 5364212"/>
              <a:gd name="connsiteY611" fmla="*/ 3651657 h 4070733"/>
              <a:gd name="connsiteX612" fmla="*/ 1280704 w 5364212"/>
              <a:gd name="connsiteY612" fmla="*/ 3638354 h 4070733"/>
              <a:gd name="connsiteX613" fmla="*/ 1264986 w 5364212"/>
              <a:gd name="connsiteY613" fmla="*/ 3626711 h 4070733"/>
              <a:gd name="connsiteX614" fmla="*/ 1252733 w 5364212"/>
              <a:gd name="connsiteY614" fmla="*/ 3623949 h 4070733"/>
              <a:gd name="connsiteX615" fmla="*/ 1238916 w 5364212"/>
              <a:gd name="connsiteY615" fmla="*/ 3623163 h 4070733"/>
              <a:gd name="connsiteX616" fmla="*/ 1220204 w 5364212"/>
              <a:gd name="connsiteY616" fmla="*/ 3623716 h 4070733"/>
              <a:gd name="connsiteX617" fmla="*/ 1193510 w 5364212"/>
              <a:gd name="connsiteY617" fmla="*/ 3625376 h 4070733"/>
              <a:gd name="connsiteX618" fmla="*/ 1166838 w 5364212"/>
              <a:gd name="connsiteY618" fmla="*/ 3627018 h 4070733"/>
              <a:gd name="connsiteX619" fmla="*/ 1147402 w 5364212"/>
              <a:gd name="connsiteY619" fmla="*/ 3627580 h 4070733"/>
              <a:gd name="connsiteX620" fmla="*/ 1080553 w 5364212"/>
              <a:gd name="connsiteY620" fmla="*/ 3609878 h 4070733"/>
              <a:gd name="connsiteX621" fmla="*/ 1044200 w 5364212"/>
              <a:gd name="connsiteY621" fmla="*/ 3553320 h 4070733"/>
              <a:gd name="connsiteX622" fmla="*/ 1051919 w 5364212"/>
              <a:gd name="connsiteY622" fmla="*/ 3532009 h 4070733"/>
              <a:gd name="connsiteX623" fmla="*/ 1072281 w 5364212"/>
              <a:gd name="connsiteY623" fmla="*/ 3514632 h 4070733"/>
              <a:gd name="connsiteX624" fmla="*/ 1597307 w 5364212"/>
              <a:gd name="connsiteY624" fmla="*/ 3282930 h 4070733"/>
              <a:gd name="connsiteX625" fmla="*/ 1618385 w 5364212"/>
              <a:gd name="connsiteY625" fmla="*/ 3302656 h 4070733"/>
              <a:gd name="connsiteX626" fmla="*/ 1623641 w 5364212"/>
              <a:gd name="connsiteY626" fmla="*/ 3330987 h 4070733"/>
              <a:gd name="connsiteX627" fmla="*/ 1619281 w 5364212"/>
              <a:gd name="connsiteY627" fmla="*/ 3356302 h 4070733"/>
              <a:gd name="connsiteX628" fmla="*/ 1606760 w 5364212"/>
              <a:gd name="connsiteY628" fmla="*/ 3384186 h 4070733"/>
              <a:gd name="connsiteX629" fmla="*/ 1586972 w 5364212"/>
              <a:gd name="connsiteY629" fmla="*/ 3411740 h 4070733"/>
              <a:gd name="connsiteX630" fmla="*/ 1557521 w 5364212"/>
              <a:gd name="connsiteY630" fmla="*/ 3437499 h 4070733"/>
              <a:gd name="connsiteX631" fmla="*/ 1539880 w 5364212"/>
              <a:gd name="connsiteY631" fmla="*/ 3423564 h 4070733"/>
              <a:gd name="connsiteX632" fmla="*/ 1561385 w 5364212"/>
              <a:gd name="connsiteY632" fmla="*/ 3387238 h 4070733"/>
              <a:gd name="connsiteX633" fmla="*/ 1567443 w 5364212"/>
              <a:gd name="connsiteY633" fmla="*/ 3349734 h 4070733"/>
              <a:gd name="connsiteX634" fmla="*/ 1561973 w 5364212"/>
              <a:gd name="connsiteY634" fmla="*/ 3334785 h 4070733"/>
              <a:gd name="connsiteX635" fmla="*/ 1537114 w 5364212"/>
              <a:gd name="connsiteY635" fmla="*/ 3330548 h 4070733"/>
              <a:gd name="connsiteX636" fmla="*/ 1531064 w 5364212"/>
              <a:gd name="connsiteY636" fmla="*/ 3311704 h 4070733"/>
              <a:gd name="connsiteX637" fmla="*/ 1543125 w 5364212"/>
              <a:gd name="connsiteY637" fmla="*/ 3300781 h 4070733"/>
              <a:gd name="connsiteX638" fmla="*/ 1561543 w 5364212"/>
              <a:gd name="connsiteY638" fmla="*/ 3292268 h 4070733"/>
              <a:gd name="connsiteX639" fmla="*/ 1580992 w 5364212"/>
              <a:gd name="connsiteY639" fmla="*/ 3285590 h 4070733"/>
              <a:gd name="connsiteX640" fmla="*/ 1597307 w 5364212"/>
              <a:gd name="connsiteY640" fmla="*/ 3282930 h 4070733"/>
              <a:gd name="connsiteX641" fmla="*/ 2375712 w 5364212"/>
              <a:gd name="connsiteY641" fmla="*/ 3031191 h 4070733"/>
              <a:gd name="connsiteX642" fmla="*/ 2411705 w 5364212"/>
              <a:gd name="connsiteY642" fmla="*/ 3050281 h 4070733"/>
              <a:gd name="connsiteX643" fmla="*/ 2425667 w 5364212"/>
              <a:gd name="connsiteY643" fmla="*/ 3035880 h 4070733"/>
              <a:gd name="connsiteX644" fmla="*/ 2424560 w 5364212"/>
              <a:gd name="connsiteY644" fmla="*/ 3031191 h 4070733"/>
              <a:gd name="connsiteX645" fmla="*/ 153358 w 5364212"/>
              <a:gd name="connsiteY645" fmla="*/ 3031094 h 4070733"/>
              <a:gd name="connsiteX646" fmla="*/ 142996 w 5364212"/>
              <a:gd name="connsiteY646" fmla="*/ 3034348 h 4070733"/>
              <a:gd name="connsiteX647" fmla="*/ 133298 w 5364212"/>
              <a:gd name="connsiteY647" fmla="*/ 3042685 h 4070733"/>
              <a:gd name="connsiteX648" fmla="*/ 126589 w 5364212"/>
              <a:gd name="connsiteY648" fmla="*/ 3053872 h 4070733"/>
              <a:gd name="connsiteX649" fmla="*/ 124240 w 5364212"/>
              <a:gd name="connsiteY649" fmla="*/ 3066271 h 4070733"/>
              <a:gd name="connsiteX650" fmla="*/ 132999 w 5364212"/>
              <a:gd name="connsiteY650" fmla="*/ 3086454 h 4070733"/>
              <a:gd name="connsiteX651" fmla="*/ 153911 w 5364212"/>
              <a:gd name="connsiteY651" fmla="*/ 3094290 h 4070733"/>
              <a:gd name="connsiteX652" fmla="*/ 202829 w 5364212"/>
              <a:gd name="connsiteY652" fmla="*/ 3068923 h 4070733"/>
              <a:gd name="connsiteX653" fmla="*/ 241667 w 5364212"/>
              <a:gd name="connsiteY653" fmla="*/ 3108331 h 4070733"/>
              <a:gd name="connsiteX654" fmla="*/ 201499 w 5364212"/>
              <a:gd name="connsiteY654" fmla="*/ 3140978 h 4070733"/>
              <a:gd name="connsiteX655" fmla="*/ 163938 w 5364212"/>
              <a:gd name="connsiteY655" fmla="*/ 3177840 h 4070733"/>
              <a:gd name="connsiteX656" fmla="*/ 251132 w 5364212"/>
              <a:gd name="connsiteY656" fmla="*/ 3236644 h 4070733"/>
              <a:gd name="connsiteX657" fmla="*/ 260756 w 5364212"/>
              <a:gd name="connsiteY657" fmla="*/ 3249789 h 4070733"/>
              <a:gd name="connsiteX658" fmla="*/ 260756 w 5364212"/>
              <a:gd name="connsiteY658" fmla="*/ 3031094 h 4070733"/>
              <a:gd name="connsiteX659" fmla="*/ 1853672 w 5364212"/>
              <a:gd name="connsiteY659" fmla="*/ 2841753 h 4070733"/>
              <a:gd name="connsiteX660" fmla="*/ 1854225 w 5364212"/>
              <a:gd name="connsiteY660" fmla="*/ 2852255 h 4070733"/>
              <a:gd name="connsiteX661" fmla="*/ 1854778 w 5364212"/>
              <a:gd name="connsiteY661" fmla="*/ 2860421 h 4070733"/>
              <a:gd name="connsiteX662" fmla="*/ 1847060 w 5364212"/>
              <a:gd name="connsiteY662" fmla="*/ 2874382 h 4070733"/>
              <a:gd name="connsiteX663" fmla="*/ 1860099 w 5364212"/>
              <a:gd name="connsiteY663" fmla="*/ 2898117 h 4070733"/>
              <a:gd name="connsiteX664" fmla="*/ 1891605 w 5364212"/>
              <a:gd name="connsiteY664" fmla="*/ 2905713 h 4070733"/>
              <a:gd name="connsiteX665" fmla="*/ 1907801 w 5364212"/>
              <a:gd name="connsiteY665" fmla="*/ 2904927 h 4070733"/>
              <a:gd name="connsiteX666" fmla="*/ 1928836 w 5364212"/>
              <a:gd name="connsiteY666" fmla="*/ 2903114 h 4070733"/>
              <a:gd name="connsiteX667" fmla="*/ 1968236 w 5364212"/>
              <a:gd name="connsiteY667" fmla="*/ 2899645 h 4070733"/>
              <a:gd name="connsiteX668" fmla="*/ 2035216 w 5364212"/>
              <a:gd name="connsiteY668" fmla="*/ 2926251 h 4070733"/>
              <a:gd name="connsiteX669" fmla="*/ 2052690 w 5364212"/>
              <a:gd name="connsiteY669" fmla="*/ 2989508 h 4070733"/>
              <a:gd name="connsiteX670" fmla="*/ 2066608 w 5364212"/>
              <a:gd name="connsiteY670" fmla="*/ 2989508 h 4070733"/>
              <a:gd name="connsiteX671" fmla="*/ 2077183 w 5364212"/>
              <a:gd name="connsiteY671" fmla="*/ 2989508 h 4070733"/>
              <a:gd name="connsiteX672" fmla="*/ 2124191 w 5364212"/>
              <a:gd name="connsiteY672" fmla="*/ 3003053 h 4070733"/>
              <a:gd name="connsiteX673" fmla="*/ 2140010 w 5364212"/>
              <a:gd name="connsiteY673" fmla="*/ 3042422 h 4070733"/>
              <a:gd name="connsiteX674" fmla="*/ 2139457 w 5364212"/>
              <a:gd name="connsiteY674" fmla="*/ 3025374 h 4070733"/>
              <a:gd name="connsiteX675" fmla="*/ 2137235 w 5364212"/>
              <a:gd name="connsiteY675" fmla="*/ 2993337 h 4070733"/>
              <a:gd name="connsiteX676" fmla="*/ 2135523 w 5364212"/>
              <a:gd name="connsiteY676" fmla="*/ 2961120 h 4070733"/>
              <a:gd name="connsiteX677" fmla="*/ 2134953 w 5364212"/>
              <a:gd name="connsiteY677" fmla="*/ 2932161 h 4070733"/>
              <a:gd name="connsiteX678" fmla="*/ 2156878 w 5364212"/>
              <a:gd name="connsiteY678" fmla="*/ 2944779 h 4070733"/>
              <a:gd name="connsiteX679" fmla="*/ 2173439 w 5364212"/>
              <a:gd name="connsiteY679" fmla="*/ 2989508 h 4070733"/>
              <a:gd name="connsiteX680" fmla="*/ 2185852 w 5364212"/>
              <a:gd name="connsiteY680" fmla="*/ 2989508 h 4070733"/>
              <a:gd name="connsiteX681" fmla="*/ 2200853 w 5364212"/>
              <a:gd name="connsiteY681" fmla="*/ 2989508 h 4070733"/>
              <a:gd name="connsiteX682" fmla="*/ 2474432 w 5364212"/>
              <a:gd name="connsiteY682" fmla="*/ 2989508 h 4070733"/>
              <a:gd name="connsiteX683" fmla="*/ 2514845 w 5364212"/>
              <a:gd name="connsiteY683" fmla="*/ 2989508 h 4070733"/>
              <a:gd name="connsiteX684" fmla="*/ 2515333 w 5364212"/>
              <a:gd name="connsiteY684" fmla="*/ 2989508 h 4070733"/>
              <a:gd name="connsiteX685" fmla="*/ 2562341 w 5364212"/>
              <a:gd name="connsiteY685" fmla="*/ 3003053 h 4070733"/>
              <a:gd name="connsiteX686" fmla="*/ 2578160 w 5364212"/>
              <a:gd name="connsiteY686" fmla="*/ 3042422 h 4070733"/>
              <a:gd name="connsiteX687" fmla="*/ 2577607 w 5364212"/>
              <a:gd name="connsiteY687" fmla="*/ 3025374 h 4070733"/>
              <a:gd name="connsiteX688" fmla="*/ 2575385 w 5364212"/>
              <a:gd name="connsiteY688" fmla="*/ 2993337 h 4070733"/>
              <a:gd name="connsiteX689" fmla="*/ 2573673 w 5364212"/>
              <a:gd name="connsiteY689" fmla="*/ 2961120 h 4070733"/>
              <a:gd name="connsiteX690" fmla="*/ 2573103 w 5364212"/>
              <a:gd name="connsiteY690" fmla="*/ 2932161 h 4070733"/>
              <a:gd name="connsiteX691" fmla="*/ 2595028 w 5364212"/>
              <a:gd name="connsiteY691" fmla="*/ 2944779 h 4070733"/>
              <a:gd name="connsiteX692" fmla="*/ 2611589 w 5364212"/>
              <a:gd name="connsiteY692" fmla="*/ 2989508 h 4070733"/>
              <a:gd name="connsiteX693" fmla="*/ 2618341 w 5364212"/>
              <a:gd name="connsiteY693" fmla="*/ 2989508 h 4070733"/>
              <a:gd name="connsiteX694" fmla="*/ 2639003 w 5364212"/>
              <a:gd name="connsiteY694" fmla="*/ 2989508 h 4070733"/>
              <a:gd name="connsiteX695" fmla="*/ 2833446 w 5364212"/>
              <a:gd name="connsiteY695" fmla="*/ 2989508 h 4070733"/>
              <a:gd name="connsiteX696" fmla="*/ 2845572 w 5364212"/>
              <a:gd name="connsiteY696" fmla="*/ 2988310 h 4070733"/>
              <a:gd name="connsiteX697" fmla="*/ 2857979 w 5364212"/>
              <a:gd name="connsiteY697" fmla="*/ 2984907 h 4070733"/>
              <a:gd name="connsiteX698" fmla="*/ 2871379 w 5364212"/>
              <a:gd name="connsiteY698" fmla="*/ 2971604 h 4070733"/>
              <a:gd name="connsiteX699" fmla="*/ 2855661 w 5364212"/>
              <a:gd name="connsiteY699" fmla="*/ 2959961 h 4070733"/>
              <a:gd name="connsiteX700" fmla="*/ 2843407 w 5364212"/>
              <a:gd name="connsiteY700" fmla="*/ 2957199 h 4070733"/>
              <a:gd name="connsiteX701" fmla="*/ 2829591 w 5364212"/>
              <a:gd name="connsiteY701" fmla="*/ 2956413 h 4070733"/>
              <a:gd name="connsiteX702" fmla="*/ 2810879 w 5364212"/>
              <a:gd name="connsiteY702" fmla="*/ 2956966 h 4070733"/>
              <a:gd name="connsiteX703" fmla="*/ 2784185 w 5364212"/>
              <a:gd name="connsiteY703" fmla="*/ 2958626 h 4070733"/>
              <a:gd name="connsiteX704" fmla="*/ 2757513 w 5364212"/>
              <a:gd name="connsiteY704" fmla="*/ 2960268 h 4070733"/>
              <a:gd name="connsiteX705" fmla="*/ 2738077 w 5364212"/>
              <a:gd name="connsiteY705" fmla="*/ 2960830 h 4070733"/>
              <a:gd name="connsiteX706" fmla="*/ 2671228 w 5364212"/>
              <a:gd name="connsiteY706" fmla="*/ 2943128 h 4070733"/>
              <a:gd name="connsiteX707" fmla="*/ 2634875 w 5364212"/>
              <a:gd name="connsiteY707" fmla="*/ 2886570 h 4070733"/>
              <a:gd name="connsiteX708" fmla="*/ 2642594 w 5364212"/>
              <a:gd name="connsiteY708" fmla="*/ 2865259 h 4070733"/>
              <a:gd name="connsiteX709" fmla="*/ 2662956 w 5364212"/>
              <a:gd name="connsiteY709" fmla="*/ 2847882 h 4070733"/>
              <a:gd name="connsiteX710" fmla="*/ 2666399 w 5364212"/>
              <a:gd name="connsiteY710" fmla="*/ 2848159 h 4070733"/>
              <a:gd name="connsiteX711" fmla="*/ 2676435 w 5364212"/>
              <a:gd name="connsiteY711" fmla="*/ 2848435 h 4070733"/>
              <a:gd name="connsiteX712" fmla="*/ 2663202 w 5364212"/>
              <a:gd name="connsiteY712" fmla="*/ 2879396 h 4070733"/>
              <a:gd name="connsiteX713" fmla="*/ 2679359 w 5364212"/>
              <a:gd name="connsiteY713" fmla="*/ 2901954 h 4070733"/>
              <a:gd name="connsiteX714" fmla="*/ 2704446 w 5364212"/>
              <a:gd name="connsiteY714" fmla="*/ 2907952 h 4070733"/>
              <a:gd name="connsiteX715" fmla="*/ 2730995 w 5364212"/>
              <a:gd name="connsiteY715" fmla="*/ 2906643 h 4070733"/>
              <a:gd name="connsiteX716" fmla="*/ 2783957 w 5364212"/>
              <a:gd name="connsiteY716" fmla="*/ 2902525 h 4070733"/>
              <a:gd name="connsiteX717" fmla="*/ 2875848 w 5364212"/>
              <a:gd name="connsiteY717" fmla="*/ 2926651 h 4070733"/>
              <a:gd name="connsiteX718" fmla="*/ 2904676 w 5364212"/>
              <a:gd name="connsiteY718" fmla="*/ 2989508 h 4070733"/>
              <a:gd name="connsiteX719" fmla="*/ 2917389 w 5364212"/>
              <a:gd name="connsiteY719" fmla="*/ 2989508 h 4070733"/>
              <a:gd name="connsiteX720" fmla="*/ 2927419 w 5364212"/>
              <a:gd name="connsiteY720" fmla="*/ 2989508 h 4070733"/>
              <a:gd name="connsiteX721" fmla="*/ 3266596 w 5364212"/>
              <a:gd name="connsiteY721" fmla="*/ 2989508 h 4070733"/>
              <a:gd name="connsiteX722" fmla="*/ 3301304 w 5364212"/>
              <a:gd name="connsiteY722" fmla="*/ 3031094 h 4070733"/>
              <a:gd name="connsiteX723" fmla="*/ 3243968 w 5364212"/>
              <a:gd name="connsiteY723" fmla="*/ 3031094 h 4070733"/>
              <a:gd name="connsiteX724" fmla="*/ 3243968 w 5364212"/>
              <a:gd name="connsiteY724" fmla="*/ 3357040 h 4070733"/>
              <a:gd name="connsiteX725" fmla="*/ 3200756 w 5364212"/>
              <a:gd name="connsiteY725" fmla="*/ 3324103 h 4070733"/>
              <a:gd name="connsiteX726" fmla="*/ 3200756 w 5364212"/>
              <a:gd name="connsiteY726" fmla="*/ 3144982 h 4070733"/>
              <a:gd name="connsiteX727" fmla="*/ 3190444 w 5364212"/>
              <a:gd name="connsiteY727" fmla="*/ 3120005 h 4070733"/>
              <a:gd name="connsiteX728" fmla="*/ 3166124 w 5364212"/>
              <a:gd name="connsiteY728" fmla="*/ 3109200 h 4070733"/>
              <a:gd name="connsiteX729" fmla="*/ 3145288 w 5364212"/>
              <a:gd name="connsiteY729" fmla="*/ 3135596 h 4070733"/>
              <a:gd name="connsiteX730" fmla="*/ 3148044 w 5364212"/>
              <a:gd name="connsiteY730" fmla="*/ 3158426 h 4070733"/>
              <a:gd name="connsiteX731" fmla="*/ 3125320 w 5364212"/>
              <a:gd name="connsiteY731" fmla="*/ 3165503 h 4070733"/>
              <a:gd name="connsiteX732" fmla="*/ 3102139 w 5364212"/>
              <a:gd name="connsiteY732" fmla="*/ 3124075 h 4070733"/>
              <a:gd name="connsiteX733" fmla="*/ 3058629 w 5364212"/>
              <a:gd name="connsiteY733" fmla="*/ 3108647 h 4070733"/>
              <a:gd name="connsiteX734" fmla="*/ 3038815 w 5364212"/>
              <a:gd name="connsiteY734" fmla="*/ 3112910 h 4070733"/>
              <a:gd name="connsiteX735" fmla="*/ 3021996 w 5364212"/>
              <a:gd name="connsiteY735" fmla="*/ 3124216 h 4070733"/>
              <a:gd name="connsiteX736" fmla="*/ 3010532 w 5364212"/>
              <a:gd name="connsiteY736" fmla="*/ 3140829 h 4070733"/>
              <a:gd name="connsiteX737" fmla="*/ 3006357 w 5364212"/>
              <a:gd name="connsiteY737" fmla="*/ 3160911 h 4070733"/>
              <a:gd name="connsiteX738" fmla="*/ 3039777 w 5364212"/>
              <a:gd name="connsiteY738" fmla="*/ 3199397 h 4070733"/>
              <a:gd name="connsiteX739" fmla="*/ 3029855 w 5364212"/>
              <a:gd name="connsiteY739" fmla="*/ 3179105 h 4070733"/>
              <a:gd name="connsiteX740" fmla="*/ 3042187 w 5364212"/>
              <a:gd name="connsiteY740" fmla="*/ 3152117 h 4070733"/>
              <a:gd name="connsiteX741" fmla="*/ 3069333 w 5364212"/>
              <a:gd name="connsiteY741" fmla="*/ 3140416 h 4070733"/>
              <a:gd name="connsiteX742" fmla="*/ 3118268 w 5364212"/>
              <a:gd name="connsiteY742" fmla="*/ 3188474 h 4070733"/>
              <a:gd name="connsiteX743" fmla="*/ 3103346 w 5364212"/>
              <a:gd name="connsiteY743" fmla="*/ 3225081 h 4070733"/>
              <a:gd name="connsiteX744" fmla="*/ 3062871 w 5364212"/>
              <a:gd name="connsiteY744" fmla="*/ 3239851 h 4070733"/>
              <a:gd name="connsiteX745" fmla="*/ 3023985 w 5364212"/>
              <a:gd name="connsiteY745" fmla="*/ 3233125 h 4070733"/>
              <a:gd name="connsiteX746" fmla="*/ 2993699 w 5364212"/>
              <a:gd name="connsiteY746" fmla="*/ 3213956 h 4070733"/>
              <a:gd name="connsiteX747" fmla="*/ 2973982 w 5364212"/>
              <a:gd name="connsiteY747" fmla="*/ 3184360 h 4070733"/>
              <a:gd name="connsiteX748" fmla="*/ 2967001 w 5364212"/>
              <a:gd name="connsiteY748" fmla="*/ 3146027 h 4070733"/>
              <a:gd name="connsiteX749" fmla="*/ 2985520 w 5364212"/>
              <a:gd name="connsiteY749" fmla="*/ 3084359 h 4070733"/>
              <a:gd name="connsiteX750" fmla="*/ 3040980 w 5364212"/>
              <a:gd name="connsiteY750" fmla="*/ 3052450 h 4070733"/>
              <a:gd name="connsiteX751" fmla="*/ 3106484 w 5364212"/>
              <a:gd name="connsiteY751" fmla="*/ 3092683 h 4070733"/>
              <a:gd name="connsiteX752" fmla="*/ 3120544 w 5364212"/>
              <a:gd name="connsiteY752" fmla="*/ 3068492 h 4070733"/>
              <a:gd name="connsiteX753" fmla="*/ 3150144 w 5364212"/>
              <a:gd name="connsiteY753" fmla="*/ 3054109 h 4070733"/>
              <a:gd name="connsiteX754" fmla="*/ 3201852 w 5364212"/>
              <a:gd name="connsiteY754" fmla="*/ 3104819 h 4070733"/>
              <a:gd name="connsiteX755" fmla="*/ 3201852 w 5364212"/>
              <a:gd name="connsiteY755" fmla="*/ 3031094 h 4070733"/>
              <a:gd name="connsiteX756" fmla="*/ 2961453 w 5364212"/>
              <a:gd name="connsiteY756" fmla="*/ 3031094 h 4070733"/>
              <a:gd name="connsiteX757" fmla="*/ 2952575 w 5364212"/>
              <a:gd name="connsiteY757" fmla="*/ 3031094 h 4070733"/>
              <a:gd name="connsiteX758" fmla="*/ 2801765 w 5364212"/>
              <a:gd name="connsiteY758" fmla="*/ 3031094 h 4070733"/>
              <a:gd name="connsiteX759" fmla="*/ 2805461 w 5364212"/>
              <a:gd name="connsiteY759" fmla="*/ 3034515 h 4070733"/>
              <a:gd name="connsiteX760" fmla="*/ 2813074 w 5364212"/>
              <a:gd name="connsiteY760" fmla="*/ 3043862 h 4070733"/>
              <a:gd name="connsiteX761" fmla="*/ 2876929 w 5364212"/>
              <a:gd name="connsiteY761" fmla="*/ 3080267 h 4070733"/>
              <a:gd name="connsiteX762" fmla="*/ 2903017 w 5364212"/>
              <a:gd name="connsiteY762" fmla="*/ 3146076 h 4070733"/>
              <a:gd name="connsiteX763" fmla="*/ 2870185 w 5364212"/>
              <a:gd name="connsiteY763" fmla="*/ 3213227 h 4070733"/>
              <a:gd name="connsiteX764" fmla="*/ 2803784 w 5364212"/>
              <a:gd name="connsiteY764" fmla="*/ 3242151 h 4070733"/>
              <a:gd name="connsiteX765" fmla="*/ 2868872 w 5364212"/>
              <a:gd name="connsiteY765" fmla="*/ 3285305 h 4070733"/>
              <a:gd name="connsiteX766" fmla="*/ 2947228 w 5364212"/>
              <a:gd name="connsiteY766" fmla="*/ 3358972 h 4070733"/>
              <a:gd name="connsiteX767" fmla="*/ 2954841 w 5364212"/>
              <a:gd name="connsiteY767" fmla="*/ 3398811 h 4070733"/>
              <a:gd name="connsiteX768" fmla="*/ 2897217 w 5364212"/>
              <a:gd name="connsiteY768" fmla="*/ 3351087 h 4070733"/>
              <a:gd name="connsiteX769" fmla="*/ 2835966 w 5364212"/>
              <a:gd name="connsiteY769" fmla="*/ 3309105 h 4070733"/>
              <a:gd name="connsiteX770" fmla="*/ 2774197 w 5364212"/>
              <a:gd name="connsiteY770" fmla="*/ 3280001 h 4070733"/>
              <a:gd name="connsiteX771" fmla="*/ 2704938 w 5364212"/>
              <a:gd name="connsiteY771" fmla="*/ 3258080 h 4070733"/>
              <a:gd name="connsiteX772" fmla="*/ 2666302 w 5364212"/>
              <a:gd name="connsiteY772" fmla="*/ 3170359 h 4070733"/>
              <a:gd name="connsiteX773" fmla="*/ 2760819 w 5364212"/>
              <a:gd name="connsiteY773" fmla="*/ 3196508 h 4070733"/>
              <a:gd name="connsiteX774" fmla="*/ 2820625 w 5364212"/>
              <a:gd name="connsiteY774" fmla="*/ 3184145 h 4070733"/>
              <a:gd name="connsiteX775" fmla="*/ 2852641 w 5364212"/>
              <a:gd name="connsiteY775" fmla="*/ 3139924 h 4070733"/>
              <a:gd name="connsiteX776" fmla="*/ 2849914 w 5364212"/>
              <a:gd name="connsiteY776" fmla="*/ 3122187 h 4070733"/>
              <a:gd name="connsiteX777" fmla="*/ 2842020 w 5364212"/>
              <a:gd name="connsiteY777" fmla="*/ 3107365 h 4070733"/>
              <a:gd name="connsiteX778" fmla="*/ 2830227 w 5364212"/>
              <a:gd name="connsiteY778" fmla="*/ 3097179 h 4070733"/>
              <a:gd name="connsiteX779" fmla="*/ 2815261 w 5364212"/>
              <a:gd name="connsiteY779" fmla="*/ 3093395 h 4070733"/>
              <a:gd name="connsiteX780" fmla="*/ 2808350 w 5364212"/>
              <a:gd name="connsiteY780" fmla="*/ 3094471 h 4070733"/>
              <a:gd name="connsiteX781" fmla="*/ 2804890 w 5364212"/>
              <a:gd name="connsiteY781" fmla="*/ 3095537 h 4070733"/>
              <a:gd name="connsiteX782" fmla="*/ 2784299 w 5364212"/>
              <a:gd name="connsiteY782" fmla="*/ 3135455 h 4070733"/>
              <a:gd name="connsiteX783" fmla="*/ 2739727 w 5364212"/>
              <a:gd name="connsiteY783" fmla="*/ 3155133 h 4070733"/>
              <a:gd name="connsiteX784" fmla="*/ 2710566 w 5364212"/>
              <a:gd name="connsiteY784" fmla="*/ 3145255 h 4070733"/>
              <a:gd name="connsiteX785" fmla="*/ 2697175 w 5364212"/>
              <a:gd name="connsiteY785" fmla="*/ 3118648 h 4070733"/>
              <a:gd name="connsiteX786" fmla="*/ 2720981 w 5364212"/>
              <a:gd name="connsiteY786" fmla="*/ 3068668 h 4070733"/>
              <a:gd name="connsiteX787" fmla="*/ 2769389 w 5364212"/>
              <a:gd name="connsiteY787" fmla="*/ 3045776 h 4070733"/>
              <a:gd name="connsiteX788" fmla="*/ 2752135 w 5364212"/>
              <a:gd name="connsiteY788" fmla="*/ 3031094 h 4070733"/>
              <a:gd name="connsiteX789" fmla="*/ 2672572 w 5364212"/>
              <a:gd name="connsiteY789" fmla="*/ 3031094 h 4070733"/>
              <a:gd name="connsiteX790" fmla="*/ 2652367 w 5364212"/>
              <a:gd name="connsiteY790" fmla="*/ 3031094 h 4070733"/>
              <a:gd name="connsiteX791" fmla="*/ 2614689 w 5364212"/>
              <a:gd name="connsiteY791" fmla="*/ 3031094 h 4070733"/>
              <a:gd name="connsiteX792" fmla="*/ 2614689 w 5364212"/>
              <a:gd name="connsiteY792" fmla="*/ 3353668 h 4070733"/>
              <a:gd name="connsiteX793" fmla="*/ 2573665 w 5364212"/>
              <a:gd name="connsiteY793" fmla="*/ 3319572 h 4070733"/>
              <a:gd name="connsiteX794" fmla="*/ 2573665 w 5364212"/>
              <a:gd name="connsiteY794" fmla="*/ 3088337 h 4070733"/>
              <a:gd name="connsiteX795" fmla="*/ 2568694 w 5364212"/>
              <a:gd name="connsiteY795" fmla="*/ 3064901 h 4070733"/>
              <a:gd name="connsiteX796" fmla="*/ 2554856 w 5364212"/>
              <a:gd name="connsiteY796" fmla="*/ 3047107 h 4070733"/>
              <a:gd name="connsiteX797" fmla="*/ 2534528 w 5364212"/>
              <a:gd name="connsiteY797" fmla="*/ 3035428 h 4070733"/>
              <a:gd name="connsiteX798" fmla="*/ 2508466 w 5364212"/>
              <a:gd name="connsiteY798" fmla="*/ 3031094 h 4070733"/>
              <a:gd name="connsiteX799" fmla="*/ 2461712 w 5364212"/>
              <a:gd name="connsiteY799" fmla="*/ 3031094 h 4070733"/>
              <a:gd name="connsiteX800" fmla="*/ 2466673 w 5364212"/>
              <a:gd name="connsiteY800" fmla="*/ 3036504 h 4070733"/>
              <a:gd name="connsiteX801" fmla="*/ 2462840 w 5364212"/>
              <a:gd name="connsiteY801" fmla="*/ 3053205 h 4070733"/>
              <a:gd name="connsiteX802" fmla="*/ 2452874 w 5364212"/>
              <a:gd name="connsiteY802" fmla="*/ 3067004 h 4070733"/>
              <a:gd name="connsiteX803" fmla="*/ 2438451 w 5364212"/>
              <a:gd name="connsiteY803" fmla="*/ 3076650 h 4070733"/>
              <a:gd name="connsiteX804" fmla="*/ 2421917 w 5364212"/>
              <a:gd name="connsiteY804" fmla="*/ 3080162 h 4070733"/>
              <a:gd name="connsiteX805" fmla="*/ 2379198 w 5364212"/>
              <a:gd name="connsiteY805" fmla="*/ 3061309 h 4070733"/>
              <a:gd name="connsiteX806" fmla="*/ 2348456 w 5364212"/>
              <a:gd name="connsiteY806" fmla="*/ 3031094 h 4070733"/>
              <a:gd name="connsiteX807" fmla="*/ 2325196 w 5364212"/>
              <a:gd name="connsiteY807" fmla="*/ 3031094 h 4070733"/>
              <a:gd name="connsiteX808" fmla="*/ 2323343 w 5364212"/>
              <a:gd name="connsiteY808" fmla="*/ 3040912 h 4070733"/>
              <a:gd name="connsiteX809" fmla="*/ 2342081 w 5364212"/>
              <a:gd name="connsiteY809" fmla="*/ 3056059 h 4070733"/>
              <a:gd name="connsiteX810" fmla="*/ 2362659 w 5364212"/>
              <a:gd name="connsiteY810" fmla="*/ 3068716 h 4070733"/>
              <a:gd name="connsiteX811" fmla="*/ 2375053 w 5364212"/>
              <a:gd name="connsiteY811" fmla="*/ 3079161 h 4070733"/>
              <a:gd name="connsiteX812" fmla="*/ 2395557 w 5364212"/>
              <a:gd name="connsiteY812" fmla="*/ 3128457 h 4070733"/>
              <a:gd name="connsiteX813" fmla="*/ 2427848 w 5364212"/>
              <a:gd name="connsiteY813" fmla="*/ 3085373 h 4070733"/>
              <a:gd name="connsiteX814" fmla="*/ 2478211 w 5364212"/>
              <a:gd name="connsiteY814" fmla="*/ 3055690 h 4070733"/>
              <a:gd name="connsiteX815" fmla="*/ 2506397 w 5364212"/>
              <a:gd name="connsiteY815" fmla="*/ 3074397 h 4070733"/>
              <a:gd name="connsiteX816" fmla="*/ 2533934 w 5364212"/>
              <a:gd name="connsiteY816" fmla="*/ 3094431 h 4070733"/>
              <a:gd name="connsiteX817" fmla="*/ 2479669 w 5364212"/>
              <a:gd name="connsiteY817" fmla="*/ 3167299 h 4070733"/>
              <a:gd name="connsiteX818" fmla="*/ 2461167 w 5364212"/>
              <a:gd name="connsiteY818" fmla="*/ 3253716 h 4070733"/>
              <a:gd name="connsiteX819" fmla="*/ 2486527 w 5364212"/>
              <a:gd name="connsiteY819" fmla="*/ 3358568 h 4070733"/>
              <a:gd name="connsiteX820" fmla="*/ 2452571 w 5364212"/>
              <a:gd name="connsiteY820" fmla="*/ 3344255 h 4070733"/>
              <a:gd name="connsiteX821" fmla="*/ 2433218 w 5364212"/>
              <a:gd name="connsiteY821" fmla="*/ 3280493 h 4070733"/>
              <a:gd name="connsiteX822" fmla="*/ 2426220 w 5364212"/>
              <a:gd name="connsiteY822" fmla="*/ 3222842 h 4070733"/>
              <a:gd name="connsiteX823" fmla="*/ 2432349 w 5364212"/>
              <a:gd name="connsiteY823" fmla="*/ 3174881 h 4070733"/>
              <a:gd name="connsiteX824" fmla="*/ 2440083 w 5364212"/>
              <a:gd name="connsiteY824" fmla="*/ 3150791 h 4070733"/>
              <a:gd name="connsiteX825" fmla="*/ 2443343 w 5364212"/>
              <a:gd name="connsiteY825" fmla="*/ 3144203 h 4070733"/>
              <a:gd name="connsiteX826" fmla="*/ 2435066 w 5364212"/>
              <a:gd name="connsiteY826" fmla="*/ 3155484 h 4070733"/>
              <a:gd name="connsiteX827" fmla="*/ 2402599 w 5364212"/>
              <a:gd name="connsiteY827" fmla="*/ 3195341 h 4070733"/>
              <a:gd name="connsiteX828" fmla="*/ 2381797 w 5364212"/>
              <a:gd name="connsiteY828" fmla="*/ 3220142 h 4070733"/>
              <a:gd name="connsiteX829" fmla="*/ 2360416 w 5364212"/>
              <a:gd name="connsiteY829" fmla="*/ 3241791 h 4070733"/>
              <a:gd name="connsiteX830" fmla="*/ 2337625 w 5364212"/>
              <a:gd name="connsiteY830" fmla="*/ 3257483 h 4070733"/>
              <a:gd name="connsiteX831" fmla="*/ 2312209 w 5364212"/>
              <a:gd name="connsiteY831" fmla="*/ 3263743 h 4070733"/>
              <a:gd name="connsiteX832" fmla="*/ 2275637 w 5364212"/>
              <a:gd name="connsiteY832" fmla="*/ 3246173 h 4070733"/>
              <a:gd name="connsiteX833" fmla="*/ 2259954 w 5364212"/>
              <a:gd name="connsiteY833" fmla="*/ 3222715 h 4070733"/>
              <a:gd name="connsiteX834" fmla="*/ 2252007 w 5364212"/>
              <a:gd name="connsiteY834" fmla="*/ 3192311 h 4070733"/>
              <a:gd name="connsiteX835" fmla="*/ 2273959 w 5364212"/>
              <a:gd name="connsiteY835" fmla="*/ 3172563 h 4070733"/>
              <a:gd name="connsiteX836" fmla="*/ 2297325 w 5364212"/>
              <a:gd name="connsiteY836" fmla="*/ 3206202 h 4070733"/>
              <a:gd name="connsiteX837" fmla="*/ 2341748 w 5364212"/>
              <a:gd name="connsiteY837" fmla="*/ 3180062 h 4070733"/>
              <a:gd name="connsiteX838" fmla="*/ 2363366 w 5364212"/>
              <a:gd name="connsiteY838" fmla="*/ 3131328 h 4070733"/>
              <a:gd name="connsiteX839" fmla="*/ 2336461 w 5364212"/>
              <a:gd name="connsiteY839" fmla="*/ 3100560 h 4070733"/>
              <a:gd name="connsiteX840" fmla="*/ 2330596 w 5364212"/>
              <a:gd name="connsiteY840" fmla="*/ 3101372 h 4070733"/>
              <a:gd name="connsiteX841" fmla="*/ 2328304 w 5364212"/>
              <a:gd name="connsiteY841" fmla="*/ 3101789 h 4070733"/>
              <a:gd name="connsiteX842" fmla="*/ 2289607 w 5364212"/>
              <a:gd name="connsiteY842" fmla="*/ 3148521 h 4070733"/>
              <a:gd name="connsiteX843" fmla="*/ 2242638 w 5364212"/>
              <a:gd name="connsiteY843" fmla="*/ 3101552 h 4070733"/>
              <a:gd name="connsiteX844" fmla="*/ 2258470 w 5364212"/>
              <a:gd name="connsiteY844" fmla="*/ 3065357 h 4070733"/>
              <a:gd name="connsiteX845" fmla="*/ 2274418 w 5364212"/>
              <a:gd name="connsiteY845" fmla="*/ 3053822 h 4070733"/>
              <a:gd name="connsiteX846" fmla="*/ 2289848 w 5364212"/>
              <a:gd name="connsiteY846" fmla="*/ 3049273 h 4070733"/>
              <a:gd name="connsiteX847" fmla="*/ 2287644 w 5364212"/>
              <a:gd name="connsiteY847" fmla="*/ 3040776 h 4070733"/>
              <a:gd name="connsiteX848" fmla="*/ 2279202 w 5364212"/>
              <a:gd name="connsiteY848" fmla="*/ 3031094 h 4070733"/>
              <a:gd name="connsiteX849" fmla="*/ 2234422 w 5364212"/>
              <a:gd name="connsiteY849" fmla="*/ 3031094 h 4070733"/>
              <a:gd name="connsiteX850" fmla="*/ 2218719 w 5364212"/>
              <a:gd name="connsiteY850" fmla="*/ 3031094 h 4070733"/>
              <a:gd name="connsiteX851" fmla="*/ 2176539 w 5364212"/>
              <a:gd name="connsiteY851" fmla="*/ 3031094 h 4070733"/>
              <a:gd name="connsiteX852" fmla="*/ 2176539 w 5364212"/>
              <a:gd name="connsiteY852" fmla="*/ 3353668 h 4070733"/>
              <a:gd name="connsiteX853" fmla="*/ 2135515 w 5364212"/>
              <a:gd name="connsiteY853" fmla="*/ 3319572 h 4070733"/>
              <a:gd name="connsiteX854" fmla="*/ 2135515 w 5364212"/>
              <a:gd name="connsiteY854" fmla="*/ 3088337 h 4070733"/>
              <a:gd name="connsiteX855" fmla="*/ 2130544 w 5364212"/>
              <a:gd name="connsiteY855" fmla="*/ 3064901 h 4070733"/>
              <a:gd name="connsiteX856" fmla="*/ 2116706 w 5364212"/>
              <a:gd name="connsiteY856" fmla="*/ 3047107 h 4070733"/>
              <a:gd name="connsiteX857" fmla="*/ 2096378 w 5364212"/>
              <a:gd name="connsiteY857" fmla="*/ 3035428 h 4070733"/>
              <a:gd name="connsiteX858" fmla="*/ 2070317 w 5364212"/>
              <a:gd name="connsiteY858" fmla="*/ 3031094 h 4070733"/>
              <a:gd name="connsiteX859" fmla="*/ 1896119 w 5364212"/>
              <a:gd name="connsiteY859" fmla="*/ 3031094 h 4070733"/>
              <a:gd name="connsiteX860" fmla="*/ 1896119 w 5364212"/>
              <a:gd name="connsiteY860" fmla="*/ 3240053 h 4070733"/>
              <a:gd name="connsiteX861" fmla="*/ 1920275 w 5364212"/>
              <a:gd name="connsiteY861" fmla="*/ 3256921 h 4070733"/>
              <a:gd name="connsiteX862" fmla="*/ 1972758 w 5364212"/>
              <a:gd name="connsiteY862" fmla="*/ 3225116 h 4070733"/>
              <a:gd name="connsiteX863" fmla="*/ 2001208 w 5364212"/>
              <a:gd name="connsiteY863" fmla="*/ 3170570 h 4070733"/>
              <a:gd name="connsiteX864" fmla="*/ 1996853 w 5364212"/>
              <a:gd name="connsiteY864" fmla="*/ 3171676 h 4070733"/>
              <a:gd name="connsiteX865" fmla="*/ 1965193 w 5364212"/>
              <a:gd name="connsiteY865" fmla="*/ 3159725 h 4070733"/>
              <a:gd name="connsiteX866" fmla="*/ 1951043 w 5364212"/>
              <a:gd name="connsiteY866" fmla="*/ 3129115 h 4070733"/>
              <a:gd name="connsiteX867" fmla="*/ 1963261 w 5364212"/>
              <a:gd name="connsiteY867" fmla="*/ 3096508 h 4070733"/>
              <a:gd name="connsiteX868" fmla="*/ 1995799 w 5364212"/>
              <a:gd name="connsiteY868" fmla="*/ 3082717 h 4070733"/>
              <a:gd name="connsiteX869" fmla="*/ 2043874 w 5364212"/>
              <a:gd name="connsiteY869" fmla="*/ 3110711 h 4070733"/>
              <a:gd name="connsiteX870" fmla="*/ 2054411 w 5364212"/>
              <a:gd name="connsiteY870" fmla="*/ 3136057 h 4070733"/>
              <a:gd name="connsiteX871" fmla="*/ 2058205 w 5364212"/>
              <a:gd name="connsiteY871" fmla="*/ 3164405 h 4070733"/>
              <a:gd name="connsiteX872" fmla="*/ 2019033 w 5364212"/>
              <a:gd name="connsiteY872" fmla="*/ 3258185 h 4070733"/>
              <a:gd name="connsiteX873" fmla="*/ 1930750 w 5364212"/>
              <a:gd name="connsiteY873" fmla="*/ 3307850 h 4070733"/>
              <a:gd name="connsiteX874" fmla="*/ 1880001 w 5364212"/>
              <a:gd name="connsiteY874" fmla="*/ 3288150 h 4070733"/>
              <a:gd name="connsiteX875" fmla="*/ 1855112 w 5364212"/>
              <a:gd name="connsiteY875" fmla="*/ 3233713 h 4070733"/>
              <a:gd name="connsiteX876" fmla="*/ 1855112 w 5364212"/>
              <a:gd name="connsiteY876" fmla="*/ 3031094 h 4070733"/>
              <a:gd name="connsiteX877" fmla="*/ 1808503 w 5364212"/>
              <a:gd name="connsiteY877" fmla="*/ 3031094 h 4070733"/>
              <a:gd name="connsiteX878" fmla="*/ 1777384 w 5364212"/>
              <a:gd name="connsiteY878" fmla="*/ 2989508 h 4070733"/>
              <a:gd name="connsiteX879" fmla="*/ 2011683 w 5364212"/>
              <a:gd name="connsiteY879" fmla="*/ 2989508 h 4070733"/>
              <a:gd name="connsiteX880" fmla="*/ 2011960 w 5364212"/>
              <a:gd name="connsiteY880" fmla="*/ 2984718 h 4070733"/>
              <a:gd name="connsiteX881" fmla="*/ 2012237 w 5364212"/>
              <a:gd name="connsiteY881" fmla="*/ 2975196 h 4070733"/>
              <a:gd name="connsiteX882" fmla="*/ 1979265 w 5364212"/>
              <a:gd name="connsiteY882" fmla="*/ 2953322 h 4070733"/>
              <a:gd name="connsiteX883" fmla="*/ 1952114 w 5364212"/>
              <a:gd name="connsiteY883" fmla="*/ 2956527 h 4070733"/>
              <a:gd name="connsiteX884" fmla="*/ 1935290 w 5364212"/>
              <a:gd name="connsiteY884" fmla="*/ 2958266 h 4070733"/>
              <a:gd name="connsiteX885" fmla="*/ 1923032 w 5364212"/>
              <a:gd name="connsiteY885" fmla="*/ 2958837 h 4070733"/>
              <a:gd name="connsiteX886" fmla="*/ 1855165 w 5364212"/>
              <a:gd name="connsiteY886" fmla="*/ 2941047 h 4070733"/>
              <a:gd name="connsiteX887" fmla="*/ 1819830 w 5364212"/>
              <a:gd name="connsiteY887" fmla="*/ 2884305 h 4070733"/>
              <a:gd name="connsiteX888" fmla="*/ 1853672 w 5364212"/>
              <a:gd name="connsiteY888" fmla="*/ 2841753 h 4070733"/>
              <a:gd name="connsiteX889" fmla="*/ 520172 w 5364212"/>
              <a:gd name="connsiteY889" fmla="*/ 2841753 h 4070733"/>
              <a:gd name="connsiteX890" fmla="*/ 520725 w 5364212"/>
              <a:gd name="connsiteY890" fmla="*/ 2852255 h 4070733"/>
              <a:gd name="connsiteX891" fmla="*/ 521278 w 5364212"/>
              <a:gd name="connsiteY891" fmla="*/ 2860421 h 4070733"/>
              <a:gd name="connsiteX892" fmla="*/ 513560 w 5364212"/>
              <a:gd name="connsiteY892" fmla="*/ 2874382 h 4070733"/>
              <a:gd name="connsiteX893" fmla="*/ 526599 w 5364212"/>
              <a:gd name="connsiteY893" fmla="*/ 2898117 h 4070733"/>
              <a:gd name="connsiteX894" fmla="*/ 558105 w 5364212"/>
              <a:gd name="connsiteY894" fmla="*/ 2905713 h 4070733"/>
              <a:gd name="connsiteX895" fmla="*/ 574301 w 5364212"/>
              <a:gd name="connsiteY895" fmla="*/ 2904927 h 4070733"/>
              <a:gd name="connsiteX896" fmla="*/ 595336 w 5364212"/>
              <a:gd name="connsiteY896" fmla="*/ 2903114 h 4070733"/>
              <a:gd name="connsiteX897" fmla="*/ 634736 w 5364212"/>
              <a:gd name="connsiteY897" fmla="*/ 2899645 h 4070733"/>
              <a:gd name="connsiteX898" fmla="*/ 701716 w 5364212"/>
              <a:gd name="connsiteY898" fmla="*/ 2926251 h 4070733"/>
              <a:gd name="connsiteX899" fmla="*/ 719190 w 5364212"/>
              <a:gd name="connsiteY899" fmla="*/ 2989508 h 4070733"/>
              <a:gd name="connsiteX900" fmla="*/ 733108 w 5364212"/>
              <a:gd name="connsiteY900" fmla="*/ 2989508 h 4070733"/>
              <a:gd name="connsiteX901" fmla="*/ 743683 w 5364212"/>
              <a:gd name="connsiteY901" fmla="*/ 2989508 h 4070733"/>
              <a:gd name="connsiteX902" fmla="*/ 790691 w 5364212"/>
              <a:gd name="connsiteY902" fmla="*/ 3003053 h 4070733"/>
              <a:gd name="connsiteX903" fmla="*/ 806510 w 5364212"/>
              <a:gd name="connsiteY903" fmla="*/ 3042422 h 4070733"/>
              <a:gd name="connsiteX904" fmla="*/ 805957 w 5364212"/>
              <a:gd name="connsiteY904" fmla="*/ 3025374 h 4070733"/>
              <a:gd name="connsiteX905" fmla="*/ 803735 w 5364212"/>
              <a:gd name="connsiteY905" fmla="*/ 2993337 h 4070733"/>
              <a:gd name="connsiteX906" fmla="*/ 802023 w 5364212"/>
              <a:gd name="connsiteY906" fmla="*/ 2961120 h 4070733"/>
              <a:gd name="connsiteX907" fmla="*/ 801452 w 5364212"/>
              <a:gd name="connsiteY907" fmla="*/ 2932161 h 4070733"/>
              <a:gd name="connsiteX908" fmla="*/ 823378 w 5364212"/>
              <a:gd name="connsiteY908" fmla="*/ 2944779 h 4070733"/>
              <a:gd name="connsiteX909" fmla="*/ 839939 w 5364212"/>
              <a:gd name="connsiteY909" fmla="*/ 2989508 h 4070733"/>
              <a:gd name="connsiteX910" fmla="*/ 846691 w 5364212"/>
              <a:gd name="connsiteY910" fmla="*/ 2989508 h 4070733"/>
              <a:gd name="connsiteX911" fmla="*/ 867353 w 5364212"/>
              <a:gd name="connsiteY911" fmla="*/ 2989508 h 4070733"/>
              <a:gd name="connsiteX912" fmla="*/ 1061796 w 5364212"/>
              <a:gd name="connsiteY912" fmla="*/ 2989508 h 4070733"/>
              <a:gd name="connsiteX913" fmla="*/ 1073922 w 5364212"/>
              <a:gd name="connsiteY913" fmla="*/ 2988310 h 4070733"/>
              <a:gd name="connsiteX914" fmla="*/ 1086329 w 5364212"/>
              <a:gd name="connsiteY914" fmla="*/ 2984907 h 4070733"/>
              <a:gd name="connsiteX915" fmla="*/ 1099729 w 5364212"/>
              <a:gd name="connsiteY915" fmla="*/ 2971604 h 4070733"/>
              <a:gd name="connsiteX916" fmla="*/ 1084011 w 5364212"/>
              <a:gd name="connsiteY916" fmla="*/ 2959961 h 4070733"/>
              <a:gd name="connsiteX917" fmla="*/ 1071757 w 5364212"/>
              <a:gd name="connsiteY917" fmla="*/ 2957199 h 4070733"/>
              <a:gd name="connsiteX918" fmla="*/ 1057941 w 5364212"/>
              <a:gd name="connsiteY918" fmla="*/ 2956413 h 4070733"/>
              <a:gd name="connsiteX919" fmla="*/ 1039229 w 5364212"/>
              <a:gd name="connsiteY919" fmla="*/ 2956966 h 4070733"/>
              <a:gd name="connsiteX920" fmla="*/ 1012535 w 5364212"/>
              <a:gd name="connsiteY920" fmla="*/ 2958626 h 4070733"/>
              <a:gd name="connsiteX921" fmla="*/ 985863 w 5364212"/>
              <a:gd name="connsiteY921" fmla="*/ 2960268 h 4070733"/>
              <a:gd name="connsiteX922" fmla="*/ 966427 w 5364212"/>
              <a:gd name="connsiteY922" fmla="*/ 2960830 h 4070733"/>
              <a:gd name="connsiteX923" fmla="*/ 899578 w 5364212"/>
              <a:gd name="connsiteY923" fmla="*/ 2943128 h 4070733"/>
              <a:gd name="connsiteX924" fmla="*/ 863225 w 5364212"/>
              <a:gd name="connsiteY924" fmla="*/ 2886570 h 4070733"/>
              <a:gd name="connsiteX925" fmla="*/ 870944 w 5364212"/>
              <a:gd name="connsiteY925" fmla="*/ 2865259 h 4070733"/>
              <a:gd name="connsiteX926" fmla="*/ 891306 w 5364212"/>
              <a:gd name="connsiteY926" fmla="*/ 2847882 h 4070733"/>
              <a:gd name="connsiteX927" fmla="*/ 894749 w 5364212"/>
              <a:gd name="connsiteY927" fmla="*/ 2848159 h 4070733"/>
              <a:gd name="connsiteX928" fmla="*/ 904785 w 5364212"/>
              <a:gd name="connsiteY928" fmla="*/ 2848435 h 4070733"/>
              <a:gd name="connsiteX929" fmla="*/ 891552 w 5364212"/>
              <a:gd name="connsiteY929" fmla="*/ 2879396 h 4070733"/>
              <a:gd name="connsiteX930" fmla="*/ 907709 w 5364212"/>
              <a:gd name="connsiteY930" fmla="*/ 2901954 h 4070733"/>
              <a:gd name="connsiteX931" fmla="*/ 932796 w 5364212"/>
              <a:gd name="connsiteY931" fmla="*/ 2907952 h 4070733"/>
              <a:gd name="connsiteX932" fmla="*/ 959345 w 5364212"/>
              <a:gd name="connsiteY932" fmla="*/ 2906643 h 4070733"/>
              <a:gd name="connsiteX933" fmla="*/ 1012307 w 5364212"/>
              <a:gd name="connsiteY933" fmla="*/ 2902525 h 4070733"/>
              <a:gd name="connsiteX934" fmla="*/ 1104198 w 5364212"/>
              <a:gd name="connsiteY934" fmla="*/ 2926651 h 4070733"/>
              <a:gd name="connsiteX935" fmla="*/ 1133026 w 5364212"/>
              <a:gd name="connsiteY935" fmla="*/ 2989508 h 4070733"/>
              <a:gd name="connsiteX936" fmla="*/ 1145739 w 5364212"/>
              <a:gd name="connsiteY936" fmla="*/ 2989508 h 4070733"/>
              <a:gd name="connsiteX937" fmla="*/ 1155768 w 5364212"/>
              <a:gd name="connsiteY937" fmla="*/ 2989508 h 4070733"/>
              <a:gd name="connsiteX938" fmla="*/ 1494945 w 5364212"/>
              <a:gd name="connsiteY938" fmla="*/ 2989508 h 4070733"/>
              <a:gd name="connsiteX939" fmla="*/ 1529656 w 5364212"/>
              <a:gd name="connsiteY939" fmla="*/ 3031094 h 4070733"/>
              <a:gd name="connsiteX940" fmla="*/ 1472317 w 5364212"/>
              <a:gd name="connsiteY940" fmla="*/ 3031094 h 4070733"/>
              <a:gd name="connsiteX941" fmla="*/ 1472317 w 5364212"/>
              <a:gd name="connsiteY941" fmla="*/ 3357040 h 4070733"/>
              <a:gd name="connsiteX942" fmla="*/ 1429107 w 5364212"/>
              <a:gd name="connsiteY942" fmla="*/ 3324103 h 4070733"/>
              <a:gd name="connsiteX943" fmla="*/ 1429107 w 5364212"/>
              <a:gd name="connsiteY943" fmla="*/ 3144982 h 4070733"/>
              <a:gd name="connsiteX944" fmla="*/ 1418793 w 5364212"/>
              <a:gd name="connsiteY944" fmla="*/ 3120005 h 4070733"/>
              <a:gd name="connsiteX945" fmla="*/ 1394475 w 5364212"/>
              <a:gd name="connsiteY945" fmla="*/ 3109200 h 4070733"/>
              <a:gd name="connsiteX946" fmla="*/ 1373638 w 5364212"/>
              <a:gd name="connsiteY946" fmla="*/ 3135596 h 4070733"/>
              <a:gd name="connsiteX947" fmla="*/ 1376395 w 5364212"/>
              <a:gd name="connsiteY947" fmla="*/ 3158426 h 4070733"/>
              <a:gd name="connsiteX948" fmla="*/ 1353670 w 5364212"/>
              <a:gd name="connsiteY948" fmla="*/ 3165503 h 4070733"/>
              <a:gd name="connsiteX949" fmla="*/ 1330489 w 5364212"/>
              <a:gd name="connsiteY949" fmla="*/ 3124075 h 4070733"/>
              <a:gd name="connsiteX950" fmla="*/ 1286980 w 5364212"/>
              <a:gd name="connsiteY950" fmla="*/ 3108647 h 4070733"/>
              <a:gd name="connsiteX951" fmla="*/ 1267165 w 5364212"/>
              <a:gd name="connsiteY951" fmla="*/ 3112910 h 4070733"/>
              <a:gd name="connsiteX952" fmla="*/ 1250346 w 5364212"/>
              <a:gd name="connsiteY952" fmla="*/ 3124216 h 4070733"/>
              <a:gd name="connsiteX953" fmla="*/ 1238882 w 5364212"/>
              <a:gd name="connsiteY953" fmla="*/ 3140829 h 4070733"/>
              <a:gd name="connsiteX954" fmla="*/ 1234707 w 5364212"/>
              <a:gd name="connsiteY954" fmla="*/ 3160911 h 4070733"/>
              <a:gd name="connsiteX955" fmla="*/ 1268127 w 5364212"/>
              <a:gd name="connsiteY955" fmla="*/ 3199397 h 4070733"/>
              <a:gd name="connsiteX956" fmla="*/ 1258205 w 5364212"/>
              <a:gd name="connsiteY956" fmla="*/ 3179105 h 4070733"/>
              <a:gd name="connsiteX957" fmla="*/ 1270537 w 5364212"/>
              <a:gd name="connsiteY957" fmla="*/ 3152117 h 4070733"/>
              <a:gd name="connsiteX958" fmla="*/ 1297683 w 5364212"/>
              <a:gd name="connsiteY958" fmla="*/ 3140416 h 4070733"/>
              <a:gd name="connsiteX959" fmla="*/ 1346619 w 5364212"/>
              <a:gd name="connsiteY959" fmla="*/ 3188474 h 4070733"/>
              <a:gd name="connsiteX960" fmla="*/ 1331696 w 5364212"/>
              <a:gd name="connsiteY960" fmla="*/ 3225081 h 4070733"/>
              <a:gd name="connsiteX961" fmla="*/ 1291221 w 5364212"/>
              <a:gd name="connsiteY961" fmla="*/ 3239851 h 4070733"/>
              <a:gd name="connsiteX962" fmla="*/ 1252335 w 5364212"/>
              <a:gd name="connsiteY962" fmla="*/ 3233125 h 4070733"/>
              <a:gd name="connsiteX963" fmla="*/ 1222049 w 5364212"/>
              <a:gd name="connsiteY963" fmla="*/ 3213956 h 4070733"/>
              <a:gd name="connsiteX964" fmla="*/ 1202332 w 5364212"/>
              <a:gd name="connsiteY964" fmla="*/ 3184360 h 4070733"/>
              <a:gd name="connsiteX965" fmla="*/ 1195351 w 5364212"/>
              <a:gd name="connsiteY965" fmla="*/ 3146027 h 4070733"/>
              <a:gd name="connsiteX966" fmla="*/ 1213870 w 5364212"/>
              <a:gd name="connsiteY966" fmla="*/ 3084359 h 4070733"/>
              <a:gd name="connsiteX967" fmla="*/ 1269330 w 5364212"/>
              <a:gd name="connsiteY967" fmla="*/ 3052450 h 4070733"/>
              <a:gd name="connsiteX968" fmla="*/ 1334835 w 5364212"/>
              <a:gd name="connsiteY968" fmla="*/ 3092683 h 4070733"/>
              <a:gd name="connsiteX969" fmla="*/ 1348893 w 5364212"/>
              <a:gd name="connsiteY969" fmla="*/ 3068492 h 4070733"/>
              <a:gd name="connsiteX970" fmla="*/ 1378494 w 5364212"/>
              <a:gd name="connsiteY970" fmla="*/ 3054109 h 4070733"/>
              <a:gd name="connsiteX971" fmla="*/ 1430204 w 5364212"/>
              <a:gd name="connsiteY971" fmla="*/ 3104819 h 4070733"/>
              <a:gd name="connsiteX972" fmla="*/ 1430204 w 5364212"/>
              <a:gd name="connsiteY972" fmla="*/ 3031094 h 4070733"/>
              <a:gd name="connsiteX973" fmla="*/ 1189803 w 5364212"/>
              <a:gd name="connsiteY973" fmla="*/ 3031094 h 4070733"/>
              <a:gd name="connsiteX974" fmla="*/ 1180924 w 5364212"/>
              <a:gd name="connsiteY974" fmla="*/ 3031094 h 4070733"/>
              <a:gd name="connsiteX975" fmla="*/ 1030114 w 5364212"/>
              <a:gd name="connsiteY975" fmla="*/ 3031094 h 4070733"/>
              <a:gd name="connsiteX976" fmla="*/ 1033811 w 5364212"/>
              <a:gd name="connsiteY976" fmla="*/ 3034515 h 4070733"/>
              <a:gd name="connsiteX977" fmla="*/ 1041424 w 5364212"/>
              <a:gd name="connsiteY977" fmla="*/ 3043862 h 4070733"/>
              <a:gd name="connsiteX978" fmla="*/ 1105278 w 5364212"/>
              <a:gd name="connsiteY978" fmla="*/ 3080267 h 4070733"/>
              <a:gd name="connsiteX979" fmla="*/ 1131366 w 5364212"/>
              <a:gd name="connsiteY979" fmla="*/ 3146076 h 4070733"/>
              <a:gd name="connsiteX980" fmla="*/ 1098535 w 5364212"/>
              <a:gd name="connsiteY980" fmla="*/ 3213227 h 4070733"/>
              <a:gd name="connsiteX981" fmla="*/ 1032134 w 5364212"/>
              <a:gd name="connsiteY981" fmla="*/ 3242151 h 4070733"/>
              <a:gd name="connsiteX982" fmla="*/ 1097222 w 5364212"/>
              <a:gd name="connsiteY982" fmla="*/ 3285305 h 4070733"/>
              <a:gd name="connsiteX983" fmla="*/ 1175578 w 5364212"/>
              <a:gd name="connsiteY983" fmla="*/ 3358972 h 4070733"/>
              <a:gd name="connsiteX984" fmla="*/ 1183191 w 5364212"/>
              <a:gd name="connsiteY984" fmla="*/ 3398811 h 4070733"/>
              <a:gd name="connsiteX985" fmla="*/ 1125567 w 5364212"/>
              <a:gd name="connsiteY985" fmla="*/ 3351087 h 4070733"/>
              <a:gd name="connsiteX986" fmla="*/ 1064316 w 5364212"/>
              <a:gd name="connsiteY986" fmla="*/ 3309105 h 4070733"/>
              <a:gd name="connsiteX987" fmla="*/ 1002547 w 5364212"/>
              <a:gd name="connsiteY987" fmla="*/ 3280001 h 4070733"/>
              <a:gd name="connsiteX988" fmla="*/ 933288 w 5364212"/>
              <a:gd name="connsiteY988" fmla="*/ 3258080 h 4070733"/>
              <a:gd name="connsiteX989" fmla="*/ 894652 w 5364212"/>
              <a:gd name="connsiteY989" fmla="*/ 3170359 h 4070733"/>
              <a:gd name="connsiteX990" fmla="*/ 989169 w 5364212"/>
              <a:gd name="connsiteY990" fmla="*/ 3196508 h 4070733"/>
              <a:gd name="connsiteX991" fmla="*/ 1048975 w 5364212"/>
              <a:gd name="connsiteY991" fmla="*/ 3184145 h 4070733"/>
              <a:gd name="connsiteX992" fmla="*/ 1080991 w 5364212"/>
              <a:gd name="connsiteY992" fmla="*/ 3139924 h 4070733"/>
              <a:gd name="connsiteX993" fmla="*/ 1078264 w 5364212"/>
              <a:gd name="connsiteY993" fmla="*/ 3122187 h 4070733"/>
              <a:gd name="connsiteX994" fmla="*/ 1070370 w 5364212"/>
              <a:gd name="connsiteY994" fmla="*/ 3107365 h 4070733"/>
              <a:gd name="connsiteX995" fmla="*/ 1058577 w 5364212"/>
              <a:gd name="connsiteY995" fmla="*/ 3097179 h 4070733"/>
              <a:gd name="connsiteX996" fmla="*/ 1043610 w 5364212"/>
              <a:gd name="connsiteY996" fmla="*/ 3093395 h 4070733"/>
              <a:gd name="connsiteX997" fmla="*/ 1036700 w 5364212"/>
              <a:gd name="connsiteY997" fmla="*/ 3094471 h 4070733"/>
              <a:gd name="connsiteX998" fmla="*/ 1033240 w 5364212"/>
              <a:gd name="connsiteY998" fmla="*/ 3095537 h 4070733"/>
              <a:gd name="connsiteX999" fmla="*/ 1012649 w 5364212"/>
              <a:gd name="connsiteY999" fmla="*/ 3135455 h 4070733"/>
              <a:gd name="connsiteX1000" fmla="*/ 968077 w 5364212"/>
              <a:gd name="connsiteY1000" fmla="*/ 3155133 h 4070733"/>
              <a:gd name="connsiteX1001" fmla="*/ 938916 w 5364212"/>
              <a:gd name="connsiteY1001" fmla="*/ 3145255 h 4070733"/>
              <a:gd name="connsiteX1002" fmla="*/ 925525 w 5364212"/>
              <a:gd name="connsiteY1002" fmla="*/ 3118648 h 4070733"/>
              <a:gd name="connsiteX1003" fmla="*/ 949330 w 5364212"/>
              <a:gd name="connsiteY1003" fmla="*/ 3068668 h 4070733"/>
              <a:gd name="connsiteX1004" fmla="*/ 997739 w 5364212"/>
              <a:gd name="connsiteY1004" fmla="*/ 3045776 h 4070733"/>
              <a:gd name="connsiteX1005" fmla="*/ 980485 w 5364212"/>
              <a:gd name="connsiteY1005" fmla="*/ 3031094 h 4070733"/>
              <a:gd name="connsiteX1006" fmla="*/ 900922 w 5364212"/>
              <a:gd name="connsiteY1006" fmla="*/ 3031094 h 4070733"/>
              <a:gd name="connsiteX1007" fmla="*/ 880717 w 5364212"/>
              <a:gd name="connsiteY1007" fmla="*/ 3031094 h 4070733"/>
              <a:gd name="connsiteX1008" fmla="*/ 843039 w 5364212"/>
              <a:gd name="connsiteY1008" fmla="*/ 3031094 h 4070733"/>
              <a:gd name="connsiteX1009" fmla="*/ 843039 w 5364212"/>
              <a:gd name="connsiteY1009" fmla="*/ 3353668 h 4070733"/>
              <a:gd name="connsiteX1010" fmla="*/ 802014 w 5364212"/>
              <a:gd name="connsiteY1010" fmla="*/ 3319572 h 4070733"/>
              <a:gd name="connsiteX1011" fmla="*/ 802014 w 5364212"/>
              <a:gd name="connsiteY1011" fmla="*/ 3088337 h 4070733"/>
              <a:gd name="connsiteX1012" fmla="*/ 797044 w 5364212"/>
              <a:gd name="connsiteY1012" fmla="*/ 3064901 h 4070733"/>
              <a:gd name="connsiteX1013" fmla="*/ 783206 w 5364212"/>
              <a:gd name="connsiteY1013" fmla="*/ 3047107 h 4070733"/>
              <a:gd name="connsiteX1014" fmla="*/ 762878 w 5364212"/>
              <a:gd name="connsiteY1014" fmla="*/ 3035428 h 4070733"/>
              <a:gd name="connsiteX1015" fmla="*/ 736816 w 5364212"/>
              <a:gd name="connsiteY1015" fmla="*/ 3031094 h 4070733"/>
              <a:gd name="connsiteX1016" fmla="*/ 562619 w 5364212"/>
              <a:gd name="connsiteY1016" fmla="*/ 3031094 h 4070733"/>
              <a:gd name="connsiteX1017" fmla="*/ 562619 w 5364212"/>
              <a:gd name="connsiteY1017" fmla="*/ 3240053 h 4070733"/>
              <a:gd name="connsiteX1018" fmla="*/ 586775 w 5364212"/>
              <a:gd name="connsiteY1018" fmla="*/ 3256921 h 4070733"/>
              <a:gd name="connsiteX1019" fmla="*/ 639258 w 5364212"/>
              <a:gd name="connsiteY1019" fmla="*/ 3225116 h 4070733"/>
              <a:gd name="connsiteX1020" fmla="*/ 667708 w 5364212"/>
              <a:gd name="connsiteY1020" fmla="*/ 3170570 h 4070733"/>
              <a:gd name="connsiteX1021" fmla="*/ 663352 w 5364212"/>
              <a:gd name="connsiteY1021" fmla="*/ 3171676 h 4070733"/>
              <a:gd name="connsiteX1022" fmla="*/ 631693 w 5364212"/>
              <a:gd name="connsiteY1022" fmla="*/ 3159725 h 4070733"/>
              <a:gd name="connsiteX1023" fmla="*/ 617543 w 5364212"/>
              <a:gd name="connsiteY1023" fmla="*/ 3129115 h 4070733"/>
              <a:gd name="connsiteX1024" fmla="*/ 629761 w 5364212"/>
              <a:gd name="connsiteY1024" fmla="*/ 3096508 h 4070733"/>
              <a:gd name="connsiteX1025" fmla="*/ 662299 w 5364212"/>
              <a:gd name="connsiteY1025" fmla="*/ 3082717 h 4070733"/>
              <a:gd name="connsiteX1026" fmla="*/ 710374 w 5364212"/>
              <a:gd name="connsiteY1026" fmla="*/ 3110711 h 4070733"/>
              <a:gd name="connsiteX1027" fmla="*/ 720911 w 5364212"/>
              <a:gd name="connsiteY1027" fmla="*/ 3136057 h 4070733"/>
              <a:gd name="connsiteX1028" fmla="*/ 724704 w 5364212"/>
              <a:gd name="connsiteY1028" fmla="*/ 3164405 h 4070733"/>
              <a:gd name="connsiteX1029" fmla="*/ 685533 w 5364212"/>
              <a:gd name="connsiteY1029" fmla="*/ 3258185 h 4070733"/>
              <a:gd name="connsiteX1030" fmla="*/ 597250 w 5364212"/>
              <a:gd name="connsiteY1030" fmla="*/ 3307850 h 4070733"/>
              <a:gd name="connsiteX1031" fmla="*/ 546501 w 5364212"/>
              <a:gd name="connsiteY1031" fmla="*/ 3288150 h 4070733"/>
              <a:gd name="connsiteX1032" fmla="*/ 521612 w 5364212"/>
              <a:gd name="connsiteY1032" fmla="*/ 3233713 h 4070733"/>
              <a:gd name="connsiteX1033" fmla="*/ 521612 w 5364212"/>
              <a:gd name="connsiteY1033" fmla="*/ 3031094 h 4070733"/>
              <a:gd name="connsiteX1034" fmla="*/ 491347 w 5364212"/>
              <a:gd name="connsiteY1034" fmla="*/ 3031094 h 4070733"/>
              <a:gd name="connsiteX1035" fmla="*/ 475003 w 5364212"/>
              <a:gd name="connsiteY1035" fmla="*/ 3031094 h 4070733"/>
              <a:gd name="connsiteX1036" fmla="*/ 433463 w 5364212"/>
              <a:gd name="connsiteY1036" fmla="*/ 3031094 h 4070733"/>
              <a:gd name="connsiteX1037" fmla="*/ 433463 w 5364212"/>
              <a:gd name="connsiteY1037" fmla="*/ 3353668 h 4070733"/>
              <a:gd name="connsiteX1038" fmla="*/ 392439 w 5364212"/>
              <a:gd name="connsiteY1038" fmla="*/ 3319572 h 4070733"/>
              <a:gd name="connsiteX1039" fmla="*/ 392439 w 5364212"/>
              <a:gd name="connsiteY1039" fmla="*/ 3088337 h 4070733"/>
              <a:gd name="connsiteX1040" fmla="*/ 387469 w 5364212"/>
              <a:gd name="connsiteY1040" fmla="*/ 3064901 h 4070733"/>
              <a:gd name="connsiteX1041" fmla="*/ 373631 w 5364212"/>
              <a:gd name="connsiteY1041" fmla="*/ 3047107 h 4070733"/>
              <a:gd name="connsiteX1042" fmla="*/ 353303 w 5364212"/>
              <a:gd name="connsiteY1042" fmla="*/ 3035428 h 4070733"/>
              <a:gd name="connsiteX1043" fmla="*/ 327241 w 5364212"/>
              <a:gd name="connsiteY1043" fmla="*/ 3031094 h 4070733"/>
              <a:gd name="connsiteX1044" fmla="*/ 303466 w 5364212"/>
              <a:gd name="connsiteY1044" fmla="*/ 3031094 h 4070733"/>
              <a:gd name="connsiteX1045" fmla="*/ 303466 w 5364212"/>
              <a:gd name="connsiteY1045" fmla="*/ 3354704 h 4070733"/>
              <a:gd name="connsiteX1046" fmla="*/ 288583 w 5364212"/>
              <a:gd name="connsiteY1046" fmla="*/ 3340927 h 4070733"/>
              <a:gd name="connsiteX1047" fmla="*/ 288583 w 5364212"/>
              <a:gd name="connsiteY1047" fmla="*/ 3341472 h 4070733"/>
              <a:gd name="connsiteX1048" fmla="*/ 217414 w 5364212"/>
              <a:gd name="connsiteY1048" fmla="*/ 3251455 h 4070733"/>
              <a:gd name="connsiteX1049" fmla="*/ 129500 w 5364212"/>
              <a:gd name="connsiteY1049" fmla="*/ 3226802 h 4070733"/>
              <a:gd name="connsiteX1050" fmla="*/ 85490 w 5364212"/>
              <a:gd name="connsiteY1050" fmla="*/ 3178508 h 4070733"/>
              <a:gd name="connsiteX1051" fmla="*/ 149994 w 5364212"/>
              <a:gd name="connsiteY1051" fmla="*/ 3120958 h 4070733"/>
              <a:gd name="connsiteX1052" fmla="*/ 131361 w 5364212"/>
              <a:gd name="connsiteY1052" fmla="*/ 3125366 h 4070733"/>
              <a:gd name="connsiteX1053" fmla="*/ 83954 w 5364212"/>
              <a:gd name="connsiteY1053" fmla="*/ 3107848 h 4070733"/>
              <a:gd name="connsiteX1054" fmla="*/ 67204 w 5364212"/>
              <a:gd name="connsiteY1054" fmla="*/ 3086041 h 4070733"/>
              <a:gd name="connsiteX1055" fmla="*/ 61791 w 5364212"/>
              <a:gd name="connsiteY1055" fmla="*/ 3061309 h 4070733"/>
              <a:gd name="connsiteX1056" fmla="*/ 72258 w 5364212"/>
              <a:gd name="connsiteY1056" fmla="*/ 3031094 h 4070733"/>
              <a:gd name="connsiteX1057" fmla="*/ 41849 w 5364212"/>
              <a:gd name="connsiteY1057" fmla="*/ 3031094 h 4070733"/>
              <a:gd name="connsiteX1058" fmla="*/ 8315 w 5364212"/>
              <a:gd name="connsiteY1058" fmla="*/ 2989508 h 4070733"/>
              <a:gd name="connsiteX1059" fmla="*/ 293207 w 5364212"/>
              <a:gd name="connsiteY1059" fmla="*/ 2989508 h 4070733"/>
              <a:gd name="connsiteX1060" fmla="*/ 320097 w 5364212"/>
              <a:gd name="connsiteY1060" fmla="*/ 2989508 h 4070733"/>
              <a:gd name="connsiteX1061" fmla="*/ 334108 w 5364212"/>
              <a:gd name="connsiteY1061" fmla="*/ 2989508 h 4070733"/>
              <a:gd name="connsiteX1062" fmla="*/ 381116 w 5364212"/>
              <a:gd name="connsiteY1062" fmla="*/ 3003053 h 4070733"/>
              <a:gd name="connsiteX1063" fmla="*/ 396935 w 5364212"/>
              <a:gd name="connsiteY1063" fmla="*/ 3042422 h 4070733"/>
              <a:gd name="connsiteX1064" fmla="*/ 396382 w 5364212"/>
              <a:gd name="connsiteY1064" fmla="*/ 3025374 h 4070733"/>
              <a:gd name="connsiteX1065" fmla="*/ 394160 w 5364212"/>
              <a:gd name="connsiteY1065" fmla="*/ 2993337 h 4070733"/>
              <a:gd name="connsiteX1066" fmla="*/ 392448 w 5364212"/>
              <a:gd name="connsiteY1066" fmla="*/ 2961120 h 4070733"/>
              <a:gd name="connsiteX1067" fmla="*/ 391877 w 5364212"/>
              <a:gd name="connsiteY1067" fmla="*/ 2932161 h 4070733"/>
              <a:gd name="connsiteX1068" fmla="*/ 413803 w 5364212"/>
              <a:gd name="connsiteY1068" fmla="*/ 2944779 h 4070733"/>
              <a:gd name="connsiteX1069" fmla="*/ 430364 w 5364212"/>
              <a:gd name="connsiteY1069" fmla="*/ 2989508 h 4070733"/>
              <a:gd name="connsiteX1070" fmla="*/ 443884 w 5364212"/>
              <a:gd name="connsiteY1070" fmla="*/ 2989508 h 4070733"/>
              <a:gd name="connsiteX1071" fmla="*/ 457778 w 5364212"/>
              <a:gd name="connsiteY1071" fmla="*/ 2989508 h 4070733"/>
              <a:gd name="connsiteX1072" fmla="*/ 678183 w 5364212"/>
              <a:gd name="connsiteY1072" fmla="*/ 2989508 h 4070733"/>
              <a:gd name="connsiteX1073" fmla="*/ 678460 w 5364212"/>
              <a:gd name="connsiteY1073" fmla="*/ 2984718 h 4070733"/>
              <a:gd name="connsiteX1074" fmla="*/ 678737 w 5364212"/>
              <a:gd name="connsiteY1074" fmla="*/ 2975196 h 4070733"/>
              <a:gd name="connsiteX1075" fmla="*/ 645765 w 5364212"/>
              <a:gd name="connsiteY1075" fmla="*/ 2953322 h 4070733"/>
              <a:gd name="connsiteX1076" fmla="*/ 618614 w 5364212"/>
              <a:gd name="connsiteY1076" fmla="*/ 2956527 h 4070733"/>
              <a:gd name="connsiteX1077" fmla="*/ 601790 w 5364212"/>
              <a:gd name="connsiteY1077" fmla="*/ 2958266 h 4070733"/>
              <a:gd name="connsiteX1078" fmla="*/ 589532 w 5364212"/>
              <a:gd name="connsiteY1078" fmla="*/ 2958837 h 4070733"/>
              <a:gd name="connsiteX1079" fmla="*/ 521665 w 5364212"/>
              <a:gd name="connsiteY1079" fmla="*/ 2941047 h 4070733"/>
              <a:gd name="connsiteX1080" fmla="*/ 486330 w 5364212"/>
              <a:gd name="connsiteY1080" fmla="*/ 2884305 h 4070733"/>
              <a:gd name="connsiteX1081" fmla="*/ 520172 w 5364212"/>
              <a:gd name="connsiteY1081" fmla="*/ 2841753 h 4070733"/>
              <a:gd name="connsiteX1082" fmla="*/ 4578632 w 5364212"/>
              <a:gd name="connsiteY1082" fmla="*/ 2606655 h 4070733"/>
              <a:gd name="connsiteX1083" fmla="*/ 4599710 w 5364212"/>
              <a:gd name="connsiteY1083" fmla="*/ 2626381 h 4070733"/>
              <a:gd name="connsiteX1084" fmla="*/ 4604964 w 5364212"/>
              <a:gd name="connsiteY1084" fmla="*/ 2654712 h 4070733"/>
              <a:gd name="connsiteX1085" fmla="*/ 4600604 w 5364212"/>
              <a:gd name="connsiteY1085" fmla="*/ 2680027 h 4070733"/>
              <a:gd name="connsiteX1086" fmla="*/ 4588084 w 5364212"/>
              <a:gd name="connsiteY1086" fmla="*/ 2707911 h 4070733"/>
              <a:gd name="connsiteX1087" fmla="*/ 4568296 w 5364212"/>
              <a:gd name="connsiteY1087" fmla="*/ 2735465 h 4070733"/>
              <a:gd name="connsiteX1088" fmla="*/ 4538844 w 5364212"/>
              <a:gd name="connsiteY1088" fmla="*/ 2761224 h 4070733"/>
              <a:gd name="connsiteX1089" fmla="*/ 4521204 w 5364212"/>
              <a:gd name="connsiteY1089" fmla="*/ 2747289 h 4070733"/>
              <a:gd name="connsiteX1090" fmla="*/ 4542708 w 5364212"/>
              <a:gd name="connsiteY1090" fmla="*/ 2710963 h 4070733"/>
              <a:gd name="connsiteX1091" fmla="*/ 4548768 w 5364212"/>
              <a:gd name="connsiteY1091" fmla="*/ 2673459 h 4070733"/>
              <a:gd name="connsiteX1092" fmla="*/ 4543296 w 5364212"/>
              <a:gd name="connsiteY1092" fmla="*/ 2658510 h 4070733"/>
              <a:gd name="connsiteX1093" fmla="*/ 4518438 w 5364212"/>
              <a:gd name="connsiteY1093" fmla="*/ 2654273 h 4070733"/>
              <a:gd name="connsiteX1094" fmla="*/ 4512388 w 5364212"/>
              <a:gd name="connsiteY1094" fmla="*/ 2635429 h 4070733"/>
              <a:gd name="connsiteX1095" fmla="*/ 4524448 w 5364212"/>
              <a:gd name="connsiteY1095" fmla="*/ 2624506 h 4070733"/>
              <a:gd name="connsiteX1096" fmla="*/ 4542866 w 5364212"/>
              <a:gd name="connsiteY1096" fmla="*/ 2615993 h 4070733"/>
              <a:gd name="connsiteX1097" fmla="*/ 4562316 w 5364212"/>
              <a:gd name="connsiteY1097" fmla="*/ 2609315 h 4070733"/>
              <a:gd name="connsiteX1098" fmla="*/ 4578632 w 5364212"/>
              <a:gd name="connsiteY1098" fmla="*/ 2606655 h 4070733"/>
              <a:gd name="connsiteX1099" fmla="*/ 2664107 w 5364212"/>
              <a:gd name="connsiteY1099" fmla="*/ 2606655 h 4070733"/>
              <a:gd name="connsiteX1100" fmla="*/ 2685185 w 5364212"/>
              <a:gd name="connsiteY1100" fmla="*/ 2626381 h 4070733"/>
              <a:gd name="connsiteX1101" fmla="*/ 2690441 w 5364212"/>
              <a:gd name="connsiteY1101" fmla="*/ 2654712 h 4070733"/>
              <a:gd name="connsiteX1102" fmla="*/ 2686081 w 5364212"/>
              <a:gd name="connsiteY1102" fmla="*/ 2680027 h 4070733"/>
              <a:gd name="connsiteX1103" fmla="*/ 2673560 w 5364212"/>
              <a:gd name="connsiteY1103" fmla="*/ 2707911 h 4070733"/>
              <a:gd name="connsiteX1104" fmla="*/ 2653772 w 5364212"/>
              <a:gd name="connsiteY1104" fmla="*/ 2735465 h 4070733"/>
              <a:gd name="connsiteX1105" fmla="*/ 2624321 w 5364212"/>
              <a:gd name="connsiteY1105" fmla="*/ 2761224 h 4070733"/>
              <a:gd name="connsiteX1106" fmla="*/ 2606680 w 5364212"/>
              <a:gd name="connsiteY1106" fmla="*/ 2747289 h 4070733"/>
              <a:gd name="connsiteX1107" fmla="*/ 2628185 w 5364212"/>
              <a:gd name="connsiteY1107" fmla="*/ 2710963 h 4070733"/>
              <a:gd name="connsiteX1108" fmla="*/ 2634243 w 5364212"/>
              <a:gd name="connsiteY1108" fmla="*/ 2673459 h 4070733"/>
              <a:gd name="connsiteX1109" fmla="*/ 2628773 w 5364212"/>
              <a:gd name="connsiteY1109" fmla="*/ 2658510 h 4070733"/>
              <a:gd name="connsiteX1110" fmla="*/ 2603914 w 5364212"/>
              <a:gd name="connsiteY1110" fmla="*/ 2654273 h 4070733"/>
              <a:gd name="connsiteX1111" fmla="*/ 2597864 w 5364212"/>
              <a:gd name="connsiteY1111" fmla="*/ 2635429 h 4070733"/>
              <a:gd name="connsiteX1112" fmla="*/ 2609925 w 5364212"/>
              <a:gd name="connsiteY1112" fmla="*/ 2624506 h 4070733"/>
              <a:gd name="connsiteX1113" fmla="*/ 2628343 w 5364212"/>
              <a:gd name="connsiteY1113" fmla="*/ 2615993 h 4070733"/>
              <a:gd name="connsiteX1114" fmla="*/ 2647792 w 5364212"/>
              <a:gd name="connsiteY1114" fmla="*/ 2609315 h 4070733"/>
              <a:gd name="connsiteX1115" fmla="*/ 2664107 w 5364212"/>
              <a:gd name="connsiteY1115" fmla="*/ 2606655 h 4070733"/>
              <a:gd name="connsiteX1116" fmla="*/ 2402583 w 5364212"/>
              <a:gd name="connsiteY1116" fmla="*/ 2585704 h 4070733"/>
              <a:gd name="connsiteX1117" fmla="*/ 2429225 w 5364212"/>
              <a:gd name="connsiteY1117" fmla="*/ 2596662 h 4070733"/>
              <a:gd name="connsiteX1118" fmla="*/ 2440183 w 5364212"/>
              <a:gd name="connsiteY1118" fmla="*/ 2622741 h 4070733"/>
              <a:gd name="connsiteX1119" fmla="*/ 2429185 w 5364212"/>
              <a:gd name="connsiteY1119" fmla="*/ 2648790 h 4070733"/>
              <a:gd name="connsiteX1120" fmla="*/ 2402583 w 5364212"/>
              <a:gd name="connsiteY1120" fmla="*/ 2659787 h 4070733"/>
              <a:gd name="connsiteX1121" fmla="*/ 2376495 w 5364212"/>
              <a:gd name="connsiteY1121" fmla="*/ 2648833 h 4070733"/>
              <a:gd name="connsiteX1122" fmla="*/ 2365546 w 5364212"/>
              <a:gd name="connsiteY1122" fmla="*/ 2622741 h 4070733"/>
              <a:gd name="connsiteX1123" fmla="*/ 2376456 w 5364212"/>
              <a:gd name="connsiteY1123" fmla="*/ 2596618 h 4070733"/>
              <a:gd name="connsiteX1124" fmla="*/ 2402583 w 5364212"/>
              <a:gd name="connsiteY1124" fmla="*/ 2585704 h 4070733"/>
              <a:gd name="connsiteX1125" fmla="*/ 1321345 w 5364212"/>
              <a:gd name="connsiteY1125" fmla="*/ 2427560 h 4070733"/>
              <a:gd name="connsiteX1126" fmla="*/ 1268888 w 5364212"/>
              <a:gd name="connsiteY1126" fmla="*/ 2453543 h 4070733"/>
              <a:gd name="connsiteX1127" fmla="*/ 1207826 w 5364212"/>
              <a:gd name="connsiteY1127" fmla="*/ 2485681 h 4070733"/>
              <a:gd name="connsiteX1128" fmla="*/ 1321345 w 5364212"/>
              <a:gd name="connsiteY1128" fmla="*/ 2586915 h 4070733"/>
              <a:gd name="connsiteX1129" fmla="*/ 2887884 w 5364212"/>
              <a:gd name="connsiteY1129" fmla="*/ 2423275 h 4070733"/>
              <a:gd name="connsiteX1130" fmla="*/ 2840014 w 5364212"/>
              <a:gd name="connsiteY1130" fmla="*/ 2448753 h 4070733"/>
              <a:gd name="connsiteX1131" fmla="*/ 2783356 w 5364212"/>
              <a:gd name="connsiteY1131" fmla="*/ 2480763 h 4070733"/>
              <a:gd name="connsiteX1132" fmla="*/ 2875074 w 5364212"/>
              <a:gd name="connsiteY1132" fmla="*/ 2547511 h 4070733"/>
              <a:gd name="connsiteX1133" fmla="*/ 2887884 w 5364212"/>
              <a:gd name="connsiteY1133" fmla="*/ 2567283 h 4070733"/>
              <a:gd name="connsiteX1134" fmla="*/ 611813 w 5364212"/>
              <a:gd name="connsiteY1134" fmla="*/ 2418486 h 4070733"/>
              <a:gd name="connsiteX1135" fmla="*/ 611813 w 5364212"/>
              <a:gd name="connsiteY1135" fmla="*/ 2582499 h 4070733"/>
              <a:gd name="connsiteX1136" fmla="*/ 619426 w 5364212"/>
              <a:gd name="connsiteY1136" fmla="*/ 2595635 h 4070733"/>
              <a:gd name="connsiteX1137" fmla="*/ 647779 w 5364212"/>
              <a:gd name="connsiteY1137" fmla="*/ 2582345 h 4070733"/>
              <a:gd name="connsiteX1138" fmla="*/ 691174 w 5364212"/>
              <a:gd name="connsiteY1138" fmla="*/ 2540491 h 4070733"/>
              <a:gd name="connsiteX1139" fmla="*/ 704108 w 5364212"/>
              <a:gd name="connsiteY1139" fmla="*/ 2518521 h 4070733"/>
              <a:gd name="connsiteX1140" fmla="*/ 710281 w 5364212"/>
              <a:gd name="connsiteY1140" fmla="*/ 2494839 h 4070733"/>
              <a:gd name="connsiteX1141" fmla="*/ 709684 w 5364212"/>
              <a:gd name="connsiteY1141" fmla="*/ 2488987 h 4070733"/>
              <a:gd name="connsiteX1142" fmla="*/ 707454 w 5364212"/>
              <a:gd name="connsiteY1142" fmla="*/ 2484548 h 4070733"/>
              <a:gd name="connsiteX1143" fmla="*/ 701610 w 5364212"/>
              <a:gd name="connsiteY1143" fmla="*/ 2481681 h 4070733"/>
              <a:gd name="connsiteX1144" fmla="*/ 690270 w 5364212"/>
              <a:gd name="connsiteY1144" fmla="*/ 2477067 h 4070733"/>
              <a:gd name="connsiteX1145" fmla="*/ 676058 w 5364212"/>
              <a:gd name="connsiteY1145" fmla="*/ 2471096 h 4070733"/>
              <a:gd name="connsiteX1146" fmla="*/ 661907 w 5364212"/>
              <a:gd name="connsiteY1146" fmla="*/ 2463474 h 4070733"/>
              <a:gd name="connsiteX1147" fmla="*/ 624163 w 5364212"/>
              <a:gd name="connsiteY1147" fmla="*/ 2435072 h 4070733"/>
              <a:gd name="connsiteX1148" fmla="*/ 465717 w 5364212"/>
              <a:gd name="connsiteY1148" fmla="*/ 2418480 h 4070733"/>
              <a:gd name="connsiteX1149" fmla="*/ 465717 w 5364212"/>
              <a:gd name="connsiteY1149" fmla="*/ 2559888 h 4070733"/>
              <a:gd name="connsiteX1150" fmla="*/ 473330 w 5364212"/>
              <a:gd name="connsiteY1150" fmla="*/ 2573577 h 4070733"/>
              <a:gd name="connsiteX1151" fmla="*/ 500647 w 5364212"/>
              <a:gd name="connsiteY1151" fmla="*/ 2560243 h 4070733"/>
              <a:gd name="connsiteX1152" fmla="*/ 542716 w 5364212"/>
              <a:gd name="connsiteY1152" fmla="*/ 2517889 h 4070733"/>
              <a:gd name="connsiteX1153" fmla="*/ 548766 w 5364212"/>
              <a:gd name="connsiteY1153" fmla="*/ 2507997 h 4070733"/>
              <a:gd name="connsiteX1154" fmla="*/ 551506 w 5364212"/>
              <a:gd name="connsiteY1154" fmla="*/ 2494839 h 4070733"/>
              <a:gd name="connsiteX1155" fmla="*/ 551058 w 5364212"/>
              <a:gd name="connsiteY1155" fmla="*/ 2488719 h 4070733"/>
              <a:gd name="connsiteX1156" fmla="*/ 549600 w 5364212"/>
              <a:gd name="connsiteY1156" fmla="*/ 2484328 h 4070733"/>
              <a:gd name="connsiteX1157" fmla="*/ 530238 w 5364212"/>
              <a:gd name="connsiteY1157" fmla="*/ 2472334 h 4070733"/>
              <a:gd name="connsiteX1158" fmla="*/ 523547 w 5364212"/>
              <a:gd name="connsiteY1158" fmla="*/ 2469103 h 4070733"/>
              <a:gd name="connsiteX1159" fmla="*/ 515109 w 5364212"/>
              <a:gd name="connsiteY1159" fmla="*/ 2463061 h 4070733"/>
              <a:gd name="connsiteX1160" fmla="*/ 478067 w 5364212"/>
              <a:gd name="connsiteY1160" fmla="*/ 2435072 h 4070733"/>
              <a:gd name="connsiteX1161" fmla="*/ 3694404 w 5364212"/>
              <a:gd name="connsiteY1161" fmla="*/ 2364364 h 4070733"/>
              <a:gd name="connsiteX1162" fmla="*/ 3721966 w 5364212"/>
              <a:gd name="connsiteY1162" fmla="*/ 2372820 h 4070733"/>
              <a:gd name="connsiteX1163" fmla="*/ 3758070 w 5364212"/>
              <a:gd name="connsiteY1163" fmla="*/ 2452629 h 4070733"/>
              <a:gd name="connsiteX1164" fmla="*/ 3784540 w 5364212"/>
              <a:gd name="connsiteY1164" fmla="*/ 2500002 h 4070733"/>
              <a:gd name="connsiteX1165" fmla="*/ 3895328 w 5364212"/>
              <a:gd name="connsiteY1165" fmla="*/ 2567808 h 4070733"/>
              <a:gd name="connsiteX1166" fmla="*/ 3955608 w 5364212"/>
              <a:gd name="connsiteY1166" fmla="*/ 2543696 h 4070733"/>
              <a:gd name="connsiteX1167" fmla="*/ 3980230 w 5364212"/>
              <a:gd name="connsiteY1167" fmla="*/ 2489457 h 4070733"/>
              <a:gd name="connsiteX1168" fmla="*/ 3966918 w 5364212"/>
              <a:gd name="connsiteY1168" fmla="*/ 2446948 h 4070733"/>
              <a:gd name="connsiteX1169" fmla="*/ 3931136 w 5364212"/>
              <a:gd name="connsiteY1169" fmla="*/ 2425479 h 4070733"/>
              <a:gd name="connsiteX1170" fmla="*/ 3914092 w 5364212"/>
              <a:gd name="connsiteY1170" fmla="*/ 2427069 h 4070733"/>
              <a:gd name="connsiteX1171" fmla="*/ 3926806 w 5364212"/>
              <a:gd name="connsiteY1171" fmla="*/ 2460181 h 4070733"/>
              <a:gd name="connsiteX1172" fmla="*/ 3871996 w 5364212"/>
              <a:gd name="connsiteY1172" fmla="*/ 2510548 h 4070733"/>
              <a:gd name="connsiteX1173" fmla="*/ 3829128 w 5364212"/>
              <a:gd name="connsiteY1173" fmla="*/ 2491103 h 4070733"/>
              <a:gd name="connsiteX1174" fmla="*/ 3813324 w 5364212"/>
              <a:gd name="connsiteY1174" fmla="*/ 2444165 h 4070733"/>
              <a:gd name="connsiteX1175" fmla="*/ 3839446 w 5364212"/>
              <a:gd name="connsiteY1175" fmla="*/ 2391945 h 4070733"/>
              <a:gd name="connsiteX1176" fmla="*/ 3893502 w 5364212"/>
              <a:gd name="connsiteY1176" fmla="*/ 2373927 h 4070733"/>
              <a:gd name="connsiteX1177" fmla="*/ 3942912 w 5364212"/>
              <a:gd name="connsiteY1177" fmla="*/ 2385241 h 4070733"/>
              <a:gd name="connsiteX1178" fmla="*/ 3983926 w 5364212"/>
              <a:gd name="connsiteY1178" fmla="*/ 2417269 h 4070733"/>
              <a:gd name="connsiteX1179" fmla="*/ 4008754 w 5364212"/>
              <a:gd name="connsiteY1179" fmla="*/ 2461116 h 4070733"/>
              <a:gd name="connsiteX1180" fmla="*/ 4017320 w 5364212"/>
              <a:gd name="connsiteY1180" fmla="*/ 2511962 h 4070733"/>
              <a:gd name="connsiteX1181" fmla="*/ 4007104 w 5364212"/>
              <a:gd name="connsiteY1181" fmla="*/ 2556801 h 4070733"/>
              <a:gd name="connsiteX1182" fmla="*/ 3980212 w 5364212"/>
              <a:gd name="connsiteY1182" fmla="*/ 2593940 h 4070733"/>
              <a:gd name="connsiteX1183" fmla="*/ 3893632 w 5364212"/>
              <a:gd name="connsiteY1183" fmla="*/ 2627378 h 4070733"/>
              <a:gd name="connsiteX1184" fmla="*/ 3694404 w 5364212"/>
              <a:gd name="connsiteY1184" fmla="*/ 2364364 h 4070733"/>
              <a:gd name="connsiteX1185" fmla="*/ 3454916 w 5364212"/>
              <a:gd name="connsiteY1185" fmla="*/ 2354819 h 4070733"/>
              <a:gd name="connsiteX1186" fmla="*/ 3520614 w 5364212"/>
              <a:gd name="connsiteY1186" fmla="*/ 2411614 h 4070733"/>
              <a:gd name="connsiteX1187" fmla="*/ 3550284 w 5364212"/>
              <a:gd name="connsiteY1187" fmla="*/ 2494189 h 4070733"/>
              <a:gd name="connsiteX1188" fmla="*/ 3550284 w 5364212"/>
              <a:gd name="connsiteY1188" fmla="*/ 2501354 h 4070733"/>
              <a:gd name="connsiteX1189" fmla="*/ 3549740 w 5364212"/>
              <a:gd name="connsiteY1189" fmla="*/ 2507176 h 4070733"/>
              <a:gd name="connsiteX1190" fmla="*/ 3579798 w 5364212"/>
              <a:gd name="connsiteY1190" fmla="*/ 2536434 h 4070733"/>
              <a:gd name="connsiteX1191" fmla="*/ 3593628 w 5364212"/>
              <a:gd name="connsiteY1191" fmla="*/ 2555755 h 4070733"/>
              <a:gd name="connsiteX1192" fmla="*/ 3593628 w 5364212"/>
              <a:gd name="connsiteY1192" fmla="*/ 2354819 h 4070733"/>
              <a:gd name="connsiteX1193" fmla="*/ 2387260 w 5364212"/>
              <a:gd name="connsiteY1193" fmla="*/ 2354819 h 4070733"/>
              <a:gd name="connsiteX1194" fmla="*/ 2419815 w 5364212"/>
              <a:gd name="connsiteY1194" fmla="*/ 2373892 h 4070733"/>
              <a:gd name="connsiteX1195" fmla="*/ 2464435 w 5364212"/>
              <a:gd name="connsiteY1195" fmla="*/ 2425383 h 4070733"/>
              <a:gd name="connsiteX1196" fmla="*/ 2425935 w 5364212"/>
              <a:gd name="connsiteY1196" fmla="*/ 2464681 h 4070733"/>
              <a:gd name="connsiteX1197" fmla="*/ 2388911 w 5364212"/>
              <a:gd name="connsiteY1197" fmla="*/ 2499300 h 4070733"/>
              <a:gd name="connsiteX1198" fmla="*/ 2480654 w 5364212"/>
              <a:gd name="connsiteY1198" fmla="*/ 2559522 h 4070733"/>
              <a:gd name="connsiteX1199" fmla="*/ 2494544 w 5364212"/>
              <a:gd name="connsiteY1199" fmla="*/ 2579003 h 4070733"/>
              <a:gd name="connsiteX1200" fmla="*/ 2494544 w 5364212"/>
              <a:gd name="connsiteY1200" fmla="*/ 2354819 h 4070733"/>
              <a:gd name="connsiteX1201" fmla="*/ 465717 w 5364212"/>
              <a:gd name="connsiteY1201" fmla="*/ 2354819 h 4070733"/>
              <a:gd name="connsiteX1202" fmla="*/ 468232 w 5364212"/>
              <a:gd name="connsiteY1202" fmla="*/ 2365291 h 4070733"/>
              <a:gd name="connsiteX1203" fmla="*/ 473093 w 5364212"/>
              <a:gd name="connsiteY1203" fmla="*/ 2376333 h 4070733"/>
              <a:gd name="connsiteX1204" fmla="*/ 501806 w 5364212"/>
              <a:gd name="connsiteY1204" fmla="*/ 2401797 h 4070733"/>
              <a:gd name="connsiteX1205" fmla="*/ 522498 w 5364212"/>
              <a:gd name="connsiteY1205" fmla="*/ 2412097 h 4070733"/>
              <a:gd name="connsiteX1206" fmla="*/ 554570 w 5364212"/>
              <a:gd name="connsiteY1206" fmla="*/ 2425172 h 4070733"/>
              <a:gd name="connsiteX1207" fmla="*/ 570253 w 5364212"/>
              <a:gd name="connsiteY1207" fmla="*/ 2434541 h 4070733"/>
              <a:gd name="connsiteX1208" fmla="*/ 570253 w 5364212"/>
              <a:gd name="connsiteY1208" fmla="*/ 2354819 h 4070733"/>
              <a:gd name="connsiteX1209" fmla="*/ 4242132 w 5364212"/>
              <a:gd name="connsiteY1209" fmla="*/ 2193331 h 4070733"/>
              <a:gd name="connsiteX1210" fmla="*/ 4217480 w 5364212"/>
              <a:gd name="connsiteY1210" fmla="*/ 2194687 h 4070733"/>
              <a:gd name="connsiteX1211" fmla="*/ 4192124 w 5364212"/>
              <a:gd name="connsiteY1211" fmla="*/ 2199398 h 4070733"/>
              <a:gd name="connsiteX1212" fmla="*/ 4159548 w 5364212"/>
              <a:gd name="connsiteY1212" fmla="*/ 2219138 h 4070733"/>
              <a:gd name="connsiteX1213" fmla="*/ 4201600 w 5364212"/>
              <a:gd name="connsiteY1213" fmla="*/ 2230702 h 4070733"/>
              <a:gd name="connsiteX1214" fmla="*/ 4289794 w 5364212"/>
              <a:gd name="connsiteY1214" fmla="*/ 2240985 h 4070733"/>
              <a:gd name="connsiteX1215" fmla="*/ 4327108 w 5364212"/>
              <a:gd name="connsiteY1215" fmla="*/ 2263534 h 4070733"/>
              <a:gd name="connsiteX1216" fmla="*/ 4340372 w 5364212"/>
              <a:gd name="connsiteY1216" fmla="*/ 2302934 h 4070733"/>
              <a:gd name="connsiteX1217" fmla="*/ 4339638 w 5364212"/>
              <a:gd name="connsiteY1217" fmla="*/ 2310193 h 4070733"/>
              <a:gd name="connsiteX1218" fmla="*/ 4339258 w 5364212"/>
              <a:gd name="connsiteY1218" fmla="*/ 2313233 h 4070733"/>
              <a:gd name="connsiteX1219" fmla="*/ 4352444 w 5364212"/>
              <a:gd name="connsiteY1219" fmla="*/ 2313233 h 4070733"/>
              <a:gd name="connsiteX1220" fmla="*/ 4413480 w 5364212"/>
              <a:gd name="connsiteY1220" fmla="*/ 2313233 h 4070733"/>
              <a:gd name="connsiteX1221" fmla="*/ 4242132 w 5364212"/>
              <a:gd name="connsiteY1221" fmla="*/ 2193331 h 4070733"/>
              <a:gd name="connsiteX1222" fmla="*/ 76419 w 5364212"/>
              <a:gd name="connsiteY1222" fmla="*/ 2167129 h 4070733"/>
              <a:gd name="connsiteX1223" fmla="*/ 85019 w 5364212"/>
              <a:gd name="connsiteY1223" fmla="*/ 2171076 h 4070733"/>
              <a:gd name="connsiteX1224" fmla="*/ 94358 w 5364212"/>
              <a:gd name="connsiteY1224" fmla="*/ 2176998 h 4070733"/>
              <a:gd name="connsiteX1225" fmla="*/ 82785 w 5364212"/>
              <a:gd name="connsiteY1225" fmla="*/ 2200312 h 4070733"/>
              <a:gd name="connsiteX1226" fmla="*/ 101593 w 5364212"/>
              <a:gd name="connsiteY1226" fmla="*/ 2223379 h 4070733"/>
              <a:gd name="connsiteX1227" fmla="*/ 117706 w 5364212"/>
              <a:gd name="connsiteY1227" fmla="*/ 2228472 h 4070733"/>
              <a:gd name="connsiteX1228" fmla="*/ 135602 w 5364212"/>
              <a:gd name="connsiteY1228" fmla="*/ 2230544 h 4070733"/>
              <a:gd name="connsiteX1229" fmla="*/ 155034 w 5364212"/>
              <a:gd name="connsiteY1229" fmla="*/ 2230030 h 4070733"/>
              <a:gd name="connsiteX1230" fmla="*/ 181473 w 5364212"/>
              <a:gd name="connsiteY1230" fmla="*/ 2228410 h 4070733"/>
              <a:gd name="connsiteX1231" fmla="*/ 209378 w 5364212"/>
              <a:gd name="connsiteY1231" fmla="*/ 2226443 h 4070733"/>
              <a:gd name="connsiteX1232" fmla="*/ 228802 w 5364212"/>
              <a:gd name="connsiteY1232" fmla="*/ 2225574 h 4070733"/>
              <a:gd name="connsiteX1233" fmla="*/ 300576 w 5364212"/>
              <a:gd name="connsiteY1233" fmla="*/ 2249976 h 4070733"/>
              <a:gd name="connsiteX1234" fmla="*/ 325382 w 5364212"/>
              <a:gd name="connsiteY1234" fmla="*/ 2313233 h 4070733"/>
              <a:gd name="connsiteX1235" fmla="*/ 347526 w 5364212"/>
              <a:gd name="connsiteY1235" fmla="*/ 2313233 h 4070733"/>
              <a:gd name="connsiteX1236" fmla="*/ 352480 w 5364212"/>
              <a:gd name="connsiteY1236" fmla="*/ 2313233 h 4070733"/>
              <a:gd name="connsiteX1237" fmla="*/ 776120 w 5364212"/>
              <a:gd name="connsiteY1237" fmla="*/ 2313233 h 4070733"/>
              <a:gd name="connsiteX1238" fmla="*/ 810831 w 5364212"/>
              <a:gd name="connsiteY1238" fmla="*/ 2354819 h 4070733"/>
              <a:gd name="connsiteX1239" fmla="*/ 611813 w 5364212"/>
              <a:gd name="connsiteY1239" fmla="*/ 2354819 h 4070733"/>
              <a:gd name="connsiteX1240" fmla="*/ 614592 w 5364212"/>
              <a:gd name="connsiteY1240" fmla="*/ 2364825 h 4070733"/>
              <a:gd name="connsiteX1241" fmla="*/ 619856 w 5364212"/>
              <a:gd name="connsiteY1241" fmla="*/ 2375718 h 4070733"/>
              <a:gd name="connsiteX1242" fmla="*/ 648587 w 5364212"/>
              <a:gd name="connsiteY1242" fmla="*/ 2401955 h 4070733"/>
              <a:gd name="connsiteX1243" fmla="*/ 663852 w 5364212"/>
              <a:gd name="connsiteY1243" fmla="*/ 2410336 h 4070733"/>
              <a:gd name="connsiteX1244" fmla="*/ 688566 w 5364212"/>
              <a:gd name="connsiteY1244" fmla="*/ 2418674 h 4070733"/>
              <a:gd name="connsiteX1245" fmla="*/ 715027 w 5364212"/>
              <a:gd name="connsiteY1245" fmla="*/ 2426849 h 4070733"/>
              <a:gd name="connsiteX1246" fmla="*/ 736430 w 5364212"/>
              <a:gd name="connsiteY1246" fmla="*/ 2435911 h 4070733"/>
              <a:gd name="connsiteX1247" fmla="*/ 766724 w 5364212"/>
              <a:gd name="connsiteY1247" fmla="*/ 2483169 h 4070733"/>
              <a:gd name="connsiteX1248" fmla="*/ 760104 w 5364212"/>
              <a:gd name="connsiteY1248" fmla="*/ 2521463 h 4070733"/>
              <a:gd name="connsiteX1249" fmla="*/ 742191 w 5364212"/>
              <a:gd name="connsiteY1249" fmla="*/ 2559396 h 4070733"/>
              <a:gd name="connsiteX1250" fmla="*/ 713820 w 5364212"/>
              <a:gd name="connsiteY1250" fmla="*/ 2594414 h 4070733"/>
              <a:gd name="connsiteX1251" fmla="*/ 684685 w 5364212"/>
              <a:gd name="connsiteY1251" fmla="*/ 2622065 h 4070733"/>
              <a:gd name="connsiteX1252" fmla="*/ 655467 w 5364212"/>
              <a:gd name="connsiteY1252" fmla="*/ 2640799 h 4070733"/>
              <a:gd name="connsiteX1253" fmla="*/ 627688 w 5364212"/>
              <a:gd name="connsiteY1253" fmla="*/ 2647556 h 4070733"/>
              <a:gd name="connsiteX1254" fmla="*/ 587174 w 5364212"/>
              <a:gd name="connsiteY1254" fmla="*/ 2620924 h 4070733"/>
              <a:gd name="connsiteX1255" fmla="*/ 574503 w 5364212"/>
              <a:gd name="connsiteY1255" fmla="*/ 2600556 h 4070733"/>
              <a:gd name="connsiteX1256" fmla="*/ 570253 w 5364212"/>
              <a:gd name="connsiteY1256" fmla="*/ 2582946 h 4070733"/>
              <a:gd name="connsiteX1257" fmla="*/ 570253 w 5364212"/>
              <a:gd name="connsiteY1257" fmla="*/ 2561556 h 4070733"/>
              <a:gd name="connsiteX1258" fmla="*/ 481048 w 5364212"/>
              <a:gd name="connsiteY1258" fmla="*/ 2625507 h 4070733"/>
              <a:gd name="connsiteX1259" fmla="*/ 439954 w 5364212"/>
              <a:gd name="connsiteY1259" fmla="*/ 2602159 h 4070733"/>
              <a:gd name="connsiteX1260" fmla="*/ 423604 w 5364212"/>
              <a:gd name="connsiteY1260" fmla="*/ 2560344 h 4070733"/>
              <a:gd name="connsiteX1261" fmla="*/ 423604 w 5364212"/>
              <a:gd name="connsiteY1261" fmla="*/ 2354819 h 4070733"/>
              <a:gd name="connsiteX1262" fmla="*/ 386023 w 5364212"/>
              <a:gd name="connsiteY1262" fmla="*/ 2354819 h 4070733"/>
              <a:gd name="connsiteX1263" fmla="*/ 381060 w 5364212"/>
              <a:gd name="connsiteY1263" fmla="*/ 2354819 h 4070733"/>
              <a:gd name="connsiteX1264" fmla="*/ 209054 w 5364212"/>
              <a:gd name="connsiteY1264" fmla="*/ 2354819 h 4070733"/>
              <a:gd name="connsiteX1265" fmla="*/ 209054 w 5364212"/>
              <a:gd name="connsiteY1265" fmla="*/ 2444024 h 4070733"/>
              <a:gd name="connsiteX1266" fmla="*/ 213102 w 5364212"/>
              <a:gd name="connsiteY1266" fmla="*/ 2458486 h 4070733"/>
              <a:gd name="connsiteX1267" fmla="*/ 222392 w 5364212"/>
              <a:gd name="connsiteY1267" fmla="*/ 2464879 h 4070733"/>
              <a:gd name="connsiteX1268" fmla="*/ 258613 w 5364212"/>
              <a:gd name="connsiteY1268" fmla="*/ 2435243 h 4070733"/>
              <a:gd name="connsiteX1269" fmla="*/ 287238 w 5364212"/>
              <a:gd name="connsiteY1269" fmla="*/ 2406987 h 4070733"/>
              <a:gd name="connsiteX1270" fmla="*/ 330379 w 5364212"/>
              <a:gd name="connsiteY1270" fmla="*/ 2441162 h 4070733"/>
              <a:gd name="connsiteX1271" fmla="*/ 349635 w 5364212"/>
              <a:gd name="connsiteY1271" fmla="*/ 2505034 h 4070733"/>
              <a:gd name="connsiteX1272" fmla="*/ 320860 w 5364212"/>
              <a:gd name="connsiteY1272" fmla="*/ 2598576 h 4070733"/>
              <a:gd name="connsiteX1273" fmla="*/ 231814 w 5364212"/>
              <a:gd name="connsiteY1273" fmla="*/ 2638740 h 4070733"/>
              <a:gd name="connsiteX1274" fmla="*/ 62238 w 5364212"/>
              <a:gd name="connsiteY1274" fmla="*/ 2364531 h 4070733"/>
              <a:gd name="connsiteX1275" fmla="*/ 94718 w 5364212"/>
              <a:gd name="connsiteY1275" fmla="*/ 2379423 h 4070733"/>
              <a:gd name="connsiteX1276" fmla="*/ 105198 w 5364212"/>
              <a:gd name="connsiteY1276" fmla="*/ 2445605 h 4070733"/>
              <a:gd name="connsiteX1277" fmla="*/ 128340 w 5364212"/>
              <a:gd name="connsiteY1277" fmla="*/ 2504972 h 4070733"/>
              <a:gd name="connsiteX1278" fmla="*/ 225465 w 5364212"/>
              <a:gd name="connsiteY1278" fmla="*/ 2574587 h 4070733"/>
              <a:gd name="connsiteX1279" fmla="*/ 258130 w 5364212"/>
              <a:gd name="connsiteY1279" fmla="*/ 2568932 h 4070733"/>
              <a:gd name="connsiteX1280" fmla="*/ 287572 w 5364212"/>
              <a:gd name="connsiteY1280" fmla="*/ 2551528 h 4070733"/>
              <a:gd name="connsiteX1281" fmla="*/ 314116 w 5364212"/>
              <a:gd name="connsiteY1281" fmla="*/ 2496393 h 4070733"/>
              <a:gd name="connsiteX1282" fmla="*/ 303483 w 5364212"/>
              <a:gd name="connsiteY1282" fmla="*/ 2462324 h 4070733"/>
              <a:gd name="connsiteX1283" fmla="*/ 290729 w 5364212"/>
              <a:gd name="connsiteY1283" fmla="*/ 2482607 h 4070733"/>
              <a:gd name="connsiteX1284" fmla="*/ 268193 w 5364212"/>
              <a:gd name="connsiteY1284" fmla="*/ 2503927 h 4070733"/>
              <a:gd name="connsiteX1285" fmla="*/ 245209 w 5364212"/>
              <a:gd name="connsiteY1285" fmla="*/ 2518754 h 4070733"/>
              <a:gd name="connsiteX1286" fmla="*/ 223805 w 5364212"/>
              <a:gd name="connsiteY1286" fmla="*/ 2524071 h 4070733"/>
              <a:gd name="connsiteX1287" fmla="*/ 202477 w 5364212"/>
              <a:gd name="connsiteY1287" fmla="*/ 2519724 h 4070733"/>
              <a:gd name="connsiteX1288" fmla="*/ 184682 w 5364212"/>
              <a:gd name="connsiteY1288" fmla="*/ 2507523 h 4070733"/>
              <a:gd name="connsiteX1289" fmla="*/ 172301 w 5364212"/>
              <a:gd name="connsiteY1289" fmla="*/ 2488798 h 4070733"/>
              <a:gd name="connsiteX1290" fmla="*/ 167467 w 5364212"/>
              <a:gd name="connsiteY1290" fmla="*/ 2464422 h 4070733"/>
              <a:gd name="connsiteX1291" fmla="*/ 167467 w 5364212"/>
              <a:gd name="connsiteY1291" fmla="*/ 2354819 h 4070733"/>
              <a:gd name="connsiteX1292" fmla="*/ 39478 w 5364212"/>
              <a:gd name="connsiteY1292" fmla="*/ 2354819 h 4070733"/>
              <a:gd name="connsiteX1293" fmla="*/ 5943 w 5364212"/>
              <a:gd name="connsiteY1293" fmla="*/ 2313233 h 4070733"/>
              <a:gd name="connsiteX1294" fmla="*/ 270151 w 5364212"/>
              <a:gd name="connsiteY1294" fmla="*/ 2313233 h 4070733"/>
              <a:gd name="connsiteX1295" fmla="*/ 287124 w 5364212"/>
              <a:gd name="connsiteY1295" fmla="*/ 2301757 h 4070733"/>
              <a:gd name="connsiteX1296" fmla="*/ 273233 w 5364212"/>
              <a:gd name="connsiteY1296" fmla="*/ 2285064 h 4070733"/>
              <a:gd name="connsiteX1297" fmla="*/ 245889 w 5364212"/>
              <a:gd name="connsiteY1297" fmla="*/ 2279805 h 4070733"/>
              <a:gd name="connsiteX1298" fmla="*/ 227941 w 5364212"/>
              <a:gd name="connsiteY1298" fmla="*/ 2280340 h 4070733"/>
              <a:gd name="connsiteX1299" fmla="*/ 201581 w 5364212"/>
              <a:gd name="connsiteY1299" fmla="*/ 2282017 h 4070733"/>
              <a:gd name="connsiteX1300" fmla="*/ 175954 w 5364212"/>
              <a:gd name="connsiteY1300" fmla="*/ 2283660 h 4070733"/>
              <a:gd name="connsiteX1301" fmla="*/ 157106 w 5364212"/>
              <a:gd name="connsiteY1301" fmla="*/ 2284221 h 4070733"/>
              <a:gd name="connsiteX1302" fmla="*/ 90213 w 5364212"/>
              <a:gd name="connsiteY1302" fmla="*/ 2265790 h 4070733"/>
              <a:gd name="connsiteX1303" fmla="*/ 54458 w 5364212"/>
              <a:gd name="connsiteY1303" fmla="*/ 2208583 h 4070733"/>
              <a:gd name="connsiteX1304" fmla="*/ 76419 w 5364212"/>
              <a:gd name="connsiteY1304" fmla="*/ 2167129 h 4070733"/>
              <a:gd name="connsiteX1305" fmla="*/ 1128344 w 5364212"/>
              <a:gd name="connsiteY1305" fmla="*/ 2166593 h 4070733"/>
              <a:gd name="connsiteX1306" fmla="*/ 1320786 w 5364212"/>
              <a:gd name="connsiteY1306" fmla="*/ 2261778 h 4070733"/>
              <a:gd name="connsiteX1307" fmla="*/ 1327468 w 5364212"/>
              <a:gd name="connsiteY1307" fmla="*/ 2286426 h 4070733"/>
              <a:gd name="connsiteX1308" fmla="*/ 1285627 w 5364212"/>
              <a:gd name="connsiteY1308" fmla="*/ 2259407 h 4070733"/>
              <a:gd name="connsiteX1309" fmla="*/ 1244252 w 5364212"/>
              <a:gd name="connsiteY1309" fmla="*/ 2233731 h 4070733"/>
              <a:gd name="connsiteX1310" fmla="*/ 1202547 w 5364212"/>
              <a:gd name="connsiteY1310" fmla="*/ 2216824 h 4070733"/>
              <a:gd name="connsiteX1311" fmla="*/ 1158120 w 5364212"/>
              <a:gd name="connsiteY1311" fmla="*/ 2211446 h 4070733"/>
              <a:gd name="connsiteX1312" fmla="*/ 1090069 w 5364212"/>
              <a:gd name="connsiteY1312" fmla="*/ 2234829 h 4070733"/>
              <a:gd name="connsiteX1313" fmla="*/ 1050133 w 5364212"/>
              <a:gd name="connsiteY1313" fmla="*/ 2288234 h 4070733"/>
              <a:gd name="connsiteX1314" fmla="*/ 1060521 w 5364212"/>
              <a:gd name="connsiteY1314" fmla="*/ 2313233 h 4070733"/>
              <a:gd name="connsiteX1315" fmla="*/ 1079871 w 5364212"/>
              <a:gd name="connsiteY1315" fmla="*/ 2313233 h 4070733"/>
              <a:gd name="connsiteX1316" fmla="*/ 1092641 w 5364212"/>
              <a:gd name="connsiteY1316" fmla="*/ 2313233 h 4070733"/>
              <a:gd name="connsiteX1317" fmla="*/ 1381152 w 5364212"/>
              <a:gd name="connsiteY1317" fmla="*/ 2313233 h 4070733"/>
              <a:gd name="connsiteX1318" fmla="*/ 1392900 w 5364212"/>
              <a:gd name="connsiteY1318" fmla="*/ 2313233 h 4070733"/>
              <a:gd name="connsiteX1319" fmla="*/ 1663939 w 5364212"/>
              <a:gd name="connsiteY1319" fmla="*/ 2313233 h 4070733"/>
              <a:gd name="connsiteX1320" fmla="*/ 1693742 w 5364212"/>
              <a:gd name="connsiteY1320" fmla="*/ 2313233 h 4070733"/>
              <a:gd name="connsiteX1321" fmla="*/ 1779106 w 5364212"/>
              <a:gd name="connsiteY1321" fmla="*/ 2313233 h 4070733"/>
              <a:gd name="connsiteX1322" fmla="*/ 1820007 w 5364212"/>
              <a:gd name="connsiteY1322" fmla="*/ 2313233 h 4070733"/>
              <a:gd name="connsiteX1323" fmla="*/ 1827474 w 5364212"/>
              <a:gd name="connsiteY1323" fmla="*/ 2313233 h 4070733"/>
              <a:gd name="connsiteX1324" fmla="*/ 1828334 w 5364212"/>
              <a:gd name="connsiteY1324" fmla="*/ 2314284 h 4070733"/>
              <a:gd name="connsiteX1325" fmla="*/ 1846836 w 5364212"/>
              <a:gd name="connsiteY1325" fmla="*/ 2316619 h 4070733"/>
              <a:gd name="connsiteX1326" fmla="*/ 1867015 w 5364212"/>
              <a:gd name="connsiteY1326" fmla="*/ 2326778 h 4070733"/>
              <a:gd name="connsiteX1327" fmla="*/ 1882834 w 5364212"/>
              <a:gd name="connsiteY1327" fmla="*/ 2366147 h 4070733"/>
              <a:gd name="connsiteX1328" fmla="*/ 1882281 w 5364212"/>
              <a:gd name="connsiteY1328" fmla="*/ 2349099 h 4070733"/>
              <a:gd name="connsiteX1329" fmla="*/ 1880059 w 5364212"/>
              <a:gd name="connsiteY1329" fmla="*/ 2317062 h 4070733"/>
              <a:gd name="connsiteX1330" fmla="*/ 1878347 w 5364212"/>
              <a:gd name="connsiteY1330" fmla="*/ 2284845 h 4070733"/>
              <a:gd name="connsiteX1331" fmla="*/ 1877776 w 5364212"/>
              <a:gd name="connsiteY1331" fmla="*/ 2255886 h 4070733"/>
              <a:gd name="connsiteX1332" fmla="*/ 1899702 w 5364212"/>
              <a:gd name="connsiteY1332" fmla="*/ 2268504 h 4070733"/>
              <a:gd name="connsiteX1333" fmla="*/ 1916263 w 5364212"/>
              <a:gd name="connsiteY1333" fmla="*/ 2313233 h 4070733"/>
              <a:gd name="connsiteX1334" fmla="*/ 1917264 w 5364212"/>
              <a:gd name="connsiteY1334" fmla="*/ 2313233 h 4070733"/>
              <a:gd name="connsiteX1335" fmla="*/ 1943677 w 5364212"/>
              <a:gd name="connsiteY1335" fmla="*/ 2313233 h 4070733"/>
              <a:gd name="connsiteX1336" fmla="*/ 2256934 w 5364212"/>
              <a:gd name="connsiteY1336" fmla="*/ 2313233 h 4070733"/>
              <a:gd name="connsiteX1337" fmla="*/ 2266470 w 5364212"/>
              <a:gd name="connsiteY1337" fmla="*/ 2313233 h 4070733"/>
              <a:gd name="connsiteX1338" fmla="*/ 2551067 w 5364212"/>
              <a:gd name="connsiteY1338" fmla="*/ 2313233 h 4070733"/>
              <a:gd name="connsiteX1339" fmla="*/ 2586278 w 5364212"/>
              <a:gd name="connsiteY1339" fmla="*/ 2354819 h 4070733"/>
              <a:gd name="connsiteX1340" fmla="*/ 2536104 w 5364212"/>
              <a:gd name="connsiteY1340" fmla="*/ 2354819 h 4070733"/>
              <a:gd name="connsiteX1341" fmla="*/ 2536104 w 5364212"/>
              <a:gd name="connsiteY1341" fmla="*/ 2683013 h 4070733"/>
              <a:gd name="connsiteX1342" fmla="*/ 2491392 w 5364212"/>
              <a:gd name="connsiteY1342" fmla="*/ 2632760 h 4070733"/>
              <a:gd name="connsiteX1343" fmla="*/ 2447558 w 5364212"/>
              <a:gd name="connsiteY1343" fmla="*/ 2574956 h 4070733"/>
              <a:gd name="connsiteX1344" fmla="*/ 2357185 w 5364212"/>
              <a:gd name="connsiteY1344" fmla="*/ 2546093 h 4070733"/>
              <a:gd name="connsiteX1345" fmla="*/ 2313167 w 5364212"/>
              <a:gd name="connsiteY1345" fmla="*/ 2486778 h 4070733"/>
              <a:gd name="connsiteX1346" fmla="*/ 2363038 w 5364212"/>
              <a:gd name="connsiteY1346" fmla="*/ 2438826 h 4070733"/>
              <a:gd name="connsiteX1347" fmla="*/ 2406340 w 5364212"/>
              <a:gd name="connsiteY1347" fmla="*/ 2404950 h 4070733"/>
              <a:gd name="connsiteX1348" fmla="*/ 2387484 w 5364212"/>
              <a:gd name="connsiteY1348" fmla="*/ 2396502 h 4070733"/>
              <a:gd name="connsiteX1349" fmla="*/ 2346534 w 5364212"/>
              <a:gd name="connsiteY1349" fmla="*/ 2379485 h 4070733"/>
              <a:gd name="connsiteX1350" fmla="*/ 2316742 w 5364212"/>
              <a:gd name="connsiteY1350" fmla="*/ 2368275 h 4070733"/>
              <a:gd name="connsiteX1351" fmla="*/ 2294105 w 5364212"/>
              <a:gd name="connsiteY1351" fmla="*/ 2354819 h 4070733"/>
              <a:gd name="connsiteX1352" fmla="*/ 2243841 w 5364212"/>
              <a:gd name="connsiteY1352" fmla="*/ 2354819 h 4070733"/>
              <a:gd name="connsiteX1353" fmla="*/ 2243841 w 5364212"/>
              <a:gd name="connsiteY1353" fmla="*/ 2680765 h 4070733"/>
              <a:gd name="connsiteX1354" fmla="*/ 2200631 w 5364212"/>
              <a:gd name="connsiteY1354" fmla="*/ 2647828 h 4070733"/>
              <a:gd name="connsiteX1355" fmla="*/ 2200631 w 5364212"/>
              <a:gd name="connsiteY1355" fmla="*/ 2468707 h 4070733"/>
              <a:gd name="connsiteX1356" fmla="*/ 2190318 w 5364212"/>
              <a:gd name="connsiteY1356" fmla="*/ 2443730 h 4070733"/>
              <a:gd name="connsiteX1357" fmla="*/ 2165999 w 5364212"/>
              <a:gd name="connsiteY1357" fmla="*/ 2432925 h 4070733"/>
              <a:gd name="connsiteX1358" fmla="*/ 2145162 w 5364212"/>
              <a:gd name="connsiteY1358" fmla="*/ 2459321 h 4070733"/>
              <a:gd name="connsiteX1359" fmla="*/ 2147919 w 5364212"/>
              <a:gd name="connsiteY1359" fmla="*/ 2482151 h 4070733"/>
              <a:gd name="connsiteX1360" fmla="*/ 2125194 w 5364212"/>
              <a:gd name="connsiteY1360" fmla="*/ 2489228 h 4070733"/>
              <a:gd name="connsiteX1361" fmla="*/ 2102013 w 5364212"/>
              <a:gd name="connsiteY1361" fmla="*/ 2447800 h 4070733"/>
              <a:gd name="connsiteX1362" fmla="*/ 2058504 w 5364212"/>
              <a:gd name="connsiteY1362" fmla="*/ 2432372 h 4070733"/>
              <a:gd name="connsiteX1363" fmla="*/ 2038690 w 5364212"/>
              <a:gd name="connsiteY1363" fmla="*/ 2436635 h 4070733"/>
              <a:gd name="connsiteX1364" fmla="*/ 2021870 w 5364212"/>
              <a:gd name="connsiteY1364" fmla="*/ 2447941 h 4070733"/>
              <a:gd name="connsiteX1365" fmla="*/ 2010406 w 5364212"/>
              <a:gd name="connsiteY1365" fmla="*/ 2464554 h 4070733"/>
              <a:gd name="connsiteX1366" fmla="*/ 2006231 w 5364212"/>
              <a:gd name="connsiteY1366" fmla="*/ 2484636 h 4070733"/>
              <a:gd name="connsiteX1367" fmla="*/ 2039651 w 5364212"/>
              <a:gd name="connsiteY1367" fmla="*/ 2523122 h 4070733"/>
              <a:gd name="connsiteX1368" fmla="*/ 2029729 w 5364212"/>
              <a:gd name="connsiteY1368" fmla="*/ 2502830 h 4070733"/>
              <a:gd name="connsiteX1369" fmla="*/ 2042061 w 5364212"/>
              <a:gd name="connsiteY1369" fmla="*/ 2475842 h 4070733"/>
              <a:gd name="connsiteX1370" fmla="*/ 2069208 w 5364212"/>
              <a:gd name="connsiteY1370" fmla="*/ 2464141 h 4070733"/>
              <a:gd name="connsiteX1371" fmla="*/ 2118143 w 5364212"/>
              <a:gd name="connsiteY1371" fmla="*/ 2512199 h 4070733"/>
              <a:gd name="connsiteX1372" fmla="*/ 2103220 w 5364212"/>
              <a:gd name="connsiteY1372" fmla="*/ 2548806 h 4070733"/>
              <a:gd name="connsiteX1373" fmla="*/ 2062745 w 5364212"/>
              <a:gd name="connsiteY1373" fmla="*/ 2563576 h 4070733"/>
              <a:gd name="connsiteX1374" fmla="*/ 2023859 w 5364212"/>
              <a:gd name="connsiteY1374" fmla="*/ 2556850 h 4070733"/>
              <a:gd name="connsiteX1375" fmla="*/ 1993574 w 5364212"/>
              <a:gd name="connsiteY1375" fmla="*/ 2537681 h 4070733"/>
              <a:gd name="connsiteX1376" fmla="*/ 1973856 w 5364212"/>
              <a:gd name="connsiteY1376" fmla="*/ 2508085 h 4070733"/>
              <a:gd name="connsiteX1377" fmla="*/ 1966875 w 5364212"/>
              <a:gd name="connsiteY1377" fmla="*/ 2469752 h 4070733"/>
              <a:gd name="connsiteX1378" fmla="*/ 1985394 w 5364212"/>
              <a:gd name="connsiteY1378" fmla="*/ 2408084 h 4070733"/>
              <a:gd name="connsiteX1379" fmla="*/ 2040854 w 5364212"/>
              <a:gd name="connsiteY1379" fmla="*/ 2376175 h 4070733"/>
              <a:gd name="connsiteX1380" fmla="*/ 2106359 w 5364212"/>
              <a:gd name="connsiteY1380" fmla="*/ 2416408 h 4070733"/>
              <a:gd name="connsiteX1381" fmla="*/ 2120418 w 5364212"/>
              <a:gd name="connsiteY1381" fmla="*/ 2392217 h 4070733"/>
              <a:gd name="connsiteX1382" fmla="*/ 2150018 w 5364212"/>
              <a:gd name="connsiteY1382" fmla="*/ 2377834 h 4070733"/>
              <a:gd name="connsiteX1383" fmla="*/ 2201728 w 5364212"/>
              <a:gd name="connsiteY1383" fmla="*/ 2428544 h 4070733"/>
              <a:gd name="connsiteX1384" fmla="*/ 2201728 w 5364212"/>
              <a:gd name="connsiteY1384" fmla="*/ 2354819 h 4070733"/>
              <a:gd name="connsiteX1385" fmla="*/ 1977246 w 5364212"/>
              <a:gd name="connsiteY1385" fmla="*/ 2354819 h 4070733"/>
              <a:gd name="connsiteX1386" fmla="*/ 1952448 w 5364212"/>
              <a:gd name="connsiteY1386" fmla="*/ 2354819 h 4070733"/>
              <a:gd name="connsiteX1387" fmla="*/ 1919362 w 5364212"/>
              <a:gd name="connsiteY1387" fmla="*/ 2354819 h 4070733"/>
              <a:gd name="connsiteX1388" fmla="*/ 1919362 w 5364212"/>
              <a:gd name="connsiteY1388" fmla="*/ 2677393 h 4070733"/>
              <a:gd name="connsiteX1389" fmla="*/ 1878338 w 5364212"/>
              <a:gd name="connsiteY1389" fmla="*/ 2643297 h 4070733"/>
              <a:gd name="connsiteX1390" fmla="*/ 1878338 w 5364212"/>
              <a:gd name="connsiteY1390" fmla="*/ 2412062 h 4070733"/>
              <a:gd name="connsiteX1391" fmla="*/ 1873368 w 5364212"/>
              <a:gd name="connsiteY1391" fmla="*/ 2388626 h 4070733"/>
              <a:gd name="connsiteX1392" fmla="*/ 1859530 w 5364212"/>
              <a:gd name="connsiteY1392" fmla="*/ 2370832 h 4070733"/>
              <a:gd name="connsiteX1393" fmla="*/ 1839202 w 5364212"/>
              <a:gd name="connsiteY1393" fmla="*/ 2359153 h 4070733"/>
              <a:gd name="connsiteX1394" fmla="*/ 1829170 w 5364212"/>
              <a:gd name="connsiteY1394" fmla="*/ 2356490 h 4070733"/>
              <a:gd name="connsiteX1395" fmla="*/ 1819481 w 5364212"/>
              <a:gd name="connsiteY1395" fmla="*/ 2358784 h 4070733"/>
              <a:gd name="connsiteX1396" fmla="*/ 1793606 w 5364212"/>
              <a:gd name="connsiteY1396" fmla="*/ 2409507 h 4070733"/>
              <a:gd name="connsiteX1397" fmla="*/ 1801974 w 5364212"/>
              <a:gd name="connsiteY1397" fmla="*/ 2496130 h 4070733"/>
              <a:gd name="connsiteX1398" fmla="*/ 1809583 w 5364212"/>
              <a:gd name="connsiteY1398" fmla="*/ 2542616 h 4070733"/>
              <a:gd name="connsiteX1399" fmla="*/ 1812449 w 5364212"/>
              <a:gd name="connsiteY1399" fmla="*/ 2578696 h 4070733"/>
              <a:gd name="connsiteX1400" fmla="*/ 1804292 w 5364212"/>
              <a:gd name="connsiteY1400" fmla="*/ 2615269 h 4070733"/>
              <a:gd name="connsiteX1401" fmla="*/ 1781295 w 5364212"/>
              <a:gd name="connsiteY1401" fmla="*/ 2650857 h 4070733"/>
              <a:gd name="connsiteX1402" fmla="*/ 1751967 w 5364212"/>
              <a:gd name="connsiteY1402" fmla="*/ 2671317 h 4070733"/>
              <a:gd name="connsiteX1403" fmla="*/ 1716387 w 5364212"/>
              <a:gd name="connsiteY1403" fmla="*/ 2685823 h 4070733"/>
              <a:gd name="connsiteX1404" fmla="*/ 1694259 w 5364212"/>
              <a:gd name="connsiteY1404" fmla="*/ 2665583 h 4070733"/>
              <a:gd name="connsiteX1405" fmla="*/ 1726476 w 5364212"/>
              <a:gd name="connsiteY1405" fmla="*/ 2649303 h 4070733"/>
              <a:gd name="connsiteX1406" fmla="*/ 1754110 w 5364212"/>
              <a:gd name="connsiteY1406" fmla="*/ 2628247 h 4070733"/>
              <a:gd name="connsiteX1407" fmla="*/ 1760967 w 5364212"/>
              <a:gd name="connsiteY1407" fmla="*/ 2582560 h 4070733"/>
              <a:gd name="connsiteX1408" fmla="*/ 1758048 w 5364212"/>
              <a:gd name="connsiteY1408" fmla="*/ 2557060 h 4070733"/>
              <a:gd name="connsiteX1409" fmla="*/ 1749008 w 5364212"/>
              <a:gd name="connsiteY1409" fmla="*/ 2521331 h 4070733"/>
              <a:gd name="connsiteX1410" fmla="*/ 1736706 w 5364212"/>
              <a:gd name="connsiteY1410" fmla="*/ 2457213 h 4070733"/>
              <a:gd name="connsiteX1411" fmla="*/ 1784667 w 5364212"/>
              <a:gd name="connsiteY1411" fmla="*/ 2354819 h 4070733"/>
              <a:gd name="connsiteX1412" fmla="*/ 1727786 w 5364212"/>
              <a:gd name="connsiteY1412" fmla="*/ 2354819 h 4070733"/>
              <a:gd name="connsiteX1413" fmla="*/ 1697973 w 5364212"/>
              <a:gd name="connsiteY1413" fmla="*/ 2354819 h 4070733"/>
              <a:gd name="connsiteX1414" fmla="*/ 1490176 w 5364212"/>
              <a:gd name="connsiteY1414" fmla="*/ 2354819 h 4070733"/>
              <a:gd name="connsiteX1415" fmla="*/ 1490176 w 5364212"/>
              <a:gd name="connsiteY1415" fmla="*/ 2487472 h 4070733"/>
              <a:gd name="connsiteX1416" fmla="*/ 1516294 w 5364212"/>
              <a:gd name="connsiteY1416" fmla="*/ 2455426 h 4070733"/>
              <a:gd name="connsiteX1417" fmla="*/ 1555395 w 5364212"/>
              <a:gd name="connsiteY1417" fmla="*/ 2426489 h 4070733"/>
              <a:gd name="connsiteX1418" fmla="*/ 1594400 w 5364212"/>
              <a:gd name="connsiteY1418" fmla="*/ 2403623 h 4070733"/>
              <a:gd name="connsiteX1419" fmla="*/ 1632267 w 5364212"/>
              <a:gd name="connsiteY1419" fmla="*/ 2386580 h 4070733"/>
              <a:gd name="connsiteX1420" fmla="*/ 1687718 w 5364212"/>
              <a:gd name="connsiteY1420" fmla="*/ 2429554 h 4070733"/>
              <a:gd name="connsiteX1421" fmla="*/ 1655581 w 5364212"/>
              <a:gd name="connsiteY1421" fmla="*/ 2510416 h 4070733"/>
              <a:gd name="connsiteX1422" fmla="*/ 1644719 w 5364212"/>
              <a:gd name="connsiteY1422" fmla="*/ 2581295 h 4070733"/>
              <a:gd name="connsiteX1423" fmla="*/ 1657082 w 5364212"/>
              <a:gd name="connsiteY1423" fmla="*/ 2681740 h 4070733"/>
              <a:gd name="connsiteX1424" fmla="*/ 1624883 w 5364212"/>
              <a:gd name="connsiteY1424" fmla="*/ 2669526 h 4070733"/>
              <a:gd name="connsiteX1425" fmla="*/ 1610100 w 5364212"/>
              <a:gd name="connsiteY1425" fmla="*/ 2589321 h 4070733"/>
              <a:gd name="connsiteX1426" fmla="*/ 1605380 w 5364212"/>
              <a:gd name="connsiteY1426" fmla="*/ 2533334 h 4070733"/>
              <a:gd name="connsiteX1427" fmla="*/ 1615856 w 5364212"/>
              <a:gd name="connsiteY1427" fmla="*/ 2457362 h 4070733"/>
              <a:gd name="connsiteX1428" fmla="*/ 1550158 w 5364212"/>
              <a:gd name="connsiteY1428" fmla="*/ 2504691 h 4070733"/>
              <a:gd name="connsiteX1429" fmla="*/ 1494224 w 5364212"/>
              <a:gd name="connsiteY1429" fmla="*/ 2580848 h 4070733"/>
              <a:gd name="connsiteX1430" fmla="*/ 1445218 w 5364212"/>
              <a:gd name="connsiteY1430" fmla="*/ 2534081 h 4070733"/>
              <a:gd name="connsiteX1431" fmla="*/ 1445218 w 5364212"/>
              <a:gd name="connsiteY1431" fmla="*/ 2354819 h 4070733"/>
              <a:gd name="connsiteX1432" fmla="*/ 1425767 w 5364212"/>
              <a:gd name="connsiteY1432" fmla="*/ 2354819 h 4070733"/>
              <a:gd name="connsiteX1433" fmla="*/ 1415898 w 5364212"/>
              <a:gd name="connsiteY1433" fmla="*/ 2354819 h 4070733"/>
              <a:gd name="connsiteX1434" fmla="*/ 1362369 w 5364212"/>
              <a:gd name="connsiteY1434" fmla="*/ 2354819 h 4070733"/>
              <a:gd name="connsiteX1435" fmla="*/ 1362369 w 5364212"/>
              <a:gd name="connsiteY1435" fmla="*/ 2679079 h 4070733"/>
              <a:gd name="connsiteX1436" fmla="*/ 1334683 w 5364212"/>
              <a:gd name="connsiteY1436" fmla="*/ 2656047 h 4070733"/>
              <a:gd name="connsiteX1437" fmla="*/ 1330310 w 5364212"/>
              <a:gd name="connsiteY1437" fmla="*/ 2645088 h 4070733"/>
              <a:gd name="connsiteX1438" fmla="*/ 1321231 w 5364212"/>
              <a:gd name="connsiteY1438" fmla="*/ 2627206 h 4070733"/>
              <a:gd name="connsiteX1439" fmla="*/ 1302194 w 5364212"/>
              <a:gd name="connsiteY1439" fmla="*/ 2599059 h 4070733"/>
              <a:gd name="connsiteX1440" fmla="*/ 1279267 w 5364212"/>
              <a:gd name="connsiteY1440" fmla="*/ 2573700 h 4070733"/>
              <a:gd name="connsiteX1441" fmla="*/ 1174388 w 5364212"/>
              <a:gd name="connsiteY1441" fmla="*/ 2531587 h 4070733"/>
              <a:gd name="connsiteX1442" fmla="*/ 1131696 w 5364212"/>
              <a:gd name="connsiteY1442" fmla="*/ 2467829 h 4070733"/>
              <a:gd name="connsiteX1443" fmla="*/ 1321345 w 5364212"/>
              <a:gd name="connsiteY1443" fmla="*/ 2368333 h 4070733"/>
              <a:gd name="connsiteX1444" fmla="*/ 1321345 w 5364212"/>
              <a:gd name="connsiteY1444" fmla="*/ 2354819 h 4070733"/>
              <a:gd name="connsiteX1445" fmla="*/ 1127352 w 5364212"/>
              <a:gd name="connsiteY1445" fmla="*/ 2354819 h 4070733"/>
              <a:gd name="connsiteX1446" fmla="*/ 1113414 w 5364212"/>
              <a:gd name="connsiteY1446" fmla="*/ 2354819 h 4070733"/>
              <a:gd name="connsiteX1447" fmla="*/ 1073324 w 5364212"/>
              <a:gd name="connsiteY1447" fmla="*/ 2354819 h 4070733"/>
              <a:gd name="connsiteX1448" fmla="*/ 1073324 w 5364212"/>
              <a:gd name="connsiteY1448" fmla="*/ 2677332 h 4070733"/>
              <a:gd name="connsiteX1449" fmla="*/ 1030613 w 5364212"/>
              <a:gd name="connsiteY1449" fmla="*/ 2643245 h 4070733"/>
              <a:gd name="connsiteX1450" fmla="*/ 1030613 w 5364212"/>
              <a:gd name="connsiteY1450" fmla="*/ 2354819 h 4070733"/>
              <a:gd name="connsiteX1451" fmla="*/ 986972 w 5364212"/>
              <a:gd name="connsiteY1451" fmla="*/ 2354819 h 4070733"/>
              <a:gd name="connsiteX1452" fmla="*/ 953438 w 5364212"/>
              <a:gd name="connsiteY1452" fmla="*/ 2313233 h 4070733"/>
              <a:gd name="connsiteX1453" fmla="*/ 1035583 w 5364212"/>
              <a:gd name="connsiteY1453" fmla="*/ 2313233 h 4070733"/>
              <a:gd name="connsiteX1454" fmla="*/ 1015826 w 5364212"/>
              <a:gd name="connsiteY1454" fmla="*/ 2302099 h 4070733"/>
              <a:gd name="connsiteX1455" fmla="*/ 1001953 w 5364212"/>
              <a:gd name="connsiteY1455" fmla="*/ 2273087 h 4070733"/>
              <a:gd name="connsiteX1456" fmla="*/ 1046322 w 5364212"/>
              <a:gd name="connsiteY1456" fmla="*/ 2198283 h 4070733"/>
              <a:gd name="connsiteX1457" fmla="*/ 1128344 w 5364212"/>
              <a:gd name="connsiteY1457" fmla="*/ 2166593 h 4070733"/>
              <a:gd name="connsiteX1458" fmla="*/ 4254258 w 5364212"/>
              <a:gd name="connsiteY1458" fmla="*/ 2150823 h 4070733"/>
              <a:gd name="connsiteX1459" fmla="*/ 4453732 w 5364212"/>
              <a:gd name="connsiteY1459" fmla="*/ 2313295 h 4070733"/>
              <a:gd name="connsiteX1460" fmla="*/ 4481586 w 5364212"/>
              <a:gd name="connsiteY1460" fmla="*/ 2313295 h 4070733"/>
              <a:gd name="connsiteX1461" fmla="*/ 4515128 w 5364212"/>
              <a:gd name="connsiteY1461" fmla="*/ 2354819 h 4070733"/>
              <a:gd name="connsiteX1462" fmla="*/ 4455040 w 5364212"/>
              <a:gd name="connsiteY1462" fmla="*/ 2354819 h 4070733"/>
              <a:gd name="connsiteX1463" fmla="*/ 4455040 w 5364212"/>
              <a:gd name="connsiteY1463" fmla="*/ 2677332 h 4070733"/>
              <a:gd name="connsiteX1464" fmla="*/ 4413480 w 5364212"/>
              <a:gd name="connsiteY1464" fmla="*/ 2643183 h 4070733"/>
              <a:gd name="connsiteX1465" fmla="*/ 4413480 w 5364212"/>
              <a:gd name="connsiteY1465" fmla="*/ 2354819 h 4070733"/>
              <a:gd name="connsiteX1466" fmla="*/ 4387156 w 5364212"/>
              <a:gd name="connsiteY1466" fmla="*/ 2354819 h 4070733"/>
              <a:gd name="connsiteX1467" fmla="*/ 4371552 w 5364212"/>
              <a:gd name="connsiteY1467" fmla="*/ 2354819 h 4070733"/>
              <a:gd name="connsiteX1468" fmla="*/ 4329816 w 5364212"/>
              <a:gd name="connsiteY1468" fmla="*/ 2354819 h 4070733"/>
              <a:gd name="connsiteX1469" fmla="*/ 4329816 w 5364212"/>
              <a:gd name="connsiteY1469" fmla="*/ 2680765 h 4070733"/>
              <a:gd name="connsiteX1470" fmla="*/ 4286606 w 5364212"/>
              <a:gd name="connsiteY1470" fmla="*/ 2647828 h 4070733"/>
              <a:gd name="connsiteX1471" fmla="*/ 4286606 w 5364212"/>
              <a:gd name="connsiteY1471" fmla="*/ 2468707 h 4070733"/>
              <a:gd name="connsiteX1472" fmla="*/ 4276292 w 5364212"/>
              <a:gd name="connsiteY1472" fmla="*/ 2443730 h 4070733"/>
              <a:gd name="connsiteX1473" fmla="*/ 4251974 w 5364212"/>
              <a:gd name="connsiteY1473" fmla="*/ 2432925 h 4070733"/>
              <a:gd name="connsiteX1474" fmla="*/ 4231136 w 5364212"/>
              <a:gd name="connsiteY1474" fmla="*/ 2459321 h 4070733"/>
              <a:gd name="connsiteX1475" fmla="*/ 4233894 w 5364212"/>
              <a:gd name="connsiteY1475" fmla="*/ 2482151 h 4070733"/>
              <a:gd name="connsiteX1476" fmla="*/ 4211170 w 5364212"/>
              <a:gd name="connsiteY1476" fmla="*/ 2489228 h 4070733"/>
              <a:gd name="connsiteX1477" fmla="*/ 4187988 w 5364212"/>
              <a:gd name="connsiteY1477" fmla="*/ 2447800 h 4070733"/>
              <a:gd name="connsiteX1478" fmla="*/ 4144478 w 5364212"/>
              <a:gd name="connsiteY1478" fmla="*/ 2432372 h 4070733"/>
              <a:gd name="connsiteX1479" fmla="*/ 4124664 w 5364212"/>
              <a:gd name="connsiteY1479" fmla="*/ 2436635 h 4070733"/>
              <a:gd name="connsiteX1480" fmla="*/ 4107844 w 5364212"/>
              <a:gd name="connsiteY1480" fmla="*/ 2447941 h 4070733"/>
              <a:gd name="connsiteX1481" fmla="*/ 4096382 w 5364212"/>
              <a:gd name="connsiteY1481" fmla="*/ 2464554 h 4070733"/>
              <a:gd name="connsiteX1482" fmla="*/ 4092206 w 5364212"/>
              <a:gd name="connsiteY1482" fmla="*/ 2484636 h 4070733"/>
              <a:gd name="connsiteX1483" fmla="*/ 4125626 w 5364212"/>
              <a:gd name="connsiteY1483" fmla="*/ 2523122 h 4070733"/>
              <a:gd name="connsiteX1484" fmla="*/ 4115704 w 5364212"/>
              <a:gd name="connsiteY1484" fmla="*/ 2502830 h 4070733"/>
              <a:gd name="connsiteX1485" fmla="*/ 4128036 w 5364212"/>
              <a:gd name="connsiteY1485" fmla="*/ 2475842 h 4070733"/>
              <a:gd name="connsiteX1486" fmla="*/ 4155182 w 5364212"/>
              <a:gd name="connsiteY1486" fmla="*/ 2464141 h 4070733"/>
              <a:gd name="connsiteX1487" fmla="*/ 4204118 w 5364212"/>
              <a:gd name="connsiteY1487" fmla="*/ 2512199 h 4070733"/>
              <a:gd name="connsiteX1488" fmla="*/ 4189196 w 5364212"/>
              <a:gd name="connsiteY1488" fmla="*/ 2548806 h 4070733"/>
              <a:gd name="connsiteX1489" fmla="*/ 4148720 w 5364212"/>
              <a:gd name="connsiteY1489" fmla="*/ 2563576 h 4070733"/>
              <a:gd name="connsiteX1490" fmla="*/ 4109834 w 5364212"/>
              <a:gd name="connsiteY1490" fmla="*/ 2556850 h 4070733"/>
              <a:gd name="connsiteX1491" fmla="*/ 4079548 w 5364212"/>
              <a:gd name="connsiteY1491" fmla="*/ 2537681 h 4070733"/>
              <a:gd name="connsiteX1492" fmla="*/ 4059832 w 5364212"/>
              <a:gd name="connsiteY1492" fmla="*/ 2508085 h 4070733"/>
              <a:gd name="connsiteX1493" fmla="*/ 4052850 w 5364212"/>
              <a:gd name="connsiteY1493" fmla="*/ 2469752 h 4070733"/>
              <a:gd name="connsiteX1494" fmla="*/ 4071368 w 5364212"/>
              <a:gd name="connsiteY1494" fmla="*/ 2408084 h 4070733"/>
              <a:gd name="connsiteX1495" fmla="*/ 4126828 w 5364212"/>
              <a:gd name="connsiteY1495" fmla="*/ 2376175 h 4070733"/>
              <a:gd name="connsiteX1496" fmla="*/ 4192334 w 5364212"/>
              <a:gd name="connsiteY1496" fmla="*/ 2416408 h 4070733"/>
              <a:gd name="connsiteX1497" fmla="*/ 4206392 w 5364212"/>
              <a:gd name="connsiteY1497" fmla="*/ 2392217 h 4070733"/>
              <a:gd name="connsiteX1498" fmla="*/ 4235992 w 5364212"/>
              <a:gd name="connsiteY1498" fmla="*/ 2377834 h 4070733"/>
              <a:gd name="connsiteX1499" fmla="*/ 4287704 w 5364212"/>
              <a:gd name="connsiteY1499" fmla="*/ 2428544 h 4070733"/>
              <a:gd name="connsiteX1500" fmla="*/ 4287704 w 5364212"/>
              <a:gd name="connsiteY1500" fmla="*/ 2354819 h 4070733"/>
              <a:gd name="connsiteX1501" fmla="*/ 4055534 w 5364212"/>
              <a:gd name="connsiteY1501" fmla="*/ 2354819 h 4070733"/>
              <a:gd name="connsiteX1502" fmla="*/ 4038424 w 5364212"/>
              <a:gd name="connsiteY1502" fmla="*/ 2354819 h 4070733"/>
              <a:gd name="connsiteX1503" fmla="*/ 3689768 w 5364212"/>
              <a:gd name="connsiteY1503" fmla="*/ 2354819 h 4070733"/>
              <a:gd name="connsiteX1504" fmla="*/ 3680004 w 5364212"/>
              <a:gd name="connsiteY1504" fmla="*/ 2354819 h 4070733"/>
              <a:gd name="connsiteX1505" fmla="*/ 3634090 w 5364212"/>
              <a:gd name="connsiteY1505" fmla="*/ 2354819 h 4070733"/>
              <a:gd name="connsiteX1506" fmla="*/ 3634090 w 5364212"/>
              <a:gd name="connsiteY1506" fmla="*/ 2678983 h 4070733"/>
              <a:gd name="connsiteX1507" fmla="*/ 3611304 w 5364212"/>
              <a:gd name="connsiteY1507" fmla="*/ 2664283 h 4070733"/>
              <a:gd name="connsiteX1508" fmla="*/ 3532336 w 5364212"/>
              <a:gd name="connsiteY1508" fmla="*/ 2553285 h 4070733"/>
              <a:gd name="connsiteX1509" fmla="*/ 3504546 w 5364212"/>
              <a:gd name="connsiteY1509" fmla="*/ 2576462 h 4070733"/>
              <a:gd name="connsiteX1510" fmla="*/ 3475752 w 5364212"/>
              <a:gd name="connsiteY1510" fmla="*/ 2583060 h 4070733"/>
              <a:gd name="connsiteX1511" fmla="*/ 3434532 w 5364212"/>
              <a:gd name="connsiteY1511" fmla="*/ 2566899 h 4070733"/>
              <a:gd name="connsiteX1512" fmla="*/ 3417764 w 5364212"/>
              <a:gd name="connsiteY1512" fmla="*/ 2525616 h 4070733"/>
              <a:gd name="connsiteX1513" fmla="*/ 3439164 w 5364212"/>
              <a:gd name="connsiteY1513" fmla="*/ 2480395 h 4070733"/>
              <a:gd name="connsiteX1514" fmla="*/ 3487334 w 5364212"/>
              <a:gd name="connsiteY1514" fmla="*/ 2465976 h 4070733"/>
              <a:gd name="connsiteX1515" fmla="*/ 3505968 w 5364212"/>
              <a:gd name="connsiteY1515" fmla="*/ 2471482 h 4070733"/>
              <a:gd name="connsiteX1516" fmla="*/ 3490548 w 5364212"/>
              <a:gd name="connsiteY1516" fmla="*/ 2424996 h 4070733"/>
              <a:gd name="connsiteX1517" fmla="*/ 3449006 w 5364212"/>
              <a:gd name="connsiteY1517" fmla="*/ 2406600 h 4070733"/>
              <a:gd name="connsiteX1518" fmla="*/ 3421474 w 5364212"/>
              <a:gd name="connsiteY1518" fmla="*/ 2396599 h 4070733"/>
              <a:gd name="connsiteX1519" fmla="*/ 3398526 w 5364212"/>
              <a:gd name="connsiteY1519" fmla="*/ 2384314 h 4070733"/>
              <a:gd name="connsiteX1520" fmla="*/ 3379218 w 5364212"/>
              <a:gd name="connsiteY1520" fmla="*/ 2364630 h 4070733"/>
              <a:gd name="connsiteX1521" fmla="*/ 3371694 w 5364212"/>
              <a:gd name="connsiteY1521" fmla="*/ 2354819 h 4070733"/>
              <a:gd name="connsiteX1522" fmla="*/ 3157050 w 5364212"/>
              <a:gd name="connsiteY1522" fmla="*/ 2354819 h 4070733"/>
              <a:gd name="connsiteX1523" fmla="*/ 3157050 w 5364212"/>
              <a:gd name="connsiteY1523" fmla="*/ 2487472 h 4070733"/>
              <a:gd name="connsiteX1524" fmla="*/ 3183170 w 5364212"/>
              <a:gd name="connsiteY1524" fmla="*/ 2455426 h 4070733"/>
              <a:gd name="connsiteX1525" fmla="*/ 3222270 w 5364212"/>
              <a:gd name="connsiteY1525" fmla="*/ 2426489 h 4070733"/>
              <a:gd name="connsiteX1526" fmla="*/ 3261276 w 5364212"/>
              <a:gd name="connsiteY1526" fmla="*/ 2403624 h 4070733"/>
              <a:gd name="connsiteX1527" fmla="*/ 3299142 w 5364212"/>
              <a:gd name="connsiteY1527" fmla="*/ 2386580 h 4070733"/>
              <a:gd name="connsiteX1528" fmla="*/ 3354594 w 5364212"/>
              <a:gd name="connsiteY1528" fmla="*/ 2429554 h 4070733"/>
              <a:gd name="connsiteX1529" fmla="*/ 3322456 w 5364212"/>
              <a:gd name="connsiteY1529" fmla="*/ 2510416 h 4070733"/>
              <a:gd name="connsiteX1530" fmla="*/ 3311594 w 5364212"/>
              <a:gd name="connsiteY1530" fmla="*/ 2581295 h 4070733"/>
              <a:gd name="connsiteX1531" fmla="*/ 3323958 w 5364212"/>
              <a:gd name="connsiteY1531" fmla="*/ 2681740 h 4070733"/>
              <a:gd name="connsiteX1532" fmla="*/ 3291758 w 5364212"/>
              <a:gd name="connsiteY1532" fmla="*/ 2669526 h 4070733"/>
              <a:gd name="connsiteX1533" fmla="*/ 3276976 w 5364212"/>
              <a:gd name="connsiteY1533" fmla="*/ 2589321 h 4070733"/>
              <a:gd name="connsiteX1534" fmla="*/ 3272256 w 5364212"/>
              <a:gd name="connsiteY1534" fmla="*/ 2533334 h 4070733"/>
              <a:gd name="connsiteX1535" fmla="*/ 3282732 w 5364212"/>
              <a:gd name="connsiteY1535" fmla="*/ 2457362 h 4070733"/>
              <a:gd name="connsiteX1536" fmla="*/ 3217032 w 5364212"/>
              <a:gd name="connsiteY1536" fmla="*/ 2504691 h 4070733"/>
              <a:gd name="connsiteX1537" fmla="*/ 3161098 w 5364212"/>
              <a:gd name="connsiteY1537" fmla="*/ 2580848 h 4070733"/>
              <a:gd name="connsiteX1538" fmla="*/ 3112092 w 5364212"/>
              <a:gd name="connsiteY1538" fmla="*/ 2534081 h 4070733"/>
              <a:gd name="connsiteX1539" fmla="*/ 3112092 w 5364212"/>
              <a:gd name="connsiteY1539" fmla="*/ 2354819 h 4070733"/>
              <a:gd name="connsiteX1540" fmla="*/ 3091318 w 5364212"/>
              <a:gd name="connsiteY1540" fmla="*/ 2354819 h 4070733"/>
              <a:gd name="connsiteX1541" fmla="*/ 3082773 w 5364212"/>
              <a:gd name="connsiteY1541" fmla="*/ 2354819 h 4070733"/>
              <a:gd name="connsiteX1542" fmla="*/ 2930032 w 5364212"/>
              <a:gd name="connsiteY1542" fmla="*/ 2354819 h 4070733"/>
              <a:gd name="connsiteX1543" fmla="*/ 2930032 w 5364212"/>
              <a:gd name="connsiteY1543" fmla="*/ 2366744 h 4070733"/>
              <a:gd name="connsiteX1544" fmla="*/ 3016409 w 5364212"/>
              <a:gd name="connsiteY1544" fmla="*/ 2413458 h 4070733"/>
              <a:gd name="connsiteX1545" fmla="*/ 3048565 w 5364212"/>
              <a:gd name="connsiteY1545" fmla="*/ 2503014 h 4070733"/>
              <a:gd name="connsiteX1546" fmla="*/ 3044394 w 5364212"/>
              <a:gd name="connsiteY1546" fmla="*/ 2526973 h 4070733"/>
              <a:gd name="connsiteX1547" fmla="*/ 3032856 w 5364212"/>
              <a:gd name="connsiteY1547" fmla="*/ 2547199 h 4070733"/>
              <a:gd name="connsiteX1548" fmla="*/ 3015070 w 5364212"/>
              <a:gd name="connsiteY1548" fmla="*/ 2561310 h 4070733"/>
              <a:gd name="connsiteX1549" fmla="*/ 2992226 w 5364212"/>
              <a:gd name="connsiteY1549" fmla="*/ 2566517 h 4070733"/>
              <a:gd name="connsiteX1550" fmla="*/ 2975200 w 5364212"/>
              <a:gd name="connsiteY1550" fmla="*/ 2563066 h 4070733"/>
              <a:gd name="connsiteX1551" fmla="*/ 2960572 w 5364212"/>
              <a:gd name="connsiteY1551" fmla="*/ 2554062 h 4070733"/>
              <a:gd name="connsiteX1552" fmla="*/ 2949951 w 5364212"/>
              <a:gd name="connsiteY1552" fmla="*/ 2540544 h 4070733"/>
              <a:gd name="connsiteX1553" fmla="*/ 2945811 w 5364212"/>
              <a:gd name="connsiteY1553" fmla="*/ 2522859 h 4070733"/>
              <a:gd name="connsiteX1554" fmla="*/ 2957871 w 5364212"/>
              <a:gd name="connsiteY1554" fmla="*/ 2494497 h 4070733"/>
              <a:gd name="connsiteX1555" fmla="*/ 2987819 w 5364212"/>
              <a:gd name="connsiteY1555" fmla="*/ 2483073 h 4070733"/>
              <a:gd name="connsiteX1556" fmla="*/ 3007391 w 5364212"/>
              <a:gd name="connsiteY1556" fmla="*/ 2488166 h 4070733"/>
              <a:gd name="connsiteX1557" fmla="*/ 3016391 w 5364212"/>
              <a:gd name="connsiteY1557" fmla="*/ 2499045 h 4070733"/>
              <a:gd name="connsiteX1558" fmla="*/ 3015276 w 5364212"/>
              <a:gd name="connsiteY1558" fmla="*/ 2496674 h 4070733"/>
              <a:gd name="connsiteX1559" fmla="*/ 2991322 w 5364212"/>
              <a:gd name="connsiteY1559" fmla="*/ 2444024 h 4070733"/>
              <a:gd name="connsiteX1560" fmla="*/ 2929470 w 5364212"/>
              <a:gd name="connsiteY1560" fmla="*/ 2419254 h 4070733"/>
              <a:gd name="connsiteX1561" fmla="*/ 2929470 w 5364212"/>
              <a:gd name="connsiteY1561" fmla="*/ 2676779 h 4070733"/>
              <a:gd name="connsiteX1562" fmla="*/ 2913976 w 5364212"/>
              <a:gd name="connsiteY1562" fmla="*/ 2673385 h 4070733"/>
              <a:gd name="connsiteX1563" fmla="*/ 2908984 w 5364212"/>
              <a:gd name="connsiteY1563" fmla="*/ 2669613 h 4070733"/>
              <a:gd name="connsiteX1564" fmla="*/ 2881912 w 5364212"/>
              <a:gd name="connsiteY1564" fmla="*/ 2616638 h 4070733"/>
              <a:gd name="connsiteX1565" fmla="*/ 2849248 w 5364212"/>
              <a:gd name="connsiteY1565" fmla="*/ 2575966 h 4070733"/>
              <a:gd name="connsiteX1566" fmla="*/ 2756592 w 5364212"/>
              <a:gd name="connsiteY1566" fmla="*/ 2529322 h 4070733"/>
              <a:gd name="connsiteX1567" fmla="*/ 2710396 w 5364212"/>
              <a:gd name="connsiteY1567" fmla="*/ 2469348 h 4070733"/>
              <a:gd name="connsiteX1568" fmla="*/ 2889570 w 5364212"/>
              <a:gd name="connsiteY1568" fmla="*/ 2371626 h 4070733"/>
              <a:gd name="connsiteX1569" fmla="*/ 2889570 w 5364212"/>
              <a:gd name="connsiteY1569" fmla="*/ 2354819 h 4070733"/>
              <a:gd name="connsiteX1570" fmla="*/ 2692167 w 5364212"/>
              <a:gd name="connsiteY1570" fmla="*/ 2354819 h 4070733"/>
              <a:gd name="connsiteX1571" fmla="*/ 2657474 w 5364212"/>
              <a:gd name="connsiteY1571" fmla="*/ 2313233 h 4070733"/>
              <a:gd name="connsiteX1572" fmla="*/ 3048028 w 5364212"/>
              <a:gd name="connsiteY1572" fmla="*/ 2313233 h 4070733"/>
              <a:gd name="connsiteX1573" fmla="*/ 3056054 w 5364212"/>
              <a:gd name="connsiteY1573" fmla="*/ 2313233 h 4070733"/>
              <a:gd name="connsiteX1574" fmla="*/ 3337270 w 5364212"/>
              <a:gd name="connsiteY1574" fmla="*/ 2313233 h 4070733"/>
              <a:gd name="connsiteX1575" fmla="*/ 3360616 w 5364212"/>
              <a:gd name="connsiteY1575" fmla="*/ 2313233 h 4070733"/>
              <a:gd name="connsiteX1576" fmla="*/ 3644168 w 5364212"/>
              <a:gd name="connsiteY1576" fmla="*/ 2313233 h 4070733"/>
              <a:gd name="connsiteX1577" fmla="*/ 3655726 w 5364212"/>
              <a:gd name="connsiteY1577" fmla="*/ 2313233 h 4070733"/>
              <a:gd name="connsiteX1578" fmla="*/ 4003238 w 5364212"/>
              <a:gd name="connsiteY1578" fmla="*/ 2313233 h 4070733"/>
              <a:gd name="connsiteX1579" fmla="*/ 4020270 w 5364212"/>
              <a:gd name="connsiteY1579" fmla="*/ 2313233 h 4070733"/>
              <a:gd name="connsiteX1580" fmla="*/ 4304960 w 5364212"/>
              <a:gd name="connsiteY1580" fmla="*/ 2313233 h 4070733"/>
              <a:gd name="connsiteX1581" fmla="*/ 4305972 w 5364212"/>
              <a:gd name="connsiteY1581" fmla="*/ 2311635 h 4070733"/>
              <a:gd name="connsiteX1582" fmla="*/ 4309278 w 5364212"/>
              <a:gd name="connsiteY1582" fmla="*/ 2299623 h 4070733"/>
              <a:gd name="connsiteX1583" fmla="*/ 4266832 w 5364212"/>
              <a:gd name="connsiteY1583" fmla="*/ 2282579 h 4070733"/>
              <a:gd name="connsiteX1584" fmla="*/ 4209940 w 5364212"/>
              <a:gd name="connsiteY1584" fmla="*/ 2275392 h 4070733"/>
              <a:gd name="connsiteX1585" fmla="*/ 4181676 w 5364212"/>
              <a:gd name="connsiteY1585" fmla="*/ 2271366 h 4070733"/>
              <a:gd name="connsiteX1586" fmla="*/ 4146288 w 5364212"/>
              <a:gd name="connsiteY1586" fmla="*/ 2251003 h 4070733"/>
              <a:gd name="connsiteX1587" fmla="*/ 4132872 w 5364212"/>
              <a:gd name="connsiteY1587" fmla="*/ 2218066 h 4070733"/>
              <a:gd name="connsiteX1588" fmla="*/ 4145550 w 5364212"/>
              <a:gd name="connsiteY1588" fmla="*/ 2188387 h 4070733"/>
              <a:gd name="connsiteX1589" fmla="*/ 4180568 w 5364212"/>
              <a:gd name="connsiteY1589" fmla="*/ 2165451 h 4070733"/>
              <a:gd name="connsiteX1590" fmla="*/ 4216548 w 5364212"/>
              <a:gd name="connsiteY1590" fmla="*/ 2155130 h 4070733"/>
              <a:gd name="connsiteX1591" fmla="*/ 4254258 w 5364212"/>
              <a:gd name="connsiteY1591" fmla="*/ 2150823 h 4070733"/>
              <a:gd name="connsiteX1592" fmla="*/ 4055020 w 5364212"/>
              <a:gd name="connsiteY1592" fmla="*/ 1760810 h 4070733"/>
              <a:gd name="connsiteX1593" fmla="*/ 4002564 w 5364212"/>
              <a:gd name="connsiteY1593" fmla="*/ 1786793 h 4070733"/>
              <a:gd name="connsiteX1594" fmla="*/ 3941502 w 5364212"/>
              <a:gd name="connsiteY1594" fmla="*/ 1818931 h 4070733"/>
              <a:gd name="connsiteX1595" fmla="*/ 4055020 w 5364212"/>
              <a:gd name="connsiteY1595" fmla="*/ 1920165 h 4070733"/>
              <a:gd name="connsiteX1596" fmla="*/ 4783358 w 5364212"/>
              <a:gd name="connsiteY1596" fmla="*/ 1756525 h 4070733"/>
              <a:gd name="connsiteX1597" fmla="*/ 4735490 w 5364212"/>
              <a:gd name="connsiteY1597" fmla="*/ 1782003 h 4070733"/>
              <a:gd name="connsiteX1598" fmla="*/ 4678832 w 5364212"/>
              <a:gd name="connsiteY1598" fmla="*/ 1814013 h 4070733"/>
              <a:gd name="connsiteX1599" fmla="*/ 4770550 w 5364212"/>
              <a:gd name="connsiteY1599" fmla="*/ 1880761 h 4070733"/>
              <a:gd name="connsiteX1600" fmla="*/ 4783358 w 5364212"/>
              <a:gd name="connsiteY1600" fmla="*/ 1900533 h 4070733"/>
              <a:gd name="connsiteX1601" fmla="*/ 230410 w 5364212"/>
              <a:gd name="connsiteY1601" fmla="*/ 1756525 h 4070733"/>
              <a:gd name="connsiteX1602" fmla="*/ 182541 w 5364212"/>
              <a:gd name="connsiteY1602" fmla="*/ 1782003 h 4070733"/>
              <a:gd name="connsiteX1603" fmla="*/ 125882 w 5364212"/>
              <a:gd name="connsiteY1603" fmla="*/ 1814013 h 4070733"/>
              <a:gd name="connsiteX1604" fmla="*/ 217601 w 5364212"/>
              <a:gd name="connsiteY1604" fmla="*/ 1880761 h 4070733"/>
              <a:gd name="connsiteX1605" fmla="*/ 230410 w 5364212"/>
              <a:gd name="connsiteY1605" fmla="*/ 1900533 h 4070733"/>
              <a:gd name="connsiteX1606" fmla="*/ 1065504 w 5364212"/>
              <a:gd name="connsiteY1606" fmla="*/ 1697614 h 4070733"/>
              <a:gd name="connsiteX1607" fmla="*/ 1093067 w 5364212"/>
              <a:gd name="connsiteY1607" fmla="*/ 1706070 h 4070733"/>
              <a:gd name="connsiteX1608" fmla="*/ 1129170 w 5364212"/>
              <a:gd name="connsiteY1608" fmla="*/ 1785880 h 4070733"/>
              <a:gd name="connsiteX1609" fmla="*/ 1155639 w 5364212"/>
              <a:gd name="connsiteY1609" fmla="*/ 1833252 h 4070733"/>
              <a:gd name="connsiteX1610" fmla="*/ 1266428 w 5364212"/>
              <a:gd name="connsiteY1610" fmla="*/ 1901058 h 4070733"/>
              <a:gd name="connsiteX1611" fmla="*/ 1326708 w 5364212"/>
              <a:gd name="connsiteY1611" fmla="*/ 1876946 h 4070733"/>
              <a:gd name="connsiteX1612" fmla="*/ 1351330 w 5364212"/>
              <a:gd name="connsiteY1612" fmla="*/ 1822706 h 4070733"/>
              <a:gd name="connsiteX1613" fmla="*/ 1338018 w 5364212"/>
              <a:gd name="connsiteY1613" fmla="*/ 1780198 h 4070733"/>
              <a:gd name="connsiteX1614" fmla="*/ 1302236 w 5364212"/>
              <a:gd name="connsiteY1614" fmla="*/ 1758729 h 4070733"/>
              <a:gd name="connsiteX1615" fmla="*/ 1285192 w 5364212"/>
              <a:gd name="connsiteY1615" fmla="*/ 1760319 h 4070733"/>
              <a:gd name="connsiteX1616" fmla="*/ 1297907 w 5364212"/>
              <a:gd name="connsiteY1616" fmla="*/ 1793431 h 4070733"/>
              <a:gd name="connsiteX1617" fmla="*/ 1243097 w 5364212"/>
              <a:gd name="connsiteY1617" fmla="*/ 1843798 h 4070733"/>
              <a:gd name="connsiteX1618" fmla="*/ 1200228 w 5364212"/>
              <a:gd name="connsiteY1618" fmla="*/ 1824353 h 4070733"/>
              <a:gd name="connsiteX1619" fmla="*/ 1184423 w 5364212"/>
              <a:gd name="connsiteY1619" fmla="*/ 1777415 h 4070733"/>
              <a:gd name="connsiteX1620" fmla="*/ 1210546 w 5364212"/>
              <a:gd name="connsiteY1620" fmla="*/ 1725195 h 4070733"/>
              <a:gd name="connsiteX1621" fmla="*/ 1264601 w 5364212"/>
              <a:gd name="connsiteY1621" fmla="*/ 1707177 h 4070733"/>
              <a:gd name="connsiteX1622" fmla="*/ 1314011 w 5364212"/>
              <a:gd name="connsiteY1622" fmla="*/ 1718491 h 4070733"/>
              <a:gd name="connsiteX1623" fmla="*/ 1355026 w 5364212"/>
              <a:gd name="connsiteY1623" fmla="*/ 1750519 h 4070733"/>
              <a:gd name="connsiteX1624" fmla="*/ 1379854 w 5364212"/>
              <a:gd name="connsiteY1624" fmla="*/ 1794366 h 4070733"/>
              <a:gd name="connsiteX1625" fmla="*/ 1388420 w 5364212"/>
              <a:gd name="connsiteY1625" fmla="*/ 1845212 h 4070733"/>
              <a:gd name="connsiteX1626" fmla="*/ 1378203 w 5364212"/>
              <a:gd name="connsiteY1626" fmla="*/ 1890051 h 4070733"/>
              <a:gd name="connsiteX1627" fmla="*/ 1351312 w 5364212"/>
              <a:gd name="connsiteY1627" fmla="*/ 1927190 h 4070733"/>
              <a:gd name="connsiteX1628" fmla="*/ 1264733 w 5364212"/>
              <a:gd name="connsiteY1628" fmla="*/ 1960627 h 4070733"/>
              <a:gd name="connsiteX1629" fmla="*/ 1065504 w 5364212"/>
              <a:gd name="connsiteY1629" fmla="*/ 1697614 h 4070733"/>
              <a:gd name="connsiteX1630" fmla="*/ 3532538 w 5364212"/>
              <a:gd name="connsiteY1630" fmla="*/ 1695937 h 4070733"/>
              <a:gd name="connsiteX1631" fmla="*/ 3465936 w 5364212"/>
              <a:gd name="connsiteY1631" fmla="*/ 1727162 h 4070733"/>
              <a:gd name="connsiteX1632" fmla="*/ 3500770 w 5364212"/>
              <a:gd name="connsiteY1632" fmla="*/ 1745663 h 4070733"/>
              <a:gd name="connsiteX1633" fmla="*/ 3510596 w 5364212"/>
              <a:gd name="connsiteY1633" fmla="*/ 1784483 h 4070733"/>
              <a:gd name="connsiteX1634" fmla="*/ 3575432 w 5364212"/>
              <a:gd name="connsiteY1634" fmla="*/ 1714052 h 4070733"/>
              <a:gd name="connsiteX1635" fmla="*/ 3532538 w 5364212"/>
              <a:gd name="connsiteY1635" fmla="*/ 1695937 h 4070733"/>
              <a:gd name="connsiteX1636" fmla="*/ 2561864 w 5364212"/>
              <a:gd name="connsiteY1636" fmla="*/ 1688070 h 4070733"/>
              <a:gd name="connsiteX1637" fmla="*/ 2595750 w 5364212"/>
              <a:gd name="connsiteY1637" fmla="*/ 1721217 h 4070733"/>
              <a:gd name="connsiteX1638" fmla="*/ 2606111 w 5364212"/>
              <a:gd name="connsiteY1638" fmla="*/ 1760073 h 4070733"/>
              <a:gd name="connsiteX1639" fmla="*/ 2627453 w 5364212"/>
              <a:gd name="connsiteY1639" fmla="*/ 1738511 h 4070733"/>
              <a:gd name="connsiteX1640" fmla="*/ 2655477 w 5364212"/>
              <a:gd name="connsiteY1640" fmla="*/ 1737690 h 4070733"/>
              <a:gd name="connsiteX1641" fmla="*/ 2680845 w 5364212"/>
              <a:gd name="connsiteY1641" fmla="*/ 1755423 h 4070733"/>
              <a:gd name="connsiteX1642" fmla="*/ 2696168 w 5364212"/>
              <a:gd name="connsiteY1642" fmla="*/ 1782683 h 4070733"/>
              <a:gd name="connsiteX1643" fmla="*/ 2696168 w 5364212"/>
              <a:gd name="connsiteY1643" fmla="*/ 1688070 h 4070733"/>
              <a:gd name="connsiteX1644" fmla="*/ 816492 w 5364212"/>
              <a:gd name="connsiteY1644" fmla="*/ 1688070 h 4070733"/>
              <a:gd name="connsiteX1645" fmla="*/ 882190 w 5364212"/>
              <a:gd name="connsiteY1645" fmla="*/ 1744864 h 4070733"/>
              <a:gd name="connsiteX1646" fmla="*/ 911861 w 5364212"/>
              <a:gd name="connsiteY1646" fmla="*/ 1827439 h 4070733"/>
              <a:gd name="connsiteX1647" fmla="*/ 911861 w 5364212"/>
              <a:gd name="connsiteY1647" fmla="*/ 1834605 h 4070733"/>
              <a:gd name="connsiteX1648" fmla="*/ 911316 w 5364212"/>
              <a:gd name="connsiteY1648" fmla="*/ 1840426 h 4070733"/>
              <a:gd name="connsiteX1649" fmla="*/ 941373 w 5364212"/>
              <a:gd name="connsiteY1649" fmla="*/ 1869684 h 4070733"/>
              <a:gd name="connsiteX1650" fmla="*/ 955203 w 5364212"/>
              <a:gd name="connsiteY1650" fmla="*/ 1889005 h 4070733"/>
              <a:gd name="connsiteX1651" fmla="*/ 955203 w 5364212"/>
              <a:gd name="connsiteY1651" fmla="*/ 1688070 h 4070733"/>
              <a:gd name="connsiteX1652" fmla="*/ 0 w 5364212"/>
              <a:gd name="connsiteY1652" fmla="*/ 1646484 h 4070733"/>
              <a:gd name="connsiteX1653" fmla="*/ 398581 w 5364212"/>
              <a:gd name="connsiteY1653" fmla="*/ 1646484 h 4070733"/>
              <a:gd name="connsiteX1654" fmla="*/ 433845 w 5364212"/>
              <a:gd name="connsiteY1654" fmla="*/ 1688070 h 4070733"/>
              <a:gd name="connsiteX1655" fmla="*/ 272558 w 5364212"/>
              <a:gd name="connsiteY1655" fmla="*/ 1688070 h 4070733"/>
              <a:gd name="connsiteX1656" fmla="*/ 272558 w 5364212"/>
              <a:gd name="connsiteY1656" fmla="*/ 1699994 h 4070733"/>
              <a:gd name="connsiteX1657" fmla="*/ 358935 w 5364212"/>
              <a:gd name="connsiteY1657" fmla="*/ 1746708 h 4070733"/>
              <a:gd name="connsiteX1658" fmla="*/ 391091 w 5364212"/>
              <a:gd name="connsiteY1658" fmla="*/ 1836264 h 4070733"/>
              <a:gd name="connsiteX1659" fmla="*/ 386920 w 5364212"/>
              <a:gd name="connsiteY1659" fmla="*/ 1860223 h 4070733"/>
              <a:gd name="connsiteX1660" fmla="*/ 375382 w 5364212"/>
              <a:gd name="connsiteY1660" fmla="*/ 1880449 h 4070733"/>
              <a:gd name="connsiteX1661" fmla="*/ 357596 w 5364212"/>
              <a:gd name="connsiteY1661" fmla="*/ 1894560 h 4070733"/>
              <a:gd name="connsiteX1662" fmla="*/ 334753 w 5364212"/>
              <a:gd name="connsiteY1662" fmla="*/ 1899767 h 4070733"/>
              <a:gd name="connsiteX1663" fmla="*/ 317726 w 5364212"/>
              <a:gd name="connsiteY1663" fmla="*/ 1896317 h 4070733"/>
              <a:gd name="connsiteX1664" fmla="*/ 303098 w 5364212"/>
              <a:gd name="connsiteY1664" fmla="*/ 1887312 h 4070733"/>
              <a:gd name="connsiteX1665" fmla="*/ 292477 w 5364212"/>
              <a:gd name="connsiteY1665" fmla="*/ 1873794 h 4070733"/>
              <a:gd name="connsiteX1666" fmla="*/ 288337 w 5364212"/>
              <a:gd name="connsiteY1666" fmla="*/ 1856109 h 4070733"/>
              <a:gd name="connsiteX1667" fmla="*/ 300397 w 5364212"/>
              <a:gd name="connsiteY1667" fmla="*/ 1827747 h 4070733"/>
              <a:gd name="connsiteX1668" fmla="*/ 330345 w 5364212"/>
              <a:gd name="connsiteY1668" fmla="*/ 1816323 h 4070733"/>
              <a:gd name="connsiteX1669" fmla="*/ 349917 w 5364212"/>
              <a:gd name="connsiteY1669" fmla="*/ 1821416 h 4070733"/>
              <a:gd name="connsiteX1670" fmla="*/ 358917 w 5364212"/>
              <a:gd name="connsiteY1670" fmla="*/ 1832295 h 4070733"/>
              <a:gd name="connsiteX1671" fmla="*/ 357802 w 5364212"/>
              <a:gd name="connsiteY1671" fmla="*/ 1829924 h 4070733"/>
              <a:gd name="connsiteX1672" fmla="*/ 333848 w 5364212"/>
              <a:gd name="connsiteY1672" fmla="*/ 1777274 h 4070733"/>
              <a:gd name="connsiteX1673" fmla="*/ 271996 w 5364212"/>
              <a:gd name="connsiteY1673" fmla="*/ 1752504 h 4070733"/>
              <a:gd name="connsiteX1674" fmla="*/ 271996 w 5364212"/>
              <a:gd name="connsiteY1674" fmla="*/ 2010029 h 4070733"/>
              <a:gd name="connsiteX1675" fmla="*/ 256502 w 5364212"/>
              <a:gd name="connsiteY1675" fmla="*/ 2006635 h 4070733"/>
              <a:gd name="connsiteX1676" fmla="*/ 251510 w 5364212"/>
              <a:gd name="connsiteY1676" fmla="*/ 2002863 h 4070733"/>
              <a:gd name="connsiteX1677" fmla="*/ 224439 w 5364212"/>
              <a:gd name="connsiteY1677" fmla="*/ 1949889 h 4070733"/>
              <a:gd name="connsiteX1678" fmla="*/ 191774 w 5364212"/>
              <a:gd name="connsiteY1678" fmla="*/ 1909216 h 4070733"/>
              <a:gd name="connsiteX1679" fmla="*/ 99118 w 5364212"/>
              <a:gd name="connsiteY1679" fmla="*/ 1862572 h 4070733"/>
              <a:gd name="connsiteX1680" fmla="*/ 52922 w 5364212"/>
              <a:gd name="connsiteY1680" fmla="*/ 1802598 h 4070733"/>
              <a:gd name="connsiteX1681" fmla="*/ 232095 w 5364212"/>
              <a:gd name="connsiteY1681" fmla="*/ 1704876 h 4070733"/>
              <a:gd name="connsiteX1682" fmla="*/ 232095 w 5364212"/>
              <a:gd name="connsiteY1682" fmla="*/ 1688070 h 4070733"/>
              <a:gd name="connsiteX1683" fmla="*/ 34693 w 5364212"/>
              <a:gd name="connsiteY1683" fmla="*/ 1688070 h 4070733"/>
              <a:gd name="connsiteX1684" fmla="*/ 2363552 w 5364212"/>
              <a:gd name="connsiteY1684" fmla="*/ 1589136 h 4070733"/>
              <a:gd name="connsiteX1685" fmla="*/ 2385477 w 5364212"/>
              <a:gd name="connsiteY1685" fmla="*/ 1601754 h 4070733"/>
              <a:gd name="connsiteX1686" fmla="*/ 2402038 w 5364212"/>
              <a:gd name="connsiteY1686" fmla="*/ 1646484 h 4070733"/>
              <a:gd name="connsiteX1687" fmla="*/ 2419966 w 5364212"/>
              <a:gd name="connsiteY1687" fmla="*/ 1646484 h 4070733"/>
              <a:gd name="connsiteX1688" fmla="*/ 2429452 w 5364212"/>
              <a:gd name="connsiteY1688" fmla="*/ 1646484 h 4070733"/>
              <a:gd name="connsiteX1689" fmla="*/ 2731606 w 5364212"/>
              <a:gd name="connsiteY1689" fmla="*/ 1646484 h 4070733"/>
              <a:gd name="connsiteX1690" fmla="*/ 2761084 w 5364212"/>
              <a:gd name="connsiteY1690" fmla="*/ 1646484 h 4070733"/>
              <a:gd name="connsiteX1691" fmla="*/ 2772507 w 5364212"/>
              <a:gd name="connsiteY1691" fmla="*/ 1646484 h 4070733"/>
              <a:gd name="connsiteX1692" fmla="*/ 2819516 w 5364212"/>
              <a:gd name="connsiteY1692" fmla="*/ 1660028 h 4070733"/>
              <a:gd name="connsiteX1693" fmla="*/ 2835334 w 5364212"/>
              <a:gd name="connsiteY1693" fmla="*/ 1699397 h 4070733"/>
              <a:gd name="connsiteX1694" fmla="*/ 2834781 w 5364212"/>
              <a:gd name="connsiteY1694" fmla="*/ 1682349 h 4070733"/>
              <a:gd name="connsiteX1695" fmla="*/ 2832560 w 5364212"/>
              <a:gd name="connsiteY1695" fmla="*/ 1650312 h 4070733"/>
              <a:gd name="connsiteX1696" fmla="*/ 2830847 w 5364212"/>
              <a:gd name="connsiteY1696" fmla="*/ 1618095 h 4070733"/>
              <a:gd name="connsiteX1697" fmla="*/ 2830276 w 5364212"/>
              <a:gd name="connsiteY1697" fmla="*/ 1589136 h 4070733"/>
              <a:gd name="connsiteX1698" fmla="*/ 2852202 w 5364212"/>
              <a:gd name="connsiteY1698" fmla="*/ 1601754 h 4070733"/>
              <a:gd name="connsiteX1699" fmla="*/ 2868763 w 5364212"/>
              <a:gd name="connsiteY1699" fmla="*/ 1646484 h 4070733"/>
              <a:gd name="connsiteX1700" fmla="*/ 2873504 w 5364212"/>
              <a:gd name="connsiteY1700" fmla="*/ 1646484 h 4070733"/>
              <a:gd name="connsiteX1701" fmla="*/ 2896177 w 5364212"/>
              <a:gd name="connsiteY1701" fmla="*/ 1646484 h 4070733"/>
              <a:gd name="connsiteX1702" fmla="*/ 3182010 w 5364212"/>
              <a:gd name="connsiteY1702" fmla="*/ 1646484 h 4070733"/>
              <a:gd name="connsiteX1703" fmla="*/ 3217214 w 5364212"/>
              <a:gd name="connsiteY1703" fmla="*/ 1688070 h 4070733"/>
              <a:gd name="connsiteX1704" fmla="*/ 3163184 w 5364212"/>
              <a:gd name="connsiteY1704" fmla="*/ 1688070 h 4070733"/>
              <a:gd name="connsiteX1705" fmla="*/ 3163184 w 5364212"/>
              <a:gd name="connsiteY1705" fmla="*/ 2020197 h 4070733"/>
              <a:gd name="connsiteX1706" fmla="*/ 3127262 w 5364212"/>
              <a:gd name="connsiteY1706" fmla="*/ 2002143 h 4070733"/>
              <a:gd name="connsiteX1707" fmla="*/ 3129466 w 5364212"/>
              <a:gd name="connsiteY1707" fmla="*/ 1966186 h 4070733"/>
              <a:gd name="connsiteX1708" fmla="*/ 3105784 w 5364212"/>
              <a:gd name="connsiteY1708" fmla="*/ 1859691 h 4070733"/>
              <a:gd name="connsiteX1709" fmla="*/ 3025378 w 5364212"/>
              <a:gd name="connsiteY1709" fmla="*/ 1798252 h 4070733"/>
              <a:gd name="connsiteX1710" fmla="*/ 3021567 w 5364212"/>
              <a:gd name="connsiteY1710" fmla="*/ 1796548 h 4070733"/>
              <a:gd name="connsiteX1711" fmla="*/ 3042360 w 5364212"/>
              <a:gd name="connsiteY1711" fmla="*/ 1834526 h 4070733"/>
              <a:gd name="connsiteX1712" fmla="*/ 3029219 w 5364212"/>
              <a:gd name="connsiteY1712" fmla="*/ 1871721 h 4070733"/>
              <a:gd name="connsiteX1713" fmla="*/ 2994170 w 5364212"/>
              <a:gd name="connsiteY1713" fmla="*/ 1887009 h 4070733"/>
              <a:gd name="connsiteX1714" fmla="*/ 2928841 w 5364212"/>
              <a:gd name="connsiteY1714" fmla="*/ 1823523 h 4070733"/>
              <a:gd name="connsiteX1715" fmla="*/ 2952672 w 5364212"/>
              <a:gd name="connsiteY1715" fmla="*/ 1768011 h 4070733"/>
              <a:gd name="connsiteX1716" fmla="*/ 3010328 w 5364212"/>
              <a:gd name="connsiteY1716" fmla="*/ 1745725 h 4070733"/>
              <a:gd name="connsiteX1717" fmla="*/ 3116370 w 5364212"/>
              <a:gd name="connsiteY1717" fmla="*/ 1824201 h 4070733"/>
              <a:gd name="connsiteX1718" fmla="*/ 3121036 w 5364212"/>
              <a:gd name="connsiteY1718" fmla="*/ 1832985 h 4070733"/>
              <a:gd name="connsiteX1719" fmla="*/ 3121036 w 5364212"/>
              <a:gd name="connsiteY1719" fmla="*/ 1688070 h 4070733"/>
              <a:gd name="connsiteX1720" fmla="*/ 2929746 w 5364212"/>
              <a:gd name="connsiteY1720" fmla="*/ 1688070 h 4070733"/>
              <a:gd name="connsiteX1721" fmla="*/ 2907047 w 5364212"/>
              <a:gd name="connsiteY1721" fmla="*/ 1688070 h 4070733"/>
              <a:gd name="connsiteX1722" fmla="*/ 2871863 w 5364212"/>
              <a:gd name="connsiteY1722" fmla="*/ 1688070 h 4070733"/>
              <a:gd name="connsiteX1723" fmla="*/ 2871863 w 5364212"/>
              <a:gd name="connsiteY1723" fmla="*/ 2010643 h 4070733"/>
              <a:gd name="connsiteX1724" fmla="*/ 2830838 w 5364212"/>
              <a:gd name="connsiteY1724" fmla="*/ 1976547 h 4070733"/>
              <a:gd name="connsiteX1725" fmla="*/ 2830838 w 5364212"/>
              <a:gd name="connsiteY1725" fmla="*/ 1745312 h 4070733"/>
              <a:gd name="connsiteX1726" fmla="*/ 2825868 w 5364212"/>
              <a:gd name="connsiteY1726" fmla="*/ 1721876 h 4070733"/>
              <a:gd name="connsiteX1727" fmla="*/ 2812030 w 5364212"/>
              <a:gd name="connsiteY1727" fmla="*/ 1704081 h 4070733"/>
              <a:gd name="connsiteX1728" fmla="*/ 2791702 w 5364212"/>
              <a:gd name="connsiteY1728" fmla="*/ 1692403 h 4070733"/>
              <a:gd name="connsiteX1729" fmla="*/ 2765640 w 5364212"/>
              <a:gd name="connsiteY1729" fmla="*/ 1688070 h 4070733"/>
              <a:gd name="connsiteX1730" fmla="*/ 2737174 w 5364212"/>
              <a:gd name="connsiteY1730" fmla="*/ 1688070 h 4070733"/>
              <a:gd name="connsiteX1731" fmla="*/ 2737174 w 5364212"/>
              <a:gd name="connsiteY1731" fmla="*/ 2013339 h 4070733"/>
              <a:gd name="connsiteX1732" fmla="*/ 2712474 w 5364212"/>
              <a:gd name="connsiteY1732" fmla="*/ 1994561 h 4070733"/>
              <a:gd name="connsiteX1733" fmla="*/ 2696168 w 5364212"/>
              <a:gd name="connsiteY1733" fmla="*/ 1974984 h 4070733"/>
              <a:gd name="connsiteX1734" fmla="*/ 2697265 w 5364212"/>
              <a:gd name="connsiteY1734" fmla="*/ 1944949 h 4070733"/>
              <a:gd name="connsiteX1735" fmla="*/ 2698095 w 5364212"/>
              <a:gd name="connsiteY1735" fmla="*/ 1926202 h 4070733"/>
              <a:gd name="connsiteX1736" fmla="*/ 2698372 w 5364212"/>
              <a:gd name="connsiteY1736" fmla="*/ 1913874 h 4070733"/>
              <a:gd name="connsiteX1737" fmla="*/ 2698372 w 5364212"/>
              <a:gd name="connsiteY1737" fmla="*/ 1904623 h 4070733"/>
              <a:gd name="connsiteX1738" fmla="*/ 2691461 w 5364212"/>
              <a:gd name="connsiteY1738" fmla="*/ 1841919 h 4070733"/>
              <a:gd name="connsiteX1739" fmla="*/ 2674194 w 5364212"/>
              <a:gd name="connsiteY1739" fmla="*/ 1803525 h 4070733"/>
              <a:gd name="connsiteX1740" fmla="*/ 2650538 w 5364212"/>
              <a:gd name="connsiteY1740" fmla="*/ 1794480 h 4070733"/>
              <a:gd name="connsiteX1741" fmla="*/ 2621240 w 5364212"/>
              <a:gd name="connsiteY1741" fmla="*/ 1819967 h 4070733"/>
              <a:gd name="connsiteX1742" fmla="*/ 2594432 w 5364212"/>
              <a:gd name="connsiteY1742" fmla="*/ 1861167 h 4070733"/>
              <a:gd name="connsiteX1743" fmla="*/ 2574180 w 5364212"/>
              <a:gd name="connsiteY1743" fmla="*/ 1884651 h 4070733"/>
              <a:gd name="connsiteX1744" fmla="*/ 2558431 w 5364212"/>
              <a:gd name="connsiteY1744" fmla="*/ 1895315 h 4070733"/>
              <a:gd name="connsiteX1745" fmla="*/ 2545769 w 5364212"/>
              <a:gd name="connsiteY1745" fmla="*/ 1897563 h 4070733"/>
              <a:gd name="connsiteX1746" fmla="*/ 2517446 w 5364212"/>
              <a:gd name="connsiteY1746" fmla="*/ 1890069 h 4070733"/>
              <a:gd name="connsiteX1747" fmla="*/ 2495837 w 5364212"/>
              <a:gd name="connsiteY1747" fmla="*/ 1871800 h 4070733"/>
              <a:gd name="connsiteX1748" fmla="*/ 2479807 w 5364212"/>
              <a:gd name="connsiteY1748" fmla="*/ 1848996 h 4070733"/>
              <a:gd name="connsiteX1749" fmla="*/ 2466829 w 5364212"/>
              <a:gd name="connsiteY1749" fmla="*/ 1822645 h 4070733"/>
              <a:gd name="connsiteX1750" fmla="*/ 2495674 w 5364212"/>
              <a:gd name="connsiteY1750" fmla="*/ 1799218 h 4070733"/>
              <a:gd name="connsiteX1751" fmla="*/ 2502339 w 5364212"/>
              <a:gd name="connsiteY1751" fmla="*/ 1816209 h 4070733"/>
              <a:gd name="connsiteX1752" fmla="*/ 2508117 w 5364212"/>
              <a:gd name="connsiteY1752" fmla="*/ 1828502 h 4070733"/>
              <a:gd name="connsiteX1753" fmla="*/ 2515699 w 5364212"/>
              <a:gd name="connsiteY1753" fmla="*/ 1837713 h 4070733"/>
              <a:gd name="connsiteX1754" fmla="*/ 2524265 w 5364212"/>
              <a:gd name="connsiteY1754" fmla="*/ 1841129 h 4070733"/>
              <a:gd name="connsiteX1755" fmla="*/ 2528137 w 5364212"/>
              <a:gd name="connsiteY1755" fmla="*/ 1839596 h 4070733"/>
              <a:gd name="connsiteX1756" fmla="*/ 2537107 w 5364212"/>
              <a:gd name="connsiteY1756" fmla="*/ 1831224 h 4070733"/>
              <a:gd name="connsiteX1757" fmla="*/ 2553070 w 5364212"/>
              <a:gd name="connsiteY1757" fmla="*/ 1812617 h 4070733"/>
              <a:gd name="connsiteX1758" fmla="*/ 2577635 w 5364212"/>
              <a:gd name="connsiteY1758" fmla="*/ 1781507 h 4070733"/>
              <a:gd name="connsiteX1759" fmla="*/ 2570685 w 5364212"/>
              <a:gd name="connsiteY1759" fmla="*/ 1750721 h 4070733"/>
              <a:gd name="connsiteX1760" fmla="*/ 2558892 w 5364212"/>
              <a:gd name="connsiteY1760" fmla="*/ 1733352 h 4070733"/>
              <a:gd name="connsiteX1761" fmla="*/ 2539271 w 5364212"/>
              <a:gd name="connsiteY1761" fmla="*/ 1723935 h 4070733"/>
              <a:gd name="connsiteX1762" fmla="*/ 2506606 w 5364212"/>
              <a:gd name="connsiteY1762" fmla="*/ 1715896 h 4070733"/>
              <a:gd name="connsiteX1763" fmla="*/ 2484000 w 5364212"/>
              <a:gd name="connsiteY1763" fmla="*/ 1707098 h 4070733"/>
              <a:gd name="connsiteX1764" fmla="*/ 2459602 w 5364212"/>
              <a:gd name="connsiteY1764" fmla="*/ 1691380 h 4070733"/>
              <a:gd name="connsiteX1765" fmla="*/ 2455636 w 5364212"/>
              <a:gd name="connsiteY1765" fmla="*/ 1688070 h 4070733"/>
              <a:gd name="connsiteX1766" fmla="*/ 2405137 w 5364212"/>
              <a:gd name="connsiteY1766" fmla="*/ 1688070 h 4070733"/>
              <a:gd name="connsiteX1767" fmla="*/ 2405137 w 5364212"/>
              <a:gd name="connsiteY1767" fmla="*/ 2010643 h 4070733"/>
              <a:gd name="connsiteX1768" fmla="*/ 2364114 w 5364212"/>
              <a:gd name="connsiteY1768" fmla="*/ 1976547 h 4070733"/>
              <a:gd name="connsiteX1769" fmla="*/ 2364114 w 5364212"/>
              <a:gd name="connsiteY1769" fmla="*/ 1745312 h 4070733"/>
              <a:gd name="connsiteX1770" fmla="*/ 2359143 w 5364212"/>
              <a:gd name="connsiteY1770" fmla="*/ 1721876 h 4070733"/>
              <a:gd name="connsiteX1771" fmla="*/ 2345305 w 5364212"/>
              <a:gd name="connsiteY1771" fmla="*/ 1704081 h 4070733"/>
              <a:gd name="connsiteX1772" fmla="*/ 2324977 w 5364212"/>
              <a:gd name="connsiteY1772" fmla="*/ 1692403 h 4070733"/>
              <a:gd name="connsiteX1773" fmla="*/ 2298916 w 5364212"/>
              <a:gd name="connsiteY1773" fmla="*/ 1688070 h 4070733"/>
              <a:gd name="connsiteX1774" fmla="*/ 2179144 w 5364212"/>
              <a:gd name="connsiteY1774" fmla="*/ 1688070 h 4070733"/>
              <a:gd name="connsiteX1775" fmla="*/ 2187033 w 5364212"/>
              <a:gd name="connsiteY1775" fmla="*/ 1691670 h 4070733"/>
              <a:gd name="connsiteX1776" fmla="*/ 2194185 w 5364212"/>
              <a:gd name="connsiteY1776" fmla="*/ 1700916 h 4070733"/>
              <a:gd name="connsiteX1777" fmla="*/ 2257916 w 5364212"/>
              <a:gd name="connsiteY1777" fmla="*/ 1737348 h 4070733"/>
              <a:gd name="connsiteX1778" fmla="*/ 2283890 w 5364212"/>
              <a:gd name="connsiteY1778" fmla="*/ 1804284 h 4070733"/>
              <a:gd name="connsiteX1779" fmla="*/ 2251006 w 5364212"/>
              <a:gd name="connsiteY1779" fmla="*/ 1870246 h 4070733"/>
              <a:gd name="connsiteX1780" fmla="*/ 2184658 w 5364212"/>
              <a:gd name="connsiteY1780" fmla="*/ 1899056 h 4070733"/>
              <a:gd name="connsiteX1781" fmla="*/ 2249746 w 5364212"/>
              <a:gd name="connsiteY1781" fmla="*/ 1942280 h 4070733"/>
              <a:gd name="connsiteX1782" fmla="*/ 2317310 w 5364212"/>
              <a:gd name="connsiteY1782" fmla="*/ 2012566 h 4070733"/>
              <a:gd name="connsiteX1783" fmla="*/ 2317310 w 5364212"/>
              <a:gd name="connsiteY1783" fmla="*/ 2012022 h 4070733"/>
              <a:gd name="connsiteX1784" fmla="*/ 2335715 w 5364212"/>
              <a:gd name="connsiteY1784" fmla="*/ 2055786 h 4070733"/>
              <a:gd name="connsiteX1785" fmla="*/ 2278090 w 5364212"/>
              <a:gd name="connsiteY1785" fmla="*/ 2008062 h 4070733"/>
              <a:gd name="connsiteX1786" fmla="*/ 2216840 w 5364212"/>
              <a:gd name="connsiteY1786" fmla="*/ 1966080 h 4070733"/>
              <a:gd name="connsiteX1787" fmla="*/ 2155071 w 5364212"/>
              <a:gd name="connsiteY1787" fmla="*/ 1936976 h 4070733"/>
              <a:gd name="connsiteX1788" fmla="*/ 2085812 w 5364212"/>
              <a:gd name="connsiteY1788" fmla="*/ 1915055 h 4070733"/>
              <a:gd name="connsiteX1789" fmla="*/ 2047176 w 5364212"/>
              <a:gd name="connsiteY1789" fmla="*/ 1827334 h 4070733"/>
              <a:gd name="connsiteX1790" fmla="*/ 2140332 w 5364212"/>
              <a:gd name="connsiteY1790" fmla="*/ 1853387 h 4070733"/>
              <a:gd name="connsiteX1791" fmla="*/ 2201500 w 5364212"/>
              <a:gd name="connsiteY1791" fmla="*/ 1841120 h 4070733"/>
              <a:gd name="connsiteX1792" fmla="*/ 2233514 w 5364212"/>
              <a:gd name="connsiteY1792" fmla="*/ 1796900 h 4070733"/>
              <a:gd name="connsiteX1793" fmla="*/ 2230788 w 5364212"/>
              <a:gd name="connsiteY1793" fmla="*/ 1779162 h 4070733"/>
              <a:gd name="connsiteX1794" fmla="*/ 2222894 w 5364212"/>
              <a:gd name="connsiteY1794" fmla="*/ 1764340 h 4070733"/>
              <a:gd name="connsiteX1795" fmla="*/ 2211040 w 5364212"/>
              <a:gd name="connsiteY1795" fmla="*/ 1754124 h 4070733"/>
              <a:gd name="connsiteX1796" fmla="*/ 2199502 w 5364212"/>
              <a:gd name="connsiteY1796" fmla="*/ 1750063 h 4070733"/>
              <a:gd name="connsiteX1797" fmla="*/ 2190427 w 5364212"/>
              <a:gd name="connsiteY1797" fmla="*/ 1750581 h 4070733"/>
              <a:gd name="connsiteX1798" fmla="*/ 2185764 w 5364212"/>
              <a:gd name="connsiteY1798" fmla="*/ 1751564 h 4070733"/>
              <a:gd name="connsiteX1799" fmla="*/ 2165173 w 5364212"/>
              <a:gd name="connsiteY1799" fmla="*/ 1792430 h 4070733"/>
              <a:gd name="connsiteX1800" fmla="*/ 2120602 w 5364212"/>
              <a:gd name="connsiteY1800" fmla="*/ 1812108 h 4070733"/>
              <a:gd name="connsiteX1801" fmla="*/ 2091440 w 5364212"/>
              <a:gd name="connsiteY1801" fmla="*/ 1802230 h 4070733"/>
              <a:gd name="connsiteX1802" fmla="*/ 2078050 w 5364212"/>
              <a:gd name="connsiteY1802" fmla="*/ 1775624 h 4070733"/>
              <a:gd name="connsiteX1803" fmla="*/ 2101854 w 5364212"/>
              <a:gd name="connsiteY1803" fmla="*/ 1725643 h 4070733"/>
              <a:gd name="connsiteX1804" fmla="*/ 2150263 w 5364212"/>
              <a:gd name="connsiteY1804" fmla="*/ 1702672 h 4070733"/>
              <a:gd name="connsiteX1805" fmla="*/ 2133009 w 5364212"/>
              <a:gd name="connsiteY1805" fmla="*/ 1688070 h 4070733"/>
              <a:gd name="connsiteX1806" fmla="*/ 2022221 w 5364212"/>
              <a:gd name="connsiteY1806" fmla="*/ 1688070 h 4070733"/>
              <a:gd name="connsiteX1807" fmla="*/ 1988186 w 5364212"/>
              <a:gd name="connsiteY1807" fmla="*/ 1646484 h 4070733"/>
              <a:gd name="connsiteX1808" fmla="*/ 2264881 w 5364212"/>
              <a:gd name="connsiteY1808" fmla="*/ 1646484 h 4070733"/>
              <a:gd name="connsiteX1809" fmla="*/ 2305782 w 5364212"/>
              <a:gd name="connsiteY1809" fmla="*/ 1646484 h 4070733"/>
              <a:gd name="connsiteX1810" fmla="*/ 2308292 w 5364212"/>
              <a:gd name="connsiteY1810" fmla="*/ 1646484 h 4070733"/>
              <a:gd name="connsiteX1811" fmla="*/ 2308582 w 5364212"/>
              <a:gd name="connsiteY1811" fmla="*/ 1646837 h 4070733"/>
              <a:gd name="connsiteX1812" fmla="*/ 2332611 w 5364212"/>
              <a:gd name="connsiteY1812" fmla="*/ 1649870 h 4070733"/>
              <a:gd name="connsiteX1813" fmla="*/ 2352790 w 5364212"/>
              <a:gd name="connsiteY1813" fmla="*/ 1660028 h 4070733"/>
              <a:gd name="connsiteX1814" fmla="*/ 2368609 w 5364212"/>
              <a:gd name="connsiteY1814" fmla="*/ 1699397 h 4070733"/>
              <a:gd name="connsiteX1815" fmla="*/ 2368056 w 5364212"/>
              <a:gd name="connsiteY1815" fmla="*/ 1682349 h 4070733"/>
              <a:gd name="connsiteX1816" fmla="*/ 2365834 w 5364212"/>
              <a:gd name="connsiteY1816" fmla="*/ 1650312 h 4070733"/>
              <a:gd name="connsiteX1817" fmla="*/ 2364122 w 5364212"/>
              <a:gd name="connsiteY1817" fmla="*/ 1618095 h 4070733"/>
              <a:gd name="connsiteX1818" fmla="*/ 2363552 w 5364212"/>
              <a:gd name="connsiteY1818" fmla="*/ 1589136 h 4070733"/>
              <a:gd name="connsiteX1819" fmla="*/ 1613232 w 5364212"/>
              <a:gd name="connsiteY1819" fmla="*/ 1526581 h 4070733"/>
              <a:gd name="connsiteX1820" fmla="*/ 1588580 w 5364212"/>
              <a:gd name="connsiteY1820" fmla="*/ 1527937 h 4070733"/>
              <a:gd name="connsiteX1821" fmla="*/ 1563225 w 5364212"/>
              <a:gd name="connsiteY1821" fmla="*/ 1532648 h 4070733"/>
              <a:gd name="connsiteX1822" fmla="*/ 1530648 w 5364212"/>
              <a:gd name="connsiteY1822" fmla="*/ 1552388 h 4070733"/>
              <a:gd name="connsiteX1823" fmla="*/ 1572700 w 5364212"/>
              <a:gd name="connsiteY1823" fmla="*/ 1563952 h 4070733"/>
              <a:gd name="connsiteX1824" fmla="*/ 1660895 w 5364212"/>
              <a:gd name="connsiteY1824" fmla="*/ 1574235 h 4070733"/>
              <a:gd name="connsiteX1825" fmla="*/ 1698209 w 5364212"/>
              <a:gd name="connsiteY1825" fmla="*/ 1596784 h 4070733"/>
              <a:gd name="connsiteX1826" fmla="*/ 1711473 w 5364212"/>
              <a:gd name="connsiteY1826" fmla="*/ 1636184 h 4070733"/>
              <a:gd name="connsiteX1827" fmla="*/ 1710739 w 5364212"/>
              <a:gd name="connsiteY1827" fmla="*/ 1643443 h 4070733"/>
              <a:gd name="connsiteX1828" fmla="*/ 1710359 w 5364212"/>
              <a:gd name="connsiteY1828" fmla="*/ 1646484 h 4070733"/>
              <a:gd name="connsiteX1829" fmla="*/ 1723545 w 5364212"/>
              <a:gd name="connsiteY1829" fmla="*/ 1646484 h 4070733"/>
              <a:gd name="connsiteX1830" fmla="*/ 1784582 w 5364212"/>
              <a:gd name="connsiteY1830" fmla="*/ 1646484 h 4070733"/>
              <a:gd name="connsiteX1831" fmla="*/ 1613232 w 5364212"/>
              <a:gd name="connsiteY1831" fmla="*/ 1526581 h 4070733"/>
              <a:gd name="connsiteX1832" fmla="*/ 4281120 w 5364212"/>
              <a:gd name="connsiteY1832" fmla="*/ 1499843 h 4070733"/>
              <a:gd name="connsiteX1833" fmla="*/ 4473560 w 5364212"/>
              <a:gd name="connsiteY1833" fmla="*/ 1595028 h 4070733"/>
              <a:gd name="connsiteX1834" fmla="*/ 4480244 w 5364212"/>
              <a:gd name="connsiteY1834" fmla="*/ 1619676 h 4070733"/>
              <a:gd name="connsiteX1835" fmla="*/ 4438402 w 5364212"/>
              <a:gd name="connsiteY1835" fmla="*/ 1592657 h 4070733"/>
              <a:gd name="connsiteX1836" fmla="*/ 4397026 w 5364212"/>
              <a:gd name="connsiteY1836" fmla="*/ 1566982 h 4070733"/>
              <a:gd name="connsiteX1837" fmla="*/ 4355322 w 5364212"/>
              <a:gd name="connsiteY1837" fmla="*/ 1550074 h 4070733"/>
              <a:gd name="connsiteX1838" fmla="*/ 4310896 w 5364212"/>
              <a:gd name="connsiteY1838" fmla="*/ 1544696 h 4070733"/>
              <a:gd name="connsiteX1839" fmla="*/ 4242844 w 5364212"/>
              <a:gd name="connsiteY1839" fmla="*/ 1568079 h 4070733"/>
              <a:gd name="connsiteX1840" fmla="*/ 4202908 w 5364212"/>
              <a:gd name="connsiteY1840" fmla="*/ 1621484 h 4070733"/>
              <a:gd name="connsiteX1841" fmla="*/ 4213296 w 5364212"/>
              <a:gd name="connsiteY1841" fmla="*/ 1646484 h 4070733"/>
              <a:gd name="connsiteX1842" fmla="*/ 4222314 w 5364212"/>
              <a:gd name="connsiteY1842" fmla="*/ 1646484 h 4070733"/>
              <a:gd name="connsiteX1843" fmla="*/ 4245416 w 5364212"/>
              <a:gd name="connsiteY1843" fmla="*/ 1646484 h 4070733"/>
              <a:gd name="connsiteX1844" fmla="*/ 4552948 w 5364212"/>
              <a:gd name="connsiteY1844" fmla="*/ 1646484 h 4070733"/>
              <a:gd name="connsiteX1845" fmla="*/ 4571520 w 5364212"/>
              <a:gd name="connsiteY1845" fmla="*/ 1646484 h 4070733"/>
              <a:gd name="connsiteX1846" fmla="*/ 4951530 w 5364212"/>
              <a:gd name="connsiteY1846" fmla="*/ 1646484 h 4070733"/>
              <a:gd name="connsiteX1847" fmla="*/ 4986794 w 5364212"/>
              <a:gd name="connsiteY1847" fmla="*/ 1688070 h 4070733"/>
              <a:gd name="connsiteX1848" fmla="*/ 4825506 w 5364212"/>
              <a:gd name="connsiteY1848" fmla="*/ 1688070 h 4070733"/>
              <a:gd name="connsiteX1849" fmla="*/ 4825506 w 5364212"/>
              <a:gd name="connsiteY1849" fmla="*/ 1699994 h 4070733"/>
              <a:gd name="connsiteX1850" fmla="*/ 4911884 w 5364212"/>
              <a:gd name="connsiteY1850" fmla="*/ 1746708 h 4070733"/>
              <a:gd name="connsiteX1851" fmla="*/ 4944040 w 5364212"/>
              <a:gd name="connsiteY1851" fmla="*/ 1836264 h 4070733"/>
              <a:gd name="connsiteX1852" fmla="*/ 4939868 w 5364212"/>
              <a:gd name="connsiteY1852" fmla="*/ 1860223 h 4070733"/>
              <a:gd name="connsiteX1853" fmla="*/ 4928330 w 5364212"/>
              <a:gd name="connsiteY1853" fmla="*/ 1880449 h 4070733"/>
              <a:gd name="connsiteX1854" fmla="*/ 4910544 w 5364212"/>
              <a:gd name="connsiteY1854" fmla="*/ 1894560 h 4070733"/>
              <a:gd name="connsiteX1855" fmla="*/ 4887702 w 5364212"/>
              <a:gd name="connsiteY1855" fmla="*/ 1899767 h 4070733"/>
              <a:gd name="connsiteX1856" fmla="*/ 4870676 w 5364212"/>
              <a:gd name="connsiteY1856" fmla="*/ 1896317 h 4070733"/>
              <a:gd name="connsiteX1857" fmla="*/ 4856046 w 5364212"/>
              <a:gd name="connsiteY1857" fmla="*/ 1887312 h 4070733"/>
              <a:gd name="connsiteX1858" fmla="*/ 4845426 w 5364212"/>
              <a:gd name="connsiteY1858" fmla="*/ 1873794 h 4070733"/>
              <a:gd name="connsiteX1859" fmla="*/ 4841286 w 5364212"/>
              <a:gd name="connsiteY1859" fmla="*/ 1856109 h 4070733"/>
              <a:gd name="connsiteX1860" fmla="*/ 4853346 w 5364212"/>
              <a:gd name="connsiteY1860" fmla="*/ 1827747 h 4070733"/>
              <a:gd name="connsiteX1861" fmla="*/ 4883294 w 5364212"/>
              <a:gd name="connsiteY1861" fmla="*/ 1816323 h 4070733"/>
              <a:gd name="connsiteX1862" fmla="*/ 4902866 w 5364212"/>
              <a:gd name="connsiteY1862" fmla="*/ 1821416 h 4070733"/>
              <a:gd name="connsiteX1863" fmla="*/ 4911866 w 5364212"/>
              <a:gd name="connsiteY1863" fmla="*/ 1832295 h 4070733"/>
              <a:gd name="connsiteX1864" fmla="*/ 4910752 w 5364212"/>
              <a:gd name="connsiteY1864" fmla="*/ 1829924 h 4070733"/>
              <a:gd name="connsiteX1865" fmla="*/ 4886796 w 5364212"/>
              <a:gd name="connsiteY1865" fmla="*/ 1777274 h 4070733"/>
              <a:gd name="connsiteX1866" fmla="*/ 4824944 w 5364212"/>
              <a:gd name="connsiteY1866" fmla="*/ 1752504 h 4070733"/>
              <a:gd name="connsiteX1867" fmla="*/ 4824944 w 5364212"/>
              <a:gd name="connsiteY1867" fmla="*/ 2010029 h 4070733"/>
              <a:gd name="connsiteX1868" fmla="*/ 4809452 w 5364212"/>
              <a:gd name="connsiteY1868" fmla="*/ 2006635 h 4070733"/>
              <a:gd name="connsiteX1869" fmla="*/ 4804460 w 5364212"/>
              <a:gd name="connsiteY1869" fmla="*/ 2002863 h 4070733"/>
              <a:gd name="connsiteX1870" fmla="*/ 4777388 w 5364212"/>
              <a:gd name="connsiteY1870" fmla="*/ 1949889 h 4070733"/>
              <a:gd name="connsiteX1871" fmla="*/ 4744724 w 5364212"/>
              <a:gd name="connsiteY1871" fmla="*/ 1909216 h 4070733"/>
              <a:gd name="connsiteX1872" fmla="*/ 4652068 w 5364212"/>
              <a:gd name="connsiteY1872" fmla="*/ 1862572 h 4070733"/>
              <a:gd name="connsiteX1873" fmla="*/ 4605872 w 5364212"/>
              <a:gd name="connsiteY1873" fmla="*/ 1802598 h 4070733"/>
              <a:gd name="connsiteX1874" fmla="*/ 4785044 w 5364212"/>
              <a:gd name="connsiteY1874" fmla="*/ 1704876 h 4070733"/>
              <a:gd name="connsiteX1875" fmla="*/ 4785044 w 5364212"/>
              <a:gd name="connsiteY1875" fmla="*/ 1688070 h 4070733"/>
              <a:gd name="connsiteX1876" fmla="*/ 4606230 w 5364212"/>
              <a:gd name="connsiteY1876" fmla="*/ 1688070 h 4070733"/>
              <a:gd name="connsiteX1877" fmla="*/ 4587642 w 5364212"/>
              <a:gd name="connsiteY1877" fmla="*/ 1688070 h 4070733"/>
              <a:gd name="connsiteX1878" fmla="*/ 4548892 w 5364212"/>
              <a:gd name="connsiteY1878" fmla="*/ 1688070 h 4070733"/>
              <a:gd name="connsiteX1879" fmla="*/ 4548892 w 5364212"/>
              <a:gd name="connsiteY1879" fmla="*/ 2014015 h 4070733"/>
              <a:gd name="connsiteX1880" fmla="*/ 4505680 w 5364212"/>
              <a:gd name="connsiteY1880" fmla="*/ 1981078 h 4070733"/>
              <a:gd name="connsiteX1881" fmla="*/ 4505680 w 5364212"/>
              <a:gd name="connsiteY1881" fmla="*/ 1801957 h 4070733"/>
              <a:gd name="connsiteX1882" fmla="*/ 4495368 w 5364212"/>
              <a:gd name="connsiteY1882" fmla="*/ 1776980 h 4070733"/>
              <a:gd name="connsiteX1883" fmla="*/ 4471048 w 5364212"/>
              <a:gd name="connsiteY1883" fmla="*/ 1766175 h 4070733"/>
              <a:gd name="connsiteX1884" fmla="*/ 4450212 w 5364212"/>
              <a:gd name="connsiteY1884" fmla="*/ 1792571 h 4070733"/>
              <a:gd name="connsiteX1885" fmla="*/ 4452968 w 5364212"/>
              <a:gd name="connsiteY1885" fmla="*/ 1815401 h 4070733"/>
              <a:gd name="connsiteX1886" fmla="*/ 4430244 w 5364212"/>
              <a:gd name="connsiteY1886" fmla="*/ 1822478 h 4070733"/>
              <a:gd name="connsiteX1887" fmla="*/ 4407064 w 5364212"/>
              <a:gd name="connsiteY1887" fmla="*/ 1781050 h 4070733"/>
              <a:gd name="connsiteX1888" fmla="*/ 4363554 w 5364212"/>
              <a:gd name="connsiteY1888" fmla="*/ 1765622 h 4070733"/>
              <a:gd name="connsiteX1889" fmla="*/ 4343740 w 5364212"/>
              <a:gd name="connsiteY1889" fmla="*/ 1769885 h 4070733"/>
              <a:gd name="connsiteX1890" fmla="*/ 4326920 w 5364212"/>
              <a:gd name="connsiteY1890" fmla="*/ 1781191 h 4070733"/>
              <a:gd name="connsiteX1891" fmla="*/ 4315456 w 5364212"/>
              <a:gd name="connsiteY1891" fmla="*/ 1797804 h 4070733"/>
              <a:gd name="connsiteX1892" fmla="*/ 4311280 w 5364212"/>
              <a:gd name="connsiteY1892" fmla="*/ 1817886 h 4070733"/>
              <a:gd name="connsiteX1893" fmla="*/ 4344700 w 5364212"/>
              <a:gd name="connsiteY1893" fmla="*/ 1856372 h 4070733"/>
              <a:gd name="connsiteX1894" fmla="*/ 4334778 w 5364212"/>
              <a:gd name="connsiteY1894" fmla="*/ 1836080 h 4070733"/>
              <a:gd name="connsiteX1895" fmla="*/ 4347112 w 5364212"/>
              <a:gd name="connsiteY1895" fmla="*/ 1809092 h 4070733"/>
              <a:gd name="connsiteX1896" fmla="*/ 4374258 w 5364212"/>
              <a:gd name="connsiteY1896" fmla="*/ 1797391 h 4070733"/>
              <a:gd name="connsiteX1897" fmla="*/ 4423194 w 5364212"/>
              <a:gd name="connsiteY1897" fmla="*/ 1845449 h 4070733"/>
              <a:gd name="connsiteX1898" fmla="*/ 4408270 w 5364212"/>
              <a:gd name="connsiteY1898" fmla="*/ 1882056 h 4070733"/>
              <a:gd name="connsiteX1899" fmla="*/ 4367796 w 5364212"/>
              <a:gd name="connsiteY1899" fmla="*/ 1896826 h 4070733"/>
              <a:gd name="connsiteX1900" fmla="*/ 4328908 w 5364212"/>
              <a:gd name="connsiteY1900" fmla="*/ 1890100 h 4070733"/>
              <a:gd name="connsiteX1901" fmla="*/ 4298624 w 5364212"/>
              <a:gd name="connsiteY1901" fmla="*/ 1870931 h 4070733"/>
              <a:gd name="connsiteX1902" fmla="*/ 4278906 w 5364212"/>
              <a:gd name="connsiteY1902" fmla="*/ 1841335 h 4070733"/>
              <a:gd name="connsiteX1903" fmla="*/ 4271926 w 5364212"/>
              <a:gd name="connsiteY1903" fmla="*/ 1803002 h 4070733"/>
              <a:gd name="connsiteX1904" fmla="*/ 4290444 w 5364212"/>
              <a:gd name="connsiteY1904" fmla="*/ 1741334 h 4070733"/>
              <a:gd name="connsiteX1905" fmla="*/ 4345904 w 5364212"/>
              <a:gd name="connsiteY1905" fmla="*/ 1709425 h 4070733"/>
              <a:gd name="connsiteX1906" fmla="*/ 4411410 w 5364212"/>
              <a:gd name="connsiteY1906" fmla="*/ 1749659 h 4070733"/>
              <a:gd name="connsiteX1907" fmla="*/ 4425468 w 5364212"/>
              <a:gd name="connsiteY1907" fmla="*/ 1725467 h 4070733"/>
              <a:gd name="connsiteX1908" fmla="*/ 4455068 w 5364212"/>
              <a:gd name="connsiteY1908" fmla="*/ 1711084 h 4070733"/>
              <a:gd name="connsiteX1909" fmla="*/ 4506778 w 5364212"/>
              <a:gd name="connsiteY1909" fmla="*/ 1761794 h 4070733"/>
              <a:gd name="connsiteX1910" fmla="*/ 4506778 w 5364212"/>
              <a:gd name="connsiteY1910" fmla="*/ 1688070 h 4070733"/>
              <a:gd name="connsiteX1911" fmla="*/ 4280128 w 5364212"/>
              <a:gd name="connsiteY1911" fmla="*/ 1688070 h 4070733"/>
              <a:gd name="connsiteX1912" fmla="*/ 4257498 w 5364212"/>
              <a:gd name="connsiteY1912" fmla="*/ 1688070 h 4070733"/>
              <a:gd name="connsiteX1913" fmla="*/ 4226098 w 5364212"/>
              <a:gd name="connsiteY1913" fmla="*/ 1688070 h 4070733"/>
              <a:gd name="connsiteX1914" fmla="*/ 4226098 w 5364212"/>
              <a:gd name="connsiteY1914" fmla="*/ 2010582 h 4070733"/>
              <a:gd name="connsiteX1915" fmla="*/ 4183388 w 5364212"/>
              <a:gd name="connsiteY1915" fmla="*/ 1976494 h 4070733"/>
              <a:gd name="connsiteX1916" fmla="*/ 4183388 w 5364212"/>
              <a:gd name="connsiteY1916" fmla="*/ 1688070 h 4070733"/>
              <a:gd name="connsiteX1917" fmla="*/ 4159442 w 5364212"/>
              <a:gd name="connsiteY1917" fmla="*/ 1688070 h 4070733"/>
              <a:gd name="connsiteX1918" fmla="*/ 4139748 w 5364212"/>
              <a:gd name="connsiteY1918" fmla="*/ 1688070 h 4070733"/>
              <a:gd name="connsiteX1919" fmla="*/ 4096044 w 5364212"/>
              <a:gd name="connsiteY1919" fmla="*/ 1688070 h 4070733"/>
              <a:gd name="connsiteX1920" fmla="*/ 4096044 w 5364212"/>
              <a:gd name="connsiteY1920" fmla="*/ 2012329 h 4070733"/>
              <a:gd name="connsiteX1921" fmla="*/ 4068358 w 5364212"/>
              <a:gd name="connsiteY1921" fmla="*/ 1989297 h 4070733"/>
              <a:gd name="connsiteX1922" fmla="*/ 4063986 w 5364212"/>
              <a:gd name="connsiteY1922" fmla="*/ 1978338 h 4070733"/>
              <a:gd name="connsiteX1923" fmla="*/ 4054906 w 5364212"/>
              <a:gd name="connsiteY1923" fmla="*/ 1960456 h 4070733"/>
              <a:gd name="connsiteX1924" fmla="*/ 4035868 w 5364212"/>
              <a:gd name="connsiteY1924" fmla="*/ 1932309 h 4070733"/>
              <a:gd name="connsiteX1925" fmla="*/ 4012942 w 5364212"/>
              <a:gd name="connsiteY1925" fmla="*/ 1906950 h 4070733"/>
              <a:gd name="connsiteX1926" fmla="*/ 3908064 w 5364212"/>
              <a:gd name="connsiteY1926" fmla="*/ 1864837 h 4070733"/>
              <a:gd name="connsiteX1927" fmla="*/ 3865372 w 5364212"/>
              <a:gd name="connsiteY1927" fmla="*/ 1801079 h 4070733"/>
              <a:gd name="connsiteX1928" fmla="*/ 4055020 w 5364212"/>
              <a:gd name="connsiteY1928" fmla="*/ 1701583 h 4070733"/>
              <a:gd name="connsiteX1929" fmla="*/ 4055020 w 5364212"/>
              <a:gd name="connsiteY1929" fmla="*/ 1688070 h 4070733"/>
              <a:gd name="connsiteX1930" fmla="*/ 3863196 w 5364212"/>
              <a:gd name="connsiteY1930" fmla="*/ 1688070 h 4070733"/>
              <a:gd name="connsiteX1931" fmla="*/ 3847090 w 5364212"/>
              <a:gd name="connsiteY1931" fmla="*/ 1688070 h 4070733"/>
              <a:gd name="connsiteX1932" fmla="*/ 3805312 w 5364212"/>
              <a:gd name="connsiteY1932" fmla="*/ 1688070 h 4070733"/>
              <a:gd name="connsiteX1933" fmla="*/ 3805312 w 5364212"/>
              <a:gd name="connsiteY1933" fmla="*/ 2010643 h 4070733"/>
              <a:gd name="connsiteX1934" fmla="*/ 3764288 w 5364212"/>
              <a:gd name="connsiteY1934" fmla="*/ 1976547 h 4070733"/>
              <a:gd name="connsiteX1935" fmla="*/ 3764288 w 5364212"/>
              <a:gd name="connsiteY1935" fmla="*/ 1745312 h 4070733"/>
              <a:gd name="connsiteX1936" fmla="*/ 3759318 w 5364212"/>
              <a:gd name="connsiteY1936" fmla="*/ 1721876 h 4070733"/>
              <a:gd name="connsiteX1937" fmla="*/ 3745480 w 5364212"/>
              <a:gd name="connsiteY1937" fmla="*/ 1704081 h 4070733"/>
              <a:gd name="connsiteX1938" fmla="*/ 3725152 w 5364212"/>
              <a:gd name="connsiteY1938" fmla="*/ 1692403 h 4070733"/>
              <a:gd name="connsiteX1939" fmla="*/ 3699090 w 5364212"/>
              <a:gd name="connsiteY1939" fmla="*/ 1688070 h 4070733"/>
              <a:gd name="connsiteX1940" fmla="*/ 3678240 w 5364212"/>
              <a:gd name="connsiteY1940" fmla="*/ 1688070 h 4070733"/>
              <a:gd name="connsiteX1941" fmla="*/ 3678240 w 5364212"/>
              <a:gd name="connsiteY1941" fmla="*/ 2010029 h 4070733"/>
              <a:gd name="connsiteX1942" fmla="*/ 3633844 w 5364212"/>
              <a:gd name="connsiteY1942" fmla="*/ 1974879 h 4070733"/>
              <a:gd name="connsiteX1943" fmla="*/ 3638340 w 5364212"/>
              <a:gd name="connsiteY1943" fmla="*/ 1807595 h 4070733"/>
              <a:gd name="connsiteX1944" fmla="*/ 3635288 w 5364212"/>
              <a:gd name="connsiteY1944" fmla="*/ 1793760 h 4070733"/>
              <a:gd name="connsiteX1945" fmla="*/ 3625906 w 5364212"/>
              <a:gd name="connsiteY1945" fmla="*/ 1775527 h 4070733"/>
              <a:gd name="connsiteX1946" fmla="*/ 3614838 w 5364212"/>
              <a:gd name="connsiteY1946" fmla="*/ 1761192 h 4070733"/>
              <a:gd name="connsiteX1947" fmla="*/ 3608020 w 5364212"/>
              <a:gd name="connsiteY1947" fmla="*/ 1752021 h 4070733"/>
              <a:gd name="connsiteX1948" fmla="*/ 3500384 w 5364212"/>
              <a:gd name="connsiteY1948" fmla="*/ 1861176 h 4070733"/>
              <a:gd name="connsiteX1949" fmla="*/ 3449234 w 5364212"/>
              <a:gd name="connsiteY1949" fmla="*/ 1841910 h 4070733"/>
              <a:gd name="connsiteX1950" fmla="*/ 3481206 w 5364212"/>
              <a:gd name="connsiteY1950" fmla="*/ 1791605 h 4070733"/>
              <a:gd name="connsiteX1951" fmla="*/ 3468078 w 5364212"/>
              <a:gd name="connsiteY1951" fmla="*/ 1765253 h 4070733"/>
              <a:gd name="connsiteX1952" fmla="*/ 3460640 w 5364212"/>
              <a:gd name="connsiteY1952" fmla="*/ 1766584 h 4070733"/>
              <a:gd name="connsiteX1953" fmla="*/ 3447592 w 5364212"/>
              <a:gd name="connsiteY1953" fmla="*/ 1771154 h 4070733"/>
              <a:gd name="connsiteX1954" fmla="*/ 3423980 w 5364212"/>
              <a:gd name="connsiteY1954" fmla="*/ 1777380 h 4070733"/>
              <a:gd name="connsiteX1955" fmla="*/ 3403092 w 5364212"/>
              <a:gd name="connsiteY1955" fmla="*/ 1768054 h 4070733"/>
              <a:gd name="connsiteX1956" fmla="*/ 3394100 w 5364212"/>
              <a:gd name="connsiteY1956" fmla="*/ 1746954 h 4070733"/>
              <a:gd name="connsiteX1957" fmla="*/ 3406622 w 5364212"/>
              <a:gd name="connsiteY1957" fmla="*/ 1711361 h 4070733"/>
              <a:gd name="connsiteX1958" fmla="*/ 3439752 w 5364212"/>
              <a:gd name="connsiteY1958" fmla="*/ 1680158 h 4070733"/>
              <a:gd name="connsiteX1959" fmla="*/ 3482878 w 5364212"/>
              <a:gd name="connsiteY1959" fmla="*/ 1658983 h 4070733"/>
              <a:gd name="connsiteX1960" fmla="*/ 3522108 w 5364212"/>
              <a:gd name="connsiteY1960" fmla="*/ 1652103 h 4070733"/>
              <a:gd name="connsiteX1961" fmla="*/ 3636062 w 5364212"/>
              <a:gd name="connsiteY1961" fmla="*/ 1728071 h 4070733"/>
              <a:gd name="connsiteX1962" fmla="*/ 3643146 w 5364212"/>
              <a:gd name="connsiteY1962" fmla="*/ 1739390 h 4070733"/>
              <a:gd name="connsiteX1963" fmla="*/ 3640000 w 5364212"/>
              <a:gd name="connsiteY1963" fmla="*/ 1675939 h 4070733"/>
              <a:gd name="connsiteX1964" fmla="*/ 3636118 w 5364212"/>
              <a:gd name="connsiteY1964" fmla="*/ 1588038 h 4070733"/>
              <a:gd name="connsiteX1965" fmla="*/ 3660844 w 5364212"/>
              <a:gd name="connsiteY1965" fmla="*/ 1602807 h 4070733"/>
              <a:gd name="connsiteX1966" fmla="*/ 3665938 w 5364212"/>
              <a:gd name="connsiteY1966" fmla="*/ 1636052 h 4070733"/>
              <a:gd name="connsiteX1967" fmla="*/ 3672976 w 5364212"/>
              <a:gd name="connsiteY1967" fmla="*/ 1644719 h 4070733"/>
              <a:gd name="connsiteX1968" fmla="*/ 3679834 w 5364212"/>
              <a:gd name="connsiteY1968" fmla="*/ 1646484 h 4070733"/>
              <a:gd name="connsiteX1969" fmla="*/ 3692134 w 5364212"/>
              <a:gd name="connsiteY1969" fmla="*/ 1646484 h 4070733"/>
              <a:gd name="connsiteX1970" fmla="*/ 3696100 w 5364212"/>
              <a:gd name="connsiteY1970" fmla="*/ 1645921 h 4070733"/>
              <a:gd name="connsiteX1971" fmla="*/ 3696560 w 5364212"/>
              <a:gd name="connsiteY1971" fmla="*/ 1646484 h 4070733"/>
              <a:gd name="connsiteX1972" fmla="*/ 3705956 w 5364212"/>
              <a:gd name="connsiteY1972" fmla="*/ 1646484 h 4070733"/>
              <a:gd name="connsiteX1973" fmla="*/ 3752966 w 5364212"/>
              <a:gd name="connsiteY1973" fmla="*/ 1660028 h 4070733"/>
              <a:gd name="connsiteX1974" fmla="*/ 3768784 w 5364212"/>
              <a:gd name="connsiteY1974" fmla="*/ 1699397 h 4070733"/>
              <a:gd name="connsiteX1975" fmla="*/ 3768232 w 5364212"/>
              <a:gd name="connsiteY1975" fmla="*/ 1682349 h 4070733"/>
              <a:gd name="connsiteX1976" fmla="*/ 3766010 w 5364212"/>
              <a:gd name="connsiteY1976" fmla="*/ 1650312 h 4070733"/>
              <a:gd name="connsiteX1977" fmla="*/ 3764298 w 5364212"/>
              <a:gd name="connsiteY1977" fmla="*/ 1618095 h 4070733"/>
              <a:gd name="connsiteX1978" fmla="*/ 3763726 w 5364212"/>
              <a:gd name="connsiteY1978" fmla="*/ 1589136 h 4070733"/>
              <a:gd name="connsiteX1979" fmla="*/ 3785652 w 5364212"/>
              <a:gd name="connsiteY1979" fmla="*/ 1601754 h 4070733"/>
              <a:gd name="connsiteX1980" fmla="*/ 3802212 w 5364212"/>
              <a:gd name="connsiteY1980" fmla="*/ 1646484 h 4070733"/>
              <a:gd name="connsiteX1981" fmla="*/ 3813546 w 5364212"/>
              <a:gd name="connsiteY1981" fmla="*/ 1646484 h 4070733"/>
              <a:gd name="connsiteX1982" fmla="*/ 3829626 w 5364212"/>
              <a:gd name="connsiteY1982" fmla="*/ 1646484 h 4070733"/>
              <a:gd name="connsiteX1983" fmla="*/ 4106214 w 5364212"/>
              <a:gd name="connsiteY1983" fmla="*/ 1646484 h 4070733"/>
              <a:gd name="connsiteX1984" fmla="*/ 4126576 w 5364212"/>
              <a:gd name="connsiteY1984" fmla="*/ 1646484 h 4070733"/>
              <a:gd name="connsiteX1985" fmla="*/ 4188358 w 5364212"/>
              <a:gd name="connsiteY1985" fmla="*/ 1646484 h 4070733"/>
              <a:gd name="connsiteX1986" fmla="*/ 4168600 w 5364212"/>
              <a:gd name="connsiteY1986" fmla="*/ 1635349 h 4070733"/>
              <a:gd name="connsiteX1987" fmla="*/ 4154728 w 5364212"/>
              <a:gd name="connsiteY1987" fmla="*/ 1606337 h 4070733"/>
              <a:gd name="connsiteX1988" fmla="*/ 4199098 w 5364212"/>
              <a:gd name="connsiteY1988" fmla="*/ 1531533 h 4070733"/>
              <a:gd name="connsiteX1989" fmla="*/ 4281120 w 5364212"/>
              <a:gd name="connsiteY1989" fmla="*/ 1499843 h 4070733"/>
              <a:gd name="connsiteX1990" fmla="*/ 1625359 w 5364212"/>
              <a:gd name="connsiteY1990" fmla="*/ 1484073 h 4070733"/>
              <a:gd name="connsiteX1991" fmla="*/ 1824833 w 5364212"/>
              <a:gd name="connsiteY1991" fmla="*/ 1646545 h 4070733"/>
              <a:gd name="connsiteX1992" fmla="*/ 1852687 w 5364212"/>
              <a:gd name="connsiteY1992" fmla="*/ 1646545 h 4070733"/>
              <a:gd name="connsiteX1993" fmla="*/ 1886229 w 5364212"/>
              <a:gd name="connsiteY1993" fmla="*/ 1688070 h 4070733"/>
              <a:gd name="connsiteX1994" fmla="*/ 1826142 w 5364212"/>
              <a:gd name="connsiteY1994" fmla="*/ 1688070 h 4070733"/>
              <a:gd name="connsiteX1995" fmla="*/ 1826142 w 5364212"/>
              <a:gd name="connsiteY1995" fmla="*/ 2010582 h 4070733"/>
              <a:gd name="connsiteX1996" fmla="*/ 1784582 w 5364212"/>
              <a:gd name="connsiteY1996" fmla="*/ 1976433 h 4070733"/>
              <a:gd name="connsiteX1997" fmla="*/ 1784582 w 5364212"/>
              <a:gd name="connsiteY1997" fmla="*/ 1688070 h 4070733"/>
              <a:gd name="connsiteX1998" fmla="*/ 1758256 w 5364212"/>
              <a:gd name="connsiteY1998" fmla="*/ 1688070 h 4070733"/>
              <a:gd name="connsiteX1999" fmla="*/ 1742653 w 5364212"/>
              <a:gd name="connsiteY1999" fmla="*/ 1688070 h 4070733"/>
              <a:gd name="connsiteX2000" fmla="*/ 1700917 w 5364212"/>
              <a:gd name="connsiteY2000" fmla="*/ 1688070 h 4070733"/>
              <a:gd name="connsiteX2001" fmla="*/ 1700917 w 5364212"/>
              <a:gd name="connsiteY2001" fmla="*/ 2014015 h 4070733"/>
              <a:gd name="connsiteX2002" fmla="*/ 1657707 w 5364212"/>
              <a:gd name="connsiteY2002" fmla="*/ 1981078 h 4070733"/>
              <a:gd name="connsiteX2003" fmla="*/ 1657707 w 5364212"/>
              <a:gd name="connsiteY2003" fmla="*/ 1801957 h 4070733"/>
              <a:gd name="connsiteX2004" fmla="*/ 1647393 w 5364212"/>
              <a:gd name="connsiteY2004" fmla="*/ 1776980 h 4070733"/>
              <a:gd name="connsiteX2005" fmla="*/ 1623075 w 5364212"/>
              <a:gd name="connsiteY2005" fmla="*/ 1766175 h 4070733"/>
              <a:gd name="connsiteX2006" fmla="*/ 1602238 w 5364212"/>
              <a:gd name="connsiteY2006" fmla="*/ 1792571 h 4070733"/>
              <a:gd name="connsiteX2007" fmla="*/ 1604995 w 5364212"/>
              <a:gd name="connsiteY2007" fmla="*/ 1815401 h 4070733"/>
              <a:gd name="connsiteX2008" fmla="*/ 1582270 w 5364212"/>
              <a:gd name="connsiteY2008" fmla="*/ 1822478 h 4070733"/>
              <a:gd name="connsiteX2009" fmla="*/ 1559089 w 5364212"/>
              <a:gd name="connsiteY2009" fmla="*/ 1781050 h 4070733"/>
              <a:gd name="connsiteX2010" fmla="*/ 1515580 w 5364212"/>
              <a:gd name="connsiteY2010" fmla="*/ 1765622 h 4070733"/>
              <a:gd name="connsiteX2011" fmla="*/ 1495766 w 5364212"/>
              <a:gd name="connsiteY2011" fmla="*/ 1769885 h 4070733"/>
              <a:gd name="connsiteX2012" fmla="*/ 1478946 w 5364212"/>
              <a:gd name="connsiteY2012" fmla="*/ 1781191 h 4070733"/>
              <a:gd name="connsiteX2013" fmla="*/ 1467483 w 5364212"/>
              <a:gd name="connsiteY2013" fmla="*/ 1797804 h 4070733"/>
              <a:gd name="connsiteX2014" fmla="*/ 1463307 w 5364212"/>
              <a:gd name="connsiteY2014" fmla="*/ 1817886 h 4070733"/>
              <a:gd name="connsiteX2015" fmla="*/ 1496727 w 5364212"/>
              <a:gd name="connsiteY2015" fmla="*/ 1856372 h 4070733"/>
              <a:gd name="connsiteX2016" fmla="*/ 1486805 w 5364212"/>
              <a:gd name="connsiteY2016" fmla="*/ 1836080 h 4070733"/>
              <a:gd name="connsiteX2017" fmla="*/ 1499137 w 5364212"/>
              <a:gd name="connsiteY2017" fmla="*/ 1809092 h 4070733"/>
              <a:gd name="connsiteX2018" fmla="*/ 1526283 w 5364212"/>
              <a:gd name="connsiteY2018" fmla="*/ 1797391 h 4070733"/>
              <a:gd name="connsiteX2019" fmla="*/ 1575219 w 5364212"/>
              <a:gd name="connsiteY2019" fmla="*/ 1845449 h 4070733"/>
              <a:gd name="connsiteX2020" fmla="*/ 1560296 w 5364212"/>
              <a:gd name="connsiteY2020" fmla="*/ 1882056 h 4070733"/>
              <a:gd name="connsiteX2021" fmla="*/ 1519821 w 5364212"/>
              <a:gd name="connsiteY2021" fmla="*/ 1896826 h 4070733"/>
              <a:gd name="connsiteX2022" fmla="*/ 1480935 w 5364212"/>
              <a:gd name="connsiteY2022" fmla="*/ 1890100 h 4070733"/>
              <a:gd name="connsiteX2023" fmla="*/ 1450649 w 5364212"/>
              <a:gd name="connsiteY2023" fmla="*/ 1870931 h 4070733"/>
              <a:gd name="connsiteX2024" fmla="*/ 1430932 w 5364212"/>
              <a:gd name="connsiteY2024" fmla="*/ 1841335 h 4070733"/>
              <a:gd name="connsiteX2025" fmla="*/ 1423951 w 5364212"/>
              <a:gd name="connsiteY2025" fmla="*/ 1803002 h 4070733"/>
              <a:gd name="connsiteX2026" fmla="*/ 1442470 w 5364212"/>
              <a:gd name="connsiteY2026" fmla="*/ 1741334 h 4070733"/>
              <a:gd name="connsiteX2027" fmla="*/ 1497930 w 5364212"/>
              <a:gd name="connsiteY2027" fmla="*/ 1709425 h 4070733"/>
              <a:gd name="connsiteX2028" fmla="*/ 1563435 w 5364212"/>
              <a:gd name="connsiteY2028" fmla="*/ 1749659 h 4070733"/>
              <a:gd name="connsiteX2029" fmla="*/ 1577493 w 5364212"/>
              <a:gd name="connsiteY2029" fmla="*/ 1725467 h 4070733"/>
              <a:gd name="connsiteX2030" fmla="*/ 1607094 w 5364212"/>
              <a:gd name="connsiteY2030" fmla="*/ 1711084 h 4070733"/>
              <a:gd name="connsiteX2031" fmla="*/ 1658804 w 5364212"/>
              <a:gd name="connsiteY2031" fmla="*/ 1761794 h 4070733"/>
              <a:gd name="connsiteX2032" fmla="*/ 1658804 w 5364212"/>
              <a:gd name="connsiteY2032" fmla="*/ 1688070 h 4070733"/>
              <a:gd name="connsiteX2033" fmla="*/ 1426635 w 5364212"/>
              <a:gd name="connsiteY2033" fmla="*/ 1688070 h 4070733"/>
              <a:gd name="connsiteX2034" fmla="*/ 1409524 w 5364212"/>
              <a:gd name="connsiteY2034" fmla="*/ 1688070 h 4070733"/>
              <a:gd name="connsiteX2035" fmla="*/ 1051345 w 5364212"/>
              <a:gd name="connsiteY2035" fmla="*/ 1688070 h 4070733"/>
              <a:gd name="connsiteX2036" fmla="*/ 1051104 w 5364212"/>
              <a:gd name="connsiteY2036" fmla="*/ 1688070 h 4070733"/>
              <a:gd name="connsiteX2037" fmla="*/ 995665 w 5364212"/>
              <a:gd name="connsiteY2037" fmla="*/ 1688070 h 4070733"/>
              <a:gd name="connsiteX2038" fmla="*/ 995665 w 5364212"/>
              <a:gd name="connsiteY2038" fmla="*/ 2012233 h 4070733"/>
              <a:gd name="connsiteX2039" fmla="*/ 972879 w 5364212"/>
              <a:gd name="connsiteY2039" fmla="*/ 1997533 h 4070733"/>
              <a:gd name="connsiteX2040" fmla="*/ 893913 w 5364212"/>
              <a:gd name="connsiteY2040" fmla="*/ 1886535 h 4070733"/>
              <a:gd name="connsiteX2041" fmla="*/ 866121 w 5364212"/>
              <a:gd name="connsiteY2041" fmla="*/ 1909712 h 4070733"/>
              <a:gd name="connsiteX2042" fmla="*/ 837329 w 5364212"/>
              <a:gd name="connsiteY2042" fmla="*/ 1916311 h 4070733"/>
              <a:gd name="connsiteX2043" fmla="*/ 796107 w 5364212"/>
              <a:gd name="connsiteY2043" fmla="*/ 1900149 h 4070733"/>
              <a:gd name="connsiteX2044" fmla="*/ 779340 w 5364212"/>
              <a:gd name="connsiteY2044" fmla="*/ 1858866 h 4070733"/>
              <a:gd name="connsiteX2045" fmla="*/ 800739 w 5364212"/>
              <a:gd name="connsiteY2045" fmla="*/ 1813645 h 4070733"/>
              <a:gd name="connsiteX2046" fmla="*/ 848911 w 5364212"/>
              <a:gd name="connsiteY2046" fmla="*/ 1799227 h 4070733"/>
              <a:gd name="connsiteX2047" fmla="*/ 867544 w 5364212"/>
              <a:gd name="connsiteY2047" fmla="*/ 1804732 h 4070733"/>
              <a:gd name="connsiteX2048" fmla="*/ 852125 w 5364212"/>
              <a:gd name="connsiteY2048" fmla="*/ 1758246 h 4070733"/>
              <a:gd name="connsiteX2049" fmla="*/ 810582 w 5364212"/>
              <a:gd name="connsiteY2049" fmla="*/ 1739850 h 4070733"/>
              <a:gd name="connsiteX2050" fmla="*/ 783050 w 5364212"/>
              <a:gd name="connsiteY2050" fmla="*/ 1729849 h 4070733"/>
              <a:gd name="connsiteX2051" fmla="*/ 760101 w 5364212"/>
              <a:gd name="connsiteY2051" fmla="*/ 1717565 h 4070733"/>
              <a:gd name="connsiteX2052" fmla="*/ 740794 w 5364212"/>
              <a:gd name="connsiteY2052" fmla="*/ 1697880 h 4070733"/>
              <a:gd name="connsiteX2053" fmla="*/ 733269 w 5364212"/>
              <a:gd name="connsiteY2053" fmla="*/ 1688070 h 4070733"/>
              <a:gd name="connsiteX2054" fmla="*/ 509102 w 5364212"/>
              <a:gd name="connsiteY2054" fmla="*/ 1688070 h 4070733"/>
              <a:gd name="connsiteX2055" fmla="*/ 509102 w 5364212"/>
              <a:gd name="connsiteY2055" fmla="*/ 1820722 h 4070733"/>
              <a:gd name="connsiteX2056" fmla="*/ 535220 w 5364212"/>
              <a:gd name="connsiteY2056" fmla="*/ 1788676 h 4070733"/>
              <a:gd name="connsiteX2057" fmla="*/ 574321 w 5364212"/>
              <a:gd name="connsiteY2057" fmla="*/ 1759739 h 4070733"/>
              <a:gd name="connsiteX2058" fmla="*/ 613326 w 5364212"/>
              <a:gd name="connsiteY2058" fmla="*/ 1736874 h 4070733"/>
              <a:gd name="connsiteX2059" fmla="*/ 651193 w 5364212"/>
              <a:gd name="connsiteY2059" fmla="*/ 1719830 h 4070733"/>
              <a:gd name="connsiteX2060" fmla="*/ 706645 w 5364212"/>
              <a:gd name="connsiteY2060" fmla="*/ 1762803 h 4070733"/>
              <a:gd name="connsiteX2061" fmla="*/ 674507 w 5364212"/>
              <a:gd name="connsiteY2061" fmla="*/ 1843666 h 4070733"/>
              <a:gd name="connsiteX2062" fmla="*/ 663645 w 5364212"/>
              <a:gd name="connsiteY2062" fmla="*/ 1914546 h 4070733"/>
              <a:gd name="connsiteX2063" fmla="*/ 676008 w 5364212"/>
              <a:gd name="connsiteY2063" fmla="*/ 2014990 h 4070733"/>
              <a:gd name="connsiteX2064" fmla="*/ 643809 w 5364212"/>
              <a:gd name="connsiteY2064" fmla="*/ 2002776 h 4070733"/>
              <a:gd name="connsiteX2065" fmla="*/ 629026 w 5364212"/>
              <a:gd name="connsiteY2065" fmla="*/ 1922571 h 4070733"/>
              <a:gd name="connsiteX2066" fmla="*/ 624306 w 5364212"/>
              <a:gd name="connsiteY2066" fmla="*/ 1866584 h 4070733"/>
              <a:gd name="connsiteX2067" fmla="*/ 634782 w 5364212"/>
              <a:gd name="connsiteY2067" fmla="*/ 1790613 h 4070733"/>
              <a:gd name="connsiteX2068" fmla="*/ 569084 w 5364212"/>
              <a:gd name="connsiteY2068" fmla="*/ 1837941 h 4070733"/>
              <a:gd name="connsiteX2069" fmla="*/ 513149 w 5364212"/>
              <a:gd name="connsiteY2069" fmla="*/ 1914098 h 4070733"/>
              <a:gd name="connsiteX2070" fmla="*/ 464144 w 5364212"/>
              <a:gd name="connsiteY2070" fmla="*/ 1867331 h 4070733"/>
              <a:gd name="connsiteX2071" fmla="*/ 464144 w 5364212"/>
              <a:gd name="connsiteY2071" fmla="*/ 1688070 h 4070733"/>
              <a:gd name="connsiteX2072" fmla="*/ 434824 w 5364212"/>
              <a:gd name="connsiteY2072" fmla="*/ 1688070 h 4070733"/>
              <a:gd name="connsiteX2073" fmla="*/ 400078 w 5364212"/>
              <a:gd name="connsiteY2073" fmla="*/ 1646484 h 4070733"/>
              <a:gd name="connsiteX2074" fmla="*/ 698846 w 5364212"/>
              <a:gd name="connsiteY2074" fmla="*/ 1646484 h 4070733"/>
              <a:gd name="connsiteX2075" fmla="*/ 712668 w 5364212"/>
              <a:gd name="connsiteY2075" fmla="*/ 1646484 h 4070733"/>
              <a:gd name="connsiteX2076" fmla="*/ 1015270 w 5364212"/>
              <a:gd name="connsiteY2076" fmla="*/ 1646484 h 4070733"/>
              <a:gd name="connsiteX2077" fmla="*/ 1017301 w 5364212"/>
              <a:gd name="connsiteY2077" fmla="*/ 1646484 h 4070733"/>
              <a:gd name="connsiteX2078" fmla="*/ 1374339 w 5364212"/>
              <a:gd name="connsiteY2078" fmla="*/ 1646484 h 4070733"/>
              <a:gd name="connsiteX2079" fmla="*/ 1391371 w 5364212"/>
              <a:gd name="connsiteY2079" fmla="*/ 1646484 h 4070733"/>
              <a:gd name="connsiteX2080" fmla="*/ 1676062 w 5364212"/>
              <a:gd name="connsiteY2080" fmla="*/ 1646484 h 4070733"/>
              <a:gd name="connsiteX2081" fmla="*/ 1677074 w 5364212"/>
              <a:gd name="connsiteY2081" fmla="*/ 1644885 h 4070733"/>
              <a:gd name="connsiteX2082" fmla="*/ 1680379 w 5364212"/>
              <a:gd name="connsiteY2082" fmla="*/ 1632873 h 4070733"/>
              <a:gd name="connsiteX2083" fmla="*/ 1637933 w 5364212"/>
              <a:gd name="connsiteY2083" fmla="*/ 1615829 h 4070733"/>
              <a:gd name="connsiteX2084" fmla="*/ 1581042 w 5364212"/>
              <a:gd name="connsiteY2084" fmla="*/ 1608642 h 4070733"/>
              <a:gd name="connsiteX2085" fmla="*/ 1552776 w 5364212"/>
              <a:gd name="connsiteY2085" fmla="*/ 1604616 h 4070733"/>
              <a:gd name="connsiteX2086" fmla="*/ 1517389 w 5364212"/>
              <a:gd name="connsiteY2086" fmla="*/ 1584253 h 4070733"/>
              <a:gd name="connsiteX2087" fmla="*/ 1503972 w 5364212"/>
              <a:gd name="connsiteY2087" fmla="*/ 1551317 h 4070733"/>
              <a:gd name="connsiteX2088" fmla="*/ 1516652 w 5364212"/>
              <a:gd name="connsiteY2088" fmla="*/ 1521637 h 4070733"/>
              <a:gd name="connsiteX2089" fmla="*/ 1551670 w 5364212"/>
              <a:gd name="connsiteY2089" fmla="*/ 1498702 h 4070733"/>
              <a:gd name="connsiteX2090" fmla="*/ 1587649 w 5364212"/>
              <a:gd name="connsiteY2090" fmla="*/ 1488380 h 4070733"/>
              <a:gd name="connsiteX2091" fmla="*/ 1625359 w 5364212"/>
              <a:gd name="connsiteY2091" fmla="*/ 1484073 h 4070733"/>
              <a:gd name="connsiteX2092" fmla="*/ 2502798 w 5364212"/>
              <a:gd name="connsiteY2092" fmla="*/ 1263305 h 4070733"/>
              <a:gd name="connsiteX2093" fmla="*/ 2526662 w 5364212"/>
              <a:gd name="connsiteY2093" fmla="*/ 1272916 h 4070733"/>
              <a:gd name="connsiteX2094" fmla="*/ 2536566 w 5364212"/>
              <a:gd name="connsiteY2094" fmla="*/ 1296568 h 4070733"/>
              <a:gd name="connsiteX2095" fmla="*/ 2526666 w 5364212"/>
              <a:gd name="connsiteY2095" fmla="*/ 1320153 h 4070733"/>
              <a:gd name="connsiteX2096" fmla="*/ 2502798 w 5364212"/>
              <a:gd name="connsiteY2096" fmla="*/ 1330344 h 4070733"/>
              <a:gd name="connsiteX2097" fmla="*/ 2478882 w 5364212"/>
              <a:gd name="connsiteY2097" fmla="*/ 1320196 h 4070733"/>
              <a:gd name="connsiteX2098" fmla="*/ 2469022 w 5364212"/>
              <a:gd name="connsiteY2098" fmla="*/ 1296568 h 4070733"/>
              <a:gd name="connsiteX2099" fmla="*/ 2478886 w 5364212"/>
              <a:gd name="connsiteY2099" fmla="*/ 1272877 h 4070733"/>
              <a:gd name="connsiteX2100" fmla="*/ 2502798 w 5364212"/>
              <a:gd name="connsiteY2100" fmla="*/ 1263305 h 4070733"/>
              <a:gd name="connsiteX2101" fmla="*/ 2586417 w 5364212"/>
              <a:gd name="connsiteY2101" fmla="*/ 1129274 h 4070733"/>
              <a:gd name="connsiteX2102" fmla="*/ 2539370 w 5364212"/>
              <a:gd name="connsiteY2102" fmla="*/ 1152614 h 4070733"/>
              <a:gd name="connsiteX2103" fmla="*/ 2484592 w 5364212"/>
              <a:gd name="connsiteY2103" fmla="*/ 1181444 h 4070733"/>
              <a:gd name="connsiteX2104" fmla="*/ 2586417 w 5364212"/>
              <a:gd name="connsiteY2104" fmla="*/ 1272210 h 4070733"/>
              <a:gd name="connsiteX2105" fmla="*/ 3735344 w 5364212"/>
              <a:gd name="connsiteY2105" fmla="*/ 1125314 h 4070733"/>
              <a:gd name="connsiteX2106" fmla="*/ 3692340 w 5364212"/>
              <a:gd name="connsiteY2106" fmla="*/ 1148201 h 4070733"/>
              <a:gd name="connsiteX2107" fmla="*/ 3641444 w 5364212"/>
              <a:gd name="connsiteY2107" fmla="*/ 1176956 h 4070733"/>
              <a:gd name="connsiteX2108" fmla="*/ 3723836 w 5364212"/>
              <a:gd name="connsiteY2108" fmla="*/ 1236916 h 4070733"/>
              <a:gd name="connsiteX2109" fmla="*/ 3735344 w 5364212"/>
              <a:gd name="connsiteY2109" fmla="*/ 1254677 h 4070733"/>
              <a:gd name="connsiteX2110" fmla="*/ 2268479 w 5364212"/>
              <a:gd name="connsiteY2110" fmla="*/ 1109313 h 4070733"/>
              <a:gd name="connsiteX2111" fmla="*/ 2237330 w 5364212"/>
              <a:gd name="connsiteY2111" fmla="*/ 1122689 h 4070733"/>
              <a:gd name="connsiteX2112" fmla="*/ 2210553 w 5364212"/>
              <a:gd name="connsiteY2112" fmla="*/ 1140498 h 4070733"/>
              <a:gd name="connsiteX2113" fmla="*/ 2253022 w 5364212"/>
              <a:gd name="connsiteY2113" fmla="*/ 1185799 h 4070733"/>
              <a:gd name="connsiteX2114" fmla="*/ 2261864 w 5364212"/>
              <a:gd name="connsiteY2114" fmla="*/ 1152275 h 4070733"/>
              <a:gd name="connsiteX2115" fmla="*/ 2269294 w 5364212"/>
              <a:gd name="connsiteY2115" fmla="*/ 1113822 h 4070733"/>
              <a:gd name="connsiteX2116" fmla="*/ 2268798 w 5364212"/>
              <a:gd name="connsiteY2116" fmla="*/ 1110974 h 4070733"/>
              <a:gd name="connsiteX2117" fmla="*/ 1543845 w 5364212"/>
              <a:gd name="connsiteY2117" fmla="*/ 1063820 h 4070733"/>
              <a:gd name="connsiteX2118" fmla="*/ 1598816 w 5364212"/>
              <a:gd name="connsiteY2118" fmla="*/ 1121173 h 4070733"/>
              <a:gd name="connsiteX2119" fmla="*/ 1598816 w 5364212"/>
              <a:gd name="connsiteY2119" fmla="*/ 1127968 h 4070733"/>
              <a:gd name="connsiteX2120" fmla="*/ 1598788 w 5364212"/>
              <a:gd name="connsiteY2120" fmla="*/ 1128448 h 4070733"/>
              <a:gd name="connsiteX2121" fmla="*/ 1606143 w 5364212"/>
              <a:gd name="connsiteY2121" fmla="*/ 1119702 h 4070733"/>
              <a:gd name="connsiteX2122" fmla="*/ 1631621 w 5364212"/>
              <a:gd name="connsiteY2122" fmla="*/ 1106722 h 4070733"/>
              <a:gd name="connsiteX2123" fmla="*/ 1656310 w 5364212"/>
              <a:gd name="connsiteY2123" fmla="*/ 1117876 h 4070733"/>
              <a:gd name="connsiteX2124" fmla="*/ 1672417 w 5364212"/>
              <a:gd name="connsiteY2124" fmla="*/ 1148812 h 4070733"/>
              <a:gd name="connsiteX2125" fmla="*/ 1672417 w 5364212"/>
              <a:gd name="connsiteY2125" fmla="*/ 1063820 h 4070733"/>
              <a:gd name="connsiteX2126" fmla="*/ 388914 w 5364212"/>
              <a:gd name="connsiteY2126" fmla="*/ 1063820 h 4070733"/>
              <a:gd name="connsiteX2127" fmla="*/ 363793 w 5364212"/>
              <a:gd name="connsiteY2127" fmla="*/ 1072470 h 4070733"/>
              <a:gd name="connsiteX2128" fmla="*/ 338768 w 5364212"/>
              <a:gd name="connsiteY2128" fmla="*/ 1086226 h 4070733"/>
              <a:gd name="connsiteX2129" fmla="*/ 299857 w 5364212"/>
              <a:gd name="connsiteY2129" fmla="*/ 1126710 h 4070733"/>
              <a:gd name="connsiteX2130" fmla="*/ 280339 w 5364212"/>
              <a:gd name="connsiteY2130" fmla="*/ 1172464 h 4070733"/>
              <a:gd name="connsiteX2131" fmla="*/ 273133 w 5364212"/>
              <a:gd name="connsiteY2131" fmla="*/ 1232085 h 4070733"/>
              <a:gd name="connsiteX2132" fmla="*/ 287276 w 5364212"/>
              <a:gd name="connsiteY2132" fmla="*/ 1282488 h 4070733"/>
              <a:gd name="connsiteX2133" fmla="*/ 316746 w 5364212"/>
              <a:gd name="connsiteY2133" fmla="*/ 1311284 h 4070733"/>
              <a:gd name="connsiteX2134" fmla="*/ 324603 w 5364212"/>
              <a:gd name="connsiteY2134" fmla="*/ 1312623 h 4070733"/>
              <a:gd name="connsiteX2135" fmla="*/ 323361 w 5364212"/>
              <a:gd name="connsiteY2135" fmla="*/ 1311690 h 4070733"/>
              <a:gd name="connsiteX2136" fmla="*/ 317834 w 5364212"/>
              <a:gd name="connsiteY2136" fmla="*/ 1303955 h 4070733"/>
              <a:gd name="connsiteX2137" fmla="*/ 313054 w 5364212"/>
              <a:gd name="connsiteY2137" fmla="*/ 1285210 h 4070733"/>
              <a:gd name="connsiteX2138" fmla="*/ 316422 w 5364212"/>
              <a:gd name="connsiteY2138" fmla="*/ 1271528 h 4070733"/>
              <a:gd name="connsiteX2139" fmla="*/ 325185 w 5364212"/>
              <a:gd name="connsiteY2139" fmla="*/ 1260576 h 4070733"/>
              <a:gd name="connsiteX2140" fmla="*/ 337704 w 5364212"/>
              <a:gd name="connsiteY2140" fmla="*/ 1252936 h 4070733"/>
              <a:gd name="connsiteX2141" fmla="*/ 352272 w 5364212"/>
              <a:gd name="connsiteY2141" fmla="*/ 1250101 h 4070733"/>
              <a:gd name="connsiteX2142" fmla="*/ 379722 w 5364212"/>
              <a:gd name="connsiteY2142" fmla="*/ 1262729 h 4070733"/>
              <a:gd name="connsiteX2143" fmla="*/ 388176 w 5364212"/>
              <a:gd name="connsiteY2143" fmla="*/ 1276886 h 4070733"/>
              <a:gd name="connsiteX2144" fmla="*/ 390877 w 5364212"/>
              <a:gd name="connsiteY2144" fmla="*/ 1293386 h 4070733"/>
              <a:gd name="connsiteX2145" fmla="*/ 390081 w 5364212"/>
              <a:gd name="connsiteY2145" fmla="*/ 1281116 h 4070733"/>
              <a:gd name="connsiteX2146" fmla="*/ 402560 w 5364212"/>
              <a:gd name="connsiteY2146" fmla="*/ 1227533 h 4070733"/>
              <a:gd name="connsiteX2147" fmla="*/ 420481 w 5364212"/>
              <a:gd name="connsiteY2147" fmla="*/ 1243207 h 4070733"/>
              <a:gd name="connsiteX2148" fmla="*/ 417109 w 5364212"/>
              <a:gd name="connsiteY2148" fmla="*/ 1252621 h 4070733"/>
              <a:gd name="connsiteX2149" fmla="*/ 416522 w 5364212"/>
              <a:gd name="connsiteY2149" fmla="*/ 1267249 h 4070733"/>
              <a:gd name="connsiteX2150" fmla="*/ 433418 w 5364212"/>
              <a:gd name="connsiteY2150" fmla="*/ 1301817 h 4070733"/>
              <a:gd name="connsiteX2151" fmla="*/ 478268 w 5364212"/>
              <a:gd name="connsiteY2151" fmla="*/ 1313259 h 4070733"/>
              <a:gd name="connsiteX2152" fmla="*/ 489402 w 5364212"/>
              <a:gd name="connsiteY2152" fmla="*/ 1313220 h 4070733"/>
              <a:gd name="connsiteX2153" fmla="*/ 511807 w 5364212"/>
              <a:gd name="connsiteY2153" fmla="*/ 1314284 h 4070733"/>
              <a:gd name="connsiteX2154" fmla="*/ 528534 w 5364212"/>
              <a:gd name="connsiteY2154" fmla="*/ 1315543 h 4070733"/>
              <a:gd name="connsiteX2155" fmla="*/ 545292 w 5364212"/>
              <a:gd name="connsiteY2155" fmla="*/ 1316808 h 4070733"/>
              <a:gd name="connsiteX2156" fmla="*/ 570048 w 5364212"/>
              <a:gd name="connsiteY2156" fmla="*/ 1325927 h 4070733"/>
              <a:gd name="connsiteX2157" fmla="*/ 588210 w 5364212"/>
              <a:gd name="connsiteY2157" fmla="*/ 1343170 h 4070733"/>
              <a:gd name="connsiteX2158" fmla="*/ 591168 w 5364212"/>
              <a:gd name="connsiteY2158" fmla="*/ 1347229 h 4070733"/>
              <a:gd name="connsiteX2159" fmla="*/ 591168 w 5364212"/>
              <a:gd name="connsiteY2159" fmla="*/ 1246551 h 4070733"/>
              <a:gd name="connsiteX2160" fmla="*/ 518962 w 5364212"/>
              <a:gd name="connsiteY2160" fmla="*/ 1291118 h 4070733"/>
              <a:gd name="connsiteX2161" fmla="*/ 473421 w 5364212"/>
              <a:gd name="connsiteY2161" fmla="*/ 1273480 h 4070733"/>
              <a:gd name="connsiteX2162" fmla="*/ 450503 w 5364212"/>
              <a:gd name="connsiteY2162" fmla="*/ 1224189 h 4070733"/>
              <a:gd name="connsiteX2163" fmla="*/ 450503 w 5364212"/>
              <a:gd name="connsiteY2163" fmla="*/ 1063820 h 4070733"/>
              <a:gd name="connsiteX2164" fmla="*/ 3928270 w 5364212"/>
              <a:gd name="connsiteY2164" fmla="*/ 958312 h 4070733"/>
              <a:gd name="connsiteX2165" fmla="*/ 3981970 w 5364212"/>
              <a:gd name="connsiteY2165" fmla="*/ 995282 h 4070733"/>
              <a:gd name="connsiteX2166" fmla="*/ 4017352 w 5364212"/>
              <a:gd name="connsiteY2166" fmla="*/ 1048620 h 4070733"/>
              <a:gd name="connsiteX2167" fmla="*/ 4038652 w 5364212"/>
              <a:gd name="connsiteY2167" fmla="*/ 1114894 h 4070733"/>
              <a:gd name="connsiteX2168" fmla="*/ 4045934 w 5364212"/>
              <a:gd name="connsiteY2168" fmla="*/ 1189679 h 4070733"/>
              <a:gd name="connsiteX2169" fmla="*/ 4037884 w 5364212"/>
              <a:gd name="connsiteY2169" fmla="*/ 1267572 h 4070733"/>
              <a:gd name="connsiteX2170" fmla="*/ 4015128 w 5364212"/>
              <a:gd name="connsiteY2170" fmla="*/ 1337041 h 4070733"/>
              <a:gd name="connsiteX2171" fmla="*/ 3979248 w 5364212"/>
              <a:gd name="connsiteY2171" fmla="*/ 1393084 h 4070733"/>
              <a:gd name="connsiteX2172" fmla="*/ 3928466 w 5364212"/>
              <a:gd name="connsiteY2172" fmla="*/ 1431451 h 4070733"/>
              <a:gd name="connsiteX2173" fmla="*/ 3917692 w 5364212"/>
              <a:gd name="connsiteY2173" fmla="*/ 1414879 h 4070733"/>
              <a:gd name="connsiteX2174" fmla="*/ 3947934 w 5364212"/>
              <a:gd name="connsiteY2174" fmla="*/ 1378366 h 4070733"/>
              <a:gd name="connsiteX2175" fmla="*/ 3972236 w 5364212"/>
              <a:gd name="connsiteY2175" fmla="*/ 1329981 h 4070733"/>
              <a:gd name="connsiteX2176" fmla="*/ 3988820 w 5364212"/>
              <a:gd name="connsiteY2176" fmla="*/ 1268688 h 4070733"/>
              <a:gd name="connsiteX2177" fmla="*/ 3994946 w 5364212"/>
              <a:gd name="connsiteY2177" fmla="*/ 1196613 h 4070733"/>
              <a:gd name="connsiteX2178" fmla="*/ 3989768 w 5364212"/>
              <a:gd name="connsiteY2178" fmla="*/ 1128950 h 4070733"/>
              <a:gd name="connsiteX2179" fmla="*/ 3975124 w 5364212"/>
              <a:gd name="connsiteY2179" fmla="*/ 1067019 h 4070733"/>
              <a:gd name="connsiteX2180" fmla="*/ 3951416 w 5364212"/>
              <a:gd name="connsiteY2180" fmla="*/ 1015448 h 4070733"/>
              <a:gd name="connsiteX2181" fmla="*/ 3917692 w 5364212"/>
              <a:gd name="connsiteY2181" fmla="*/ 975389 h 4070733"/>
              <a:gd name="connsiteX2182" fmla="*/ 2805952 w 5364212"/>
              <a:gd name="connsiteY2182" fmla="*/ 958312 h 4070733"/>
              <a:gd name="connsiteX2183" fmla="*/ 2817366 w 5364212"/>
              <a:gd name="connsiteY2183" fmla="*/ 975239 h 4070733"/>
              <a:gd name="connsiteX2184" fmla="*/ 2786461 w 5364212"/>
              <a:gd name="connsiteY2184" fmla="*/ 1011618 h 4070733"/>
              <a:gd name="connsiteX2185" fmla="*/ 2762439 w 5364212"/>
              <a:gd name="connsiteY2185" fmla="*/ 1059663 h 4070733"/>
              <a:gd name="connsiteX2186" fmla="*/ 2746178 w 5364212"/>
              <a:gd name="connsiteY2186" fmla="*/ 1120597 h 4070733"/>
              <a:gd name="connsiteX2187" fmla="*/ 2740104 w 5364212"/>
              <a:gd name="connsiteY2187" fmla="*/ 1192653 h 4070733"/>
              <a:gd name="connsiteX2188" fmla="*/ 2745259 w 5364212"/>
              <a:gd name="connsiteY2188" fmla="*/ 1261045 h 4070733"/>
              <a:gd name="connsiteX2189" fmla="*/ 2759903 w 5364212"/>
              <a:gd name="connsiteY2189" fmla="*/ 1322886 h 4070733"/>
              <a:gd name="connsiteX2190" fmla="*/ 2783433 w 5364212"/>
              <a:gd name="connsiteY2190" fmla="*/ 1374351 h 4070733"/>
              <a:gd name="connsiteX2191" fmla="*/ 2817366 w 5364212"/>
              <a:gd name="connsiteY2191" fmla="*/ 1414879 h 4070733"/>
              <a:gd name="connsiteX2192" fmla="*/ 2805976 w 5364212"/>
              <a:gd name="connsiteY2192" fmla="*/ 1431451 h 4070733"/>
              <a:gd name="connsiteX2193" fmla="*/ 2752658 w 5364212"/>
              <a:gd name="connsiteY2193" fmla="*/ 1394804 h 4070733"/>
              <a:gd name="connsiteX2194" fmla="*/ 2717201 w 5364212"/>
              <a:gd name="connsiteY2194" fmla="*/ 1341083 h 4070733"/>
              <a:gd name="connsiteX2195" fmla="*/ 2696125 w 5364212"/>
              <a:gd name="connsiteY2195" fmla="*/ 1274805 h 4070733"/>
              <a:gd name="connsiteX2196" fmla="*/ 2689117 w 5364212"/>
              <a:gd name="connsiteY2196" fmla="*/ 1199587 h 4070733"/>
              <a:gd name="connsiteX2197" fmla="*/ 2697088 w 5364212"/>
              <a:gd name="connsiteY2197" fmla="*/ 1121859 h 4070733"/>
              <a:gd name="connsiteX2198" fmla="*/ 2719537 w 5364212"/>
              <a:gd name="connsiteY2198" fmla="*/ 1052955 h 4070733"/>
              <a:gd name="connsiteX2199" fmla="*/ 2755115 w 5364212"/>
              <a:gd name="connsiteY2199" fmla="*/ 997203 h 4070733"/>
              <a:gd name="connsiteX2200" fmla="*/ 2805952 w 5364212"/>
              <a:gd name="connsiteY2200" fmla="*/ 958312 h 4070733"/>
              <a:gd name="connsiteX2201" fmla="*/ 2833121 w 5364212"/>
              <a:gd name="connsiteY2201" fmla="*/ 899239 h 4070733"/>
              <a:gd name="connsiteX2202" fmla="*/ 2836213 w 5364212"/>
              <a:gd name="connsiteY2202" fmla="*/ 899488 h 4070733"/>
              <a:gd name="connsiteX2203" fmla="*/ 2845228 w 5364212"/>
              <a:gd name="connsiteY2203" fmla="*/ 899736 h 4070733"/>
              <a:gd name="connsiteX2204" fmla="*/ 2833341 w 5364212"/>
              <a:gd name="connsiteY2204" fmla="*/ 927549 h 4070733"/>
              <a:gd name="connsiteX2205" fmla="*/ 2847855 w 5364212"/>
              <a:gd name="connsiteY2205" fmla="*/ 947813 h 4070733"/>
              <a:gd name="connsiteX2206" fmla="*/ 2870391 w 5364212"/>
              <a:gd name="connsiteY2206" fmla="*/ 953200 h 4070733"/>
              <a:gd name="connsiteX2207" fmla="*/ 2894240 w 5364212"/>
              <a:gd name="connsiteY2207" fmla="*/ 952025 h 4070733"/>
              <a:gd name="connsiteX2208" fmla="*/ 2941816 w 5364212"/>
              <a:gd name="connsiteY2208" fmla="*/ 948326 h 4070733"/>
              <a:gd name="connsiteX2209" fmla="*/ 3024363 w 5364212"/>
              <a:gd name="connsiteY2209" fmla="*/ 969998 h 4070733"/>
              <a:gd name="connsiteX2210" fmla="*/ 3050258 w 5364212"/>
              <a:gd name="connsiteY2210" fmla="*/ 1026463 h 4070733"/>
              <a:gd name="connsiteX2211" fmla="*/ 3061813 w 5364212"/>
              <a:gd name="connsiteY2211" fmla="*/ 1026463 h 4070733"/>
              <a:gd name="connsiteX2212" fmla="*/ 3070688 w 5364212"/>
              <a:gd name="connsiteY2212" fmla="*/ 1026463 h 4070733"/>
              <a:gd name="connsiteX2213" fmla="*/ 3226024 w 5364212"/>
              <a:gd name="connsiteY2213" fmla="*/ 1026463 h 4070733"/>
              <a:gd name="connsiteX2214" fmla="*/ 3252788 w 5364212"/>
              <a:gd name="connsiteY2214" fmla="*/ 1026463 h 4070733"/>
              <a:gd name="connsiteX2215" fmla="*/ 3528364 w 5364212"/>
              <a:gd name="connsiteY2215" fmla="*/ 1026463 h 4070733"/>
              <a:gd name="connsiteX2216" fmla="*/ 3539720 w 5364212"/>
              <a:gd name="connsiteY2216" fmla="*/ 1026463 h 4070733"/>
              <a:gd name="connsiteX2217" fmla="*/ 3886412 w 5364212"/>
              <a:gd name="connsiteY2217" fmla="*/ 1026463 h 4070733"/>
              <a:gd name="connsiteX2218" fmla="*/ 3918088 w 5364212"/>
              <a:gd name="connsiteY2218" fmla="*/ 1063820 h 4070733"/>
              <a:gd name="connsiteX2219" fmla="*/ 3773204 w 5364212"/>
              <a:gd name="connsiteY2219" fmla="*/ 1063820 h 4070733"/>
              <a:gd name="connsiteX2220" fmla="*/ 3773204 w 5364212"/>
              <a:gd name="connsiteY2220" fmla="*/ 1074532 h 4070733"/>
              <a:gd name="connsiteX2221" fmla="*/ 3850796 w 5364212"/>
              <a:gd name="connsiteY2221" fmla="*/ 1116496 h 4070733"/>
              <a:gd name="connsiteX2222" fmla="*/ 3879684 w 5364212"/>
              <a:gd name="connsiteY2222" fmla="*/ 1196944 h 4070733"/>
              <a:gd name="connsiteX2223" fmla="*/ 3875936 w 5364212"/>
              <a:gd name="connsiteY2223" fmla="*/ 1218466 h 4070733"/>
              <a:gd name="connsiteX2224" fmla="*/ 3865572 w 5364212"/>
              <a:gd name="connsiteY2224" fmla="*/ 1236636 h 4070733"/>
              <a:gd name="connsiteX2225" fmla="*/ 3849596 w 5364212"/>
              <a:gd name="connsiteY2225" fmla="*/ 1249312 h 4070733"/>
              <a:gd name="connsiteX2226" fmla="*/ 3829076 w 5364212"/>
              <a:gd name="connsiteY2226" fmla="*/ 1253989 h 4070733"/>
              <a:gd name="connsiteX2227" fmla="*/ 3813780 w 5364212"/>
              <a:gd name="connsiteY2227" fmla="*/ 1250889 h 4070733"/>
              <a:gd name="connsiteX2228" fmla="*/ 3800640 w 5364212"/>
              <a:gd name="connsiteY2228" fmla="*/ 1242800 h 4070733"/>
              <a:gd name="connsiteX2229" fmla="*/ 3791100 w 5364212"/>
              <a:gd name="connsiteY2229" fmla="*/ 1230657 h 4070733"/>
              <a:gd name="connsiteX2230" fmla="*/ 3787380 w 5364212"/>
              <a:gd name="connsiteY2230" fmla="*/ 1214771 h 4070733"/>
              <a:gd name="connsiteX2231" fmla="*/ 3798212 w 5364212"/>
              <a:gd name="connsiteY2231" fmla="*/ 1189293 h 4070733"/>
              <a:gd name="connsiteX2232" fmla="*/ 3825116 w 5364212"/>
              <a:gd name="connsiteY2232" fmla="*/ 1179031 h 4070733"/>
              <a:gd name="connsiteX2233" fmla="*/ 3842696 w 5364212"/>
              <a:gd name="connsiteY2233" fmla="*/ 1183606 h 4070733"/>
              <a:gd name="connsiteX2234" fmla="*/ 3850780 w 5364212"/>
              <a:gd name="connsiteY2234" fmla="*/ 1193379 h 4070733"/>
              <a:gd name="connsiteX2235" fmla="*/ 3849780 w 5364212"/>
              <a:gd name="connsiteY2235" fmla="*/ 1191249 h 4070733"/>
              <a:gd name="connsiteX2236" fmla="*/ 3828264 w 5364212"/>
              <a:gd name="connsiteY2236" fmla="*/ 1143953 h 4070733"/>
              <a:gd name="connsiteX2237" fmla="*/ 3772700 w 5364212"/>
              <a:gd name="connsiteY2237" fmla="*/ 1121701 h 4070733"/>
              <a:gd name="connsiteX2238" fmla="*/ 3772700 w 5364212"/>
              <a:gd name="connsiteY2238" fmla="*/ 1353038 h 4070733"/>
              <a:gd name="connsiteX2239" fmla="*/ 3758780 w 5364212"/>
              <a:gd name="connsiteY2239" fmla="*/ 1349989 h 4070733"/>
              <a:gd name="connsiteX2240" fmla="*/ 3754296 w 5364212"/>
              <a:gd name="connsiteY2240" fmla="*/ 1346601 h 4070733"/>
              <a:gd name="connsiteX2241" fmla="*/ 3729980 w 5364212"/>
              <a:gd name="connsiteY2241" fmla="*/ 1299013 h 4070733"/>
              <a:gd name="connsiteX2242" fmla="*/ 3700636 w 5364212"/>
              <a:gd name="connsiteY2242" fmla="*/ 1262477 h 4070733"/>
              <a:gd name="connsiteX2243" fmla="*/ 3617404 w 5364212"/>
              <a:gd name="connsiteY2243" fmla="*/ 1220576 h 4070733"/>
              <a:gd name="connsiteX2244" fmla="*/ 3575904 w 5364212"/>
              <a:gd name="connsiteY2244" fmla="*/ 1166702 h 4070733"/>
              <a:gd name="connsiteX2245" fmla="*/ 3736856 w 5364212"/>
              <a:gd name="connsiteY2245" fmla="*/ 1078918 h 4070733"/>
              <a:gd name="connsiteX2246" fmla="*/ 3736856 w 5364212"/>
              <a:gd name="connsiteY2246" fmla="*/ 1063820 h 4070733"/>
              <a:gd name="connsiteX2247" fmla="*/ 3570900 w 5364212"/>
              <a:gd name="connsiteY2247" fmla="*/ 1063820 h 4070733"/>
              <a:gd name="connsiteX2248" fmla="*/ 3559528 w 5364212"/>
              <a:gd name="connsiteY2248" fmla="*/ 1063820 h 4070733"/>
              <a:gd name="connsiteX2249" fmla="*/ 3519392 w 5364212"/>
              <a:gd name="connsiteY2249" fmla="*/ 1063820 h 4070733"/>
              <a:gd name="connsiteX2250" fmla="*/ 3519392 w 5364212"/>
              <a:gd name="connsiteY2250" fmla="*/ 1356619 h 4070733"/>
              <a:gd name="connsiteX2251" fmla="*/ 3480576 w 5364212"/>
              <a:gd name="connsiteY2251" fmla="*/ 1327031 h 4070733"/>
              <a:gd name="connsiteX2252" fmla="*/ 3480576 w 5364212"/>
              <a:gd name="connsiteY2252" fmla="*/ 1166126 h 4070733"/>
              <a:gd name="connsiteX2253" fmla="*/ 3471312 w 5364212"/>
              <a:gd name="connsiteY2253" fmla="*/ 1143689 h 4070733"/>
              <a:gd name="connsiteX2254" fmla="*/ 3449464 w 5364212"/>
              <a:gd name="connsiteY2254" fmla="*/ 1133983 h 4070733"/>
              <a:gd name="connsiteX2255" fmla="*/ 3430748 w 5364212"/>
              <a:gd name="connsiteY2255" fmla="*/ 1157694 h 4070733"/>
              <a:gd name="connsiteX2256" fmla="*/ 3433224 w 5364212"/>
              <a:gd name="connsiteY2256" fmla="*/ 1178203 h 4070733"/>
              <a:gd name="connsiteX2257" fmla="*/ 3412812 w 5364212"/>
              <a:gd name="connsiteY2257" fmla="*/ 1184560 h 4070733"/>
              <a:gd name="connsiteX2258" fmla="*/ 3391988 w 5364212"/>
              <a:gd name="connsiteY2258" fmla="*/ 1147345 h 4070733"/>
              <a:gd name="connsiteX2259" fmla="*/ 3352904 w 5364212"/>
              <a:gd name="connsiteY2259" fmla="*/ 1133486 h 4070733"/>
              <a:gd name="connsiteX2260" fmla="*/ 3335104 w 5364212"/>
              <a:gd name="connsiteY2260" fmla="*/ 1137316 h 4070733"/>
              <a:gd name="connsiteX2261" fmla="*/ 3319996 w 5364212"/>
              <a:gd name="connsiteY2261" fmla="*/ 1147471 h 4070733"/>
              <a:gd name="connsiteX2262" fmla="*/ 3309696 w 5364212"/>
              <a:gd name="connsiteY2262" fmla="*/ 1162395 h 4070733"/>
              <a:gd name="connsiteX2263" fmla="*/ 3305944 w 5364212"/>
              <a:gd name="connsiteY2263" fmla="*/ 1180435 h 4070733"/>
              <a:gd name="connsiteX2264" fmla="*/ 3335968 w 5364212"/>
              <a:gd name="connsiteY2264" fmla="*/ 1215007 h 4070733"/>
              <a:gd name="connsiteX2265" fmla="*/ 3327052 w 5364212"/>
              <a:gd name="connsiteY2265" fmla="*/ 1196778 h 4070733"/>
              <a:gd name="connsiteX2266" fmla="*/ 3338132 w 5364212"/>
              <a:gd name="connsiteY2266" fmla="*/ 1172535 h 4070733"/>
              <a:gd name="connsiteX2267" fmla="*/ 3362516 w 5364212"/>
              <a:gd name="connsiteY2267" fmla="*/ 1162024 h 4070733"/>
              <a:gd name="connsiteX2268" fmla="*/ 3406476 w 5364212"/>
              <a:gd name="connsiteY2268" fmla="*/ 1205195 h 4070733"/>
              <a:gd name="connsiteX2269" fmla="*/ 3393072 w 5364212"/>
              <a:gd name="connsiteY2269" fmla="*/ 1238079 h 4070733"/>
              <a:gd name="connsiteX2270" fmla="*/ 3356712 w 5364212"/>
              <a:gd name="connsiteY2270" fmla="*/ 1251347 h 4070733"/>
              <a:gd name="connsiteX2271" fmla="*/ 3321780 w 5364212"/>
              <a:gd name="connsiteY2271" fmla="*/ 1245305 h 4070733"/>
              <a:gd name="connsiteX2272" fmla="*/ 3294576 w 5364212"/>
              <a:gd name="connsiteY2272" fmla="*/ 1228086 h 4070733"/>
              <a:gd name="connsiteX2273" fmla="*/ 3276864 w 5364212"/>
              <a:gd name="connsiteY2273" fmla="*/ 1201499 h 4070733"/>
              <a:gd name="connsiteX2274" fmla="*/ 3270592 w 5364212"/>
              <a:gd name="connsiteY2274" fmla="*/ 1167065 h 4070733"/>
              <a:gd name="connsiteX2275" fmla="*/ 3287228 w 5364212"/>
              <a:gd name="connsiteY2275" fmla="*/ 1111668 h 4070733"/>
              <a:gd name="connsiteX2276" fmla="*/ 3337048 w 5364212"/>
              <a:gd name="connsiteY2276" fmla="*/ 1083004 h 4070733"/>
              <a:gd name="connsiteX2277" fmla="*/ 3395892 w 5364212"/>
              <a:gd name="connsiteY2277" fmla="*/ 1119146 h 4070733"/>
              <a:gd name="connsiteX2278" fmla="*/ 3408520 w 5364212"/>
              <a:gd name="connsiteY2278" fmla="*/ 1097415 h 4070733"/>
              <a:gd name="connsiteX2279" fmla="*/ 3435108 w 5364212"/>
              <a:gd name="connsiteY2279" fmla="*/ 1084494 h 4070733"/>
              <a:gd name="connsiteX2280" fmla="*/ 3481560 w 5364212"/>
              <a:gd name="connsiteY2280" fmla="*/ 1130047 h 4070733"/>
              <a:gd name="connsiteX2281" fmla="*/ 3481560 w 5364212"/>
              <a:gd name="connsiteY2281" fmla="*/ 1063820 h 4070733"/>
              <a:gd name="connsiteX2282" fmla="*/ 3276876 w 5364212"/>
              <a:gd name="connsiteY2282" fmla="*/ 1063820 h 4070733"/>
              <a:gd name="connsiteX2283" fmla="*/ 3251748 w 5364212"/>
              <a:gd name="connsiteY2283" fmla="*/ 1072482 h 4070733"/>
              <a:gd name="connsiteX2284" fmla="*/ 3226724 w 5364212"/>
              <a:gd name="connsiteY2284" fmla="*/ 1086257 h 4070733"/>
              <a:gd name="connsiteX2285" fmla="*/ 3187816 w 5364212"/>
              <a:gd name="connsiteY2285" fmla="*/ 1126797 h 4070733"/>
              <a:gd name="connsiteX2286" fmla="*/ 3168296 w 5364212"/>
              <a:gd name="connsiteY2286" fmla="*/ 1172622 h 4070733"/>
              <a:gd name="connsiteX2287" fmla="*/ 3161092 w 5364212"/>
              <a:gd name="connsiteY2287" fmla="*/ 1236975 h 4070733"/>
              <a:gd name="connsiteX2288" fmla="*/ 3176140 w 5364212"/>
              <a:gd name="connsiteY2288" fmla="*/ 1283530 h 4070733"/>
              <a:gd name="connsiteX2289" fmla="*/ 3218836 w 5364212"/>
              <a:gd name="connsiteY2289" fmla="*/ 1314229 h 4070733"/>
              <a:gd name="connsiteX2290" fmla="*/ 3205816 w 5364212"/>
              <a:gd name="connsiteY2290" fmla="*/ 1304219 h 4070733"/>
              <a:gd name="connsiteX2291" fmla="*/ 3201012 w 5364212"/>
              <a:gd name="connsiteY2291" fmla="*/ 1285344 h 4070733"/>
              <a:gd name="connsiteX2292" fmla="*/ 3213160 w 5364212"/>
              <a:gd name="connsiteY2292" fmla="*/ 1260272 h 4070733"/>
              <a:gd name="connsiteX2293" fmla="*/ 3240228 w 5364212"/>
              <a:gd name="connsiteY2293" fmla="*/ 1250101 h 4070733"/>
              <a:gd name="connsiteX2294" fmla="*/ 3267680 w 5364212"/>
              <a:gd name="connsiteY2294" fmla="*/ 1262729 h 4070733"/>
              <a:gd name="connsiteX2295" fmla="*/ 3278952 w 5364212"/>
              <a:gd name="connsiteY2295" fmla="*/ 1294099 h 4070733"/>
              <a:gd name="connsiteX2296" fmla="*/ 3274508 w 5364212"/>
              <a:gd name="connsiteY2296" fmla="*/ 1314418 h 4070733"/>
              <a:gd name="connsiteX2297" fmla="*/ 3262404 w 5364212"/>
              <a:gd name="connsiteY2297" fmla="*/ 1330644 h 4070733"/>
              <a:gd name="connsiteX2298" fmla="*/ 3244716 w 5364212"/>
              <a:gd name="connsiteY2298" fmla="*/ 1341229 h 4070733"/>
              <a:gd name="connsiteX2299" fmla="*/ 3223884 w 5364212"/>
              <a:gd name="connsiteY2299" fmla="*/ 1345008 h 4070733"/>
              <a:gd name="connsiteX2300" fmla="*/ 3145100 w 5364212"/>
              <a:gd name="connsiteY2300" fmla="*/ 1293886 h 4070733"/>
              <a:gd name="connsiteX2301" fmla="*/ 3122724 w 5364212"/>
              <a:gd name="connsiteY2301" fmla="*/ 1199863 h 4070733"/>
              <a:gd name="connsiteX2302" fmla="*/ 3181692 w 5364212"/>
              <a:gd name="connsiteY2302" fmla="*/ 1063820 h 4070733"/>
              <a:gd name="connsiteX2303" fmla="*/ 3101261 w 5364212"/>
              <a:gd name="connsiteY2303" fmla="*/ 1063820 h 4070733"/>
              <a:gd name="connsiteX2304" fmla="*/ 3092387 w 5364212"/>
              <a:gd name="connsiteY2304" fmla="*/ 1063820 h 4070733"/>
              <a:gd name="connsiteX2305" fmla="*/ 2957813 w 5364212"/>
              <a:gd name="connsiteY2305" fmla="*/ 1063820 h 4070733"/>
              <a:gd name="connsiteX2306" fmla="*/ 2961133 w 5364212"/>
              <a:gd name="connsiteY2306" fmla="*/ 1066893 h 4070733"/>
              <a:gd name="connsiteX2307" fmla="*/ 2967972 w 5364212"/>
              <a:gd name="connsiteY2307" fmla="*/ 1075289 h 4070733"/>
              <a:gd name="connsiteX2308" fmla="*/ 3025333 w 5364212"/>
              <a:gd name="connsiteY2308" fmla="*/ 1107992 h 4070733"/>
              <a:gd name="connsiteX2309" fmla="*/ 3048768 w 5364212"/>
              <a:gd name="connsiteY2309" fmla="*/ 1167108 h 4070733"/>
              <a:gd name="connsiteX2310" fmla="*/ 3019275 w 5364212"/>
              <a:gd name="connsiteY2310" fmla="*/ 1227431 h 4070733"/>
              <a:gd name="connsiteX2311" fmla="*/ 2959627 w 5364212"/>
              <a:gd name="connsiteY2311" fmla="*/ 1253413 h 4070733"/>
              <a:gd name="connsiteX2312" fmla="*/ 3018095 w 5364212"/>
              <a:gd name="connsiteY2312" fmla="*/ 1292179 h 4070733"/>
              <a:gd name="connsiteX2313" fmla="*/ 3088483 w 5364212"/>
              <a:gd name="connsiteY2313" fmla="*/ 1358354 h 4070733"/>
              <a:gd name="connsiteX2314" fmla="*/ 3095322 w 5364212"/>
              <a:gd name="connsiteY2314" fmla="*/ 1394141 h 4070733"/>
              <a:gd name="connsiteX2315" fmla="*/ 3043557 w 5364212"/>
              <a:gd name="connsiteY2315" fmla="*/ 1351271 h 4070733"/>
              <a:gd name="connsiteX2316" fmla="*/ 2988535 w 5364212"/>
              <a:gd name="connsiteY2316" fmla="*/ 1313559 h 4070733"/>
              <a:gd name="connsiteX2317" fmla="*/ 2933048 w 5364212"/>
              <a:gd name="connsiteY2317" fmla="*/ 1287414 h 4070733"/>
              <a:gd name="connsiteX2318" fmla="*/ 2870833 w 5364212"/>
              <a:gd name="connsiteY2318" fmla="*/ 1267722 h 4070733"/>
              <a:gd name="connsiteX2319" fmla="*/ 2836126 w 5364212"/>
              <a:gd name="connsiteY2319" fmla="*/ 1188922 h 4070733"/>
              <a:gd name="connsiteX2320" fmla="*/ 2921031 w 5364212"/>
              <a:gd name="connsiteY2320" fmla="*/ 1212412 h 4070733"/>
              <a:gd name="connsiteX2321" fmla="*/ 2974756 w 5364212"/>
              <a:gd name="connsiteY2321" fmla="*/ 1201306 h 4070733"/>
              <a:gd name="connsiteX2322" fmla="*/ 3003515 w 5364212"/>
              <a:gd name="connsiteY2322" fmla="*/ 1161583 h 4070733"/>
              <a:gd name="connsiteX2323" fmla="*/ 3001066 w 5364212"/>
              <a:gd name="connsiteY2323" fmla="*/ 1145649 h 4070733"/>
              <a:gd name="connsiteX2324" fmla="*/ 2993975 w 5364212"/>
              <a:gd name="connsiteY2324" fmla="*/ 1132334 h 4070733"/>
              <a:gd name="connsiteX2325" fmla="*/ 2983381 w 5364212"/>
              <a:gd name="connsiteY2325" fmla="*/ 1123185 h 4070733"/>
              <a:gd name="connsiteX2326" fmla="*/ 2969936 w 5364212"/>
              <a:gd name="connsiteY2326" fmla="*/ 1119785 h 4070733"/>
              <a:gd name="connsiteX2327" fmla="*/ 2963729 w 5364212"/>
              <a:gd name="connsiteY2327" fmla="*/ 1120751 h 4070733"/>
              <a:gd name="connsiteX2328" fmla="*/ 2960621 w 5364212"/>
              <a:gd name="connsiteY2328" fmla="*/ 1121709 h 4070733"/>
              <a:gd name="connsiteX2329" fmla="*/ 2942123 w 5364212"/>
              <a:gd name="connsiteY2329" fmla="*/ 1157568 h 4070733"/>
              <a:gd name="connsiteX2330" fmla="*/ 2902085 w 5364212"/>
              <a:gd name="connsiteY2330" fmla="*/ 1175245 h 4070733"/>
              <a:gd name="connsiteX2331" fmla="*/ 2875889 w 5364212"/>
              <a:gd name="connsiteY2331" fmla="*/ 1166371 h 4070733"/>
              <a:gd name="connsiteX2332" fmla="*/ 2863860 w 5364212"/>
              <a:gd name="connsiteY2332" fmla="*/ 1142470 h 4070733"/>
              <a:gd name="connsiteX2333" fmla="*/ 2885244 w 5364212"/>
              <a:gd name="connsiteY2333" fmla="*/ 1097572 h 4070733"/>
              <a:gd name="connsiteX2334" fmla="*/ 2928730 w 5364212"/>
              <a:gd name="connsiteY2334" fmla="*/ 1077009 h 4070733"/>
              <a:gd name="connsiteX2335" fmla="*/ 2913230 w 5364212"/>
              <a:gd name="connsiteY2335" fmla="*/ 1063820 h 4070733"/>
              <a:gd name="connsiteX2336" fmla="*/ 2823608 w 5364212"/>
              <a:gd name="connsiteY2336" fmla="*/ 1063820 h 4070733"/>
              <a:gd name="connsiteX2337" fmla="*/ 2793042 w 5364212"/>
              <a:gd name="connsiteY2337" fmla="*/ 1026463 h 4070733"/>
              <a:gd name="connsiteX2338" fmla="*/ 2986272 w 5364212"/>
              <a:gd name="connsiteY2338" fmla="*/ 1026463 h 4070733"/>
              <a:gd name="connsiteX2339" fmla="*/ 2997165 w 5364212"/>
              <a:gd name="connsiteY2339" fmla="*/ 1025386 h 4070733"/>
              <a:gd name="connsiteX2340" fmla="*/ 3008311 w 5364212"/>
              <a:gd name="connsiteY2340" fmla="*/ 1022330 h 4070733"/>
              <a:gd name="connsiteX2341" fmla="*/ 3020347 w 5364212"/>
              <a:gd name="connsiteY2341" fmla="*/ 1010380 h 4070733"/>
              <a:gd name="connsiteX2342" fmla="*/ 3006228 w 5364212"/>
              <a:gd name="connsiteY2342" fmla="*/ 999920 h 4070733"/>
              <a:gd name="connsiteX2343" fmla="*/ 2995221 w 5364212"/>
              <a:gd name="connsiteY2343" fmla="*/ 997440 h 4070733"/>
              <a:gd name="connsiteX2344" fmla="*/ 2982809 w 5364212"/>
              <a:gd name="connsiteY2344" fmla="*/ 996734 h 4070733"/>
              <a:gd name="connsiteX2345" fmla="*/ 2966000 w 5364212"/>
              <a:gd name="connsiteY2345" fmla="*/ 997231 h 4070733"/>
              <a:gd name="connsiteX2346" fmla="*/ 2942021 w 5364212"/>
              <a:gd name="connsiteY2346" fmla="*/ 998721 h 4070733"/>
              <a:gd name="connsiteX2347" fmla="*/ 2918061 w 5364212"/>
              <a:gd name="connsiteY2347" fmla="*/ 1000196 h 4070733"/>
              <a:gd name="connsiteX2348" fmla="*/ 2900601 w 5364212"/>
              <a:gd name="connsiteY2348" fmla="*/ 1000701 h 4070733"/>
              <a:gd name="connsiteX2349" fmla="*/ 2840551 w 5364212"/>
              <a:gd name="connsiteY2349" fmla="*/ 984799 h 4070733"/>
              <a:gd name="connsiteX2350" fmla="*/ 2807895 w 5364212"/>
              <a:gd name="connsiteY2350" fmla="*/ 933993 h 4070733"/>
              <a:gd name="connsiteX2351" fmla="*/ 2814829 w 5364212"/>
              <a:gd name="connsiteY2351" fmla="*/ 914849 h 4070733"/>
              <a:gd name="connsiteX2352" fmla="*/ 2833121 w 5364212"/>
              <a:gd name="connsiteY2352" fmla="*/ 899239 h 4070733"/>
              <a:gd name="connsiteX2353" fmla="*/ 1156720 w 5364212"/>
              <a:gd name="connsiteY2353" fmla="*/ 899239 h 4070733"/>
              <a:gd name="connsiteX2354" fmla="*/ 1159812 w 5364212"/>
              <a:gd name="connsiteY2354" fmla="*/ 899488 h 4070733"/>
              <a:gd name="connsiteX2355" fmla="*/ 1168828 w 5364212"/>
              <a:gd name="connsiteY2355" fmla="*/ 899736 h 4070733"/>
              <a:gd name="connsiteX2356" fmla="*/ 1156940 w 5364212"/>
              <a:gd name="connsiteY2356" fmla="*/ 927549 h 4070733"/>
              <a:gd name="connsiteX2357" fmla="*/ 1171454 w 5364212"/>
              <a:gd name="connsiteY2357" fmla="*/ 947813 h 4070733"/>
              <a:gd name="connsiteX2358" fmla="*/ 1193990 w 5364212"/>
              <a:gd name="connsiteY2358" fmla="*/ 953200 h 4070733"/>
              <a:gd name="connsiteX2359" fmla="*/ 1217839 w 5364212"/>
              <a:gd name="connsiteY2359" fmla="*/ 952025 h 4070733"/>
              <a:gd name="connsiteX2360" fmla="*/ 1265415 w 5364212"/>
              <a:gd name="connsiteY2360" fmla="*/ 948326 h 4070733"/>
              <a:gd name="connsiteX2361" fmla="*/ 1347962 w 5364212"/>
              <a:gd name="connsiteY2361" fmla="*/ 969998 h 4070733"/>
              <a:gd name="connsiteX2362" fmla="*/ 1373857 w 5364212"/>
              <a:gd name="connsiteY2362" fmla="*/ 1026463 h 4070733"/>
              <a:gd name="connsiteX2363" fmla="*/ 1394287 w 5364212"/>
              <a:gd name="connsiteY2363" fmla="*/ 1026463 h 4070733"/>
              <a:gd name="connsiteX2364" fmla="*/ 1424861 w 5364212"/>
              <a:gd name="connsiteY2364" fmla="*/ 1063820 h 4070733"/>
              <a:gd name="connsiteX2365" fmla="*/ 1281411 w 5364212"/>
              <a:gd name="connsiteY2365" fmla="*/ 1063820 h 4070733"/>
              <a:gd name="connsiteX2366" fmla="*/ 1284732 w 5364212"/>
              <a:gd name="connsiteY2366" fmla="*/ 1066893 h 4070733"/>
              <a:gd name="connsiteX2367" fmla="*/ 1291571 w 5364212"/>
              <a:gd name="connsiteY2367" fmla="*/ 1075289 h 4070733"/>
              <a:gd name="connsiteX2368" fmla="*/ 1348932 w 5364212"/>
              <a:gd name="connsiteY2368" fmla="*/ 1107992 h 4070733"/>
              <a:gd name="connsiteX2369" fmla="*/ 1372367 w 5364212"/>
              <a:gd name="connsiteY2369" fmla="*/ 1167108 h 4070733"/>
              <a:gd name="connsiteX2370" fmla="*/ 1342874 w 5364212"/>
              <a:gd name="connsiteY2370" fmla="*/ 1227431 h 4070733"/>
              <a:gd name="connsiteX2371" fmla="*/ 1283226 w 5364212"/>
              <a:gd name="connsiteY2371" fmla="*/ 1253413 h 4070733"/>
              <a:gd name="connsiteX2372" fmla="*/ 1341695 w 5364212"/>
              <a:gd name="connsiteY2372" fmla="*/ 1292179 h 4070733"/>
              <a:gd name="connsiteX2373" fmla="*/ 1412082 w 5364212"/>
              <a:gd name="connsiteY2373" fmla="*/ 1358354 h 4070733"/>
              <a:gd name="connsiteX2374" fmla="*/ 1418921 w 5364212"/>
              <a:gd name="connsiteY2374" fmla="*/ 1394141 h 4070733"/>
              <a:gd name="connsiteX2375" fmla="*/ 1367157 w 5364212"/>
              <a:gd name="connsiteY2375" fmla="*/ 1351271 h 4070733"/>
              <a:gd name="connsiteX2376" fmla="*/ 1312135 w 5364212"/>
              <a:gd name="connsiteY2376" fmla="*/ 1313559 h 4070733"/>
              <a:gd name="connsiteX2377" fmla="*/ 1256647 w 5364212"/>
              <a:gd name="connsiteY2377" fmla="*/ 1287414 h 4070733"/>
              <a:gd name="connsiteX2378" fmla="*/ 1194432 w 5364212"/>
              <a:gd name="connsiteY2378" fmla="*/ 1267722 h 4070733"/>
              <a:gd name="connsiteX2379" fmla="*/ 1159725 w 5364212"/>
              <a:gd name="connsiteY2379" fmla="*/ 1188922 h 4070733"/>
              <a:gd name="connsiteX2380" fmla="*/ 1244630 w 5364212"/>
              <a:gd name="connsiteY2380" fmla="*/ 1212412 h 4070733"/>
              <a:gd name="connsiteX2381" fmla="*/ 1298354 w 5364212"/>
              <a:gd name="connsiteY2381" fmla="*/ 1201306 h 4070733"/>
              <a:gd name="connsiteX2382" fmla="*/ 1327114 w 5364212"/>
              <a:gd name="connsiteY2382" fmla="*/ 1161583 h 4070733"/>
              <a:gd name="connsiteX2383" fmla="*/ 1324665 w 5364212"/>
              <a:gd name="connsiteY2383" fmla="*/ 1145649 h 4070733"/>
              <a:gd name="connsiteX2384" fmla="*/ 1317573 w 5364212"/>
              <a:gd name="connsiteY2384" fmla="*/ 1132334 h 4070733"/>
              <a:gd name="connsiteX2385" fmla="*/ 1306980 w 5364212"/>
              <a:gd name="connsiteY2385" fmla="*/ 1123184 h 4070733"/>
              <a:gd name="connsiteX2386" fmla="*/ 1293535 w 5364212"/>
              <a:gd name="connsiteY2386" fmla="*/ 1119785 h 4070733"/>
              <a:gd name="connsiteX2387" fmla="*/ 1287327 w 5364212"/>
              <a:gd name="connsiteY2387" fmla="*/ 1120751 h 4070733"/>
              <a:gd name="connsiteX2388" fmla="*/ 1284220 w 5364212"/>
              <a:gd name="connsiteY2388" fmla="*/ 1121709 h 4070733"/>
              <a:gd name="connsiteX2389" fmla="*/ 1265722 w 5364212"/>
              <a:gd name="connsiteY2389" fmla="*/ 1157568 h 4070733"/>
              <a:gd name="connsiteX2390" fmla="*/ 1225684 w 5364212"/>
              <a:gd name="connsiteY2390" fmla="*/ 1175245 h 4070733"/>
              <a:gd name="connsiteX2391" fmla="*/ 1199488 w 5364212"/>
              <a:gd name="connsiteY2391" fmla="*/ 1166371 h 4070733"/>
              <a:gd name="connsiteX2392" fmla="*/ 1187459 w 5364212"/>
              <a:gd name="connsiteY2392" fmla="*/ 1142470 h 4070733"/>
              <a:gd name="connsiteX2393" fmla="*/ 1208843 w 5364212"/>
              <a:gd name="connsiteY2393" fmla="*/ 1097572 h 4070733"/>
              <a:gd name="connsiteX2394" fmla="*/ 1252329 w 5364212"/>
              <a:gd name="connsiteY2394" fmla="*/ 1077009 h 4070733"/>
              <a:gd name="connsiteX2395" fmla="*/ 1236829 w 5364212"/>
              <a:gd name="connsiteY2395" fmla="*/ 1063820 h 4070733"/>
              <a:gd name="connsiteX2396" fmla="*/ 1147207 w 5364212"/>
              <a:gd name="connsiteY2396" fmla="*/ 1063820 h 4070733"/>
              <a:gd name="connsiteX2397" fmla="*/ 1116641 w 5364212"/>
              <a:gd name="connsiteY2397" fmla="*/ 1026463 h 4070733"/>
              <a:gd name="connsiteX2398" fmla="*/ 1309871 w 5364212"/>
              <a:gd name="connsiteY2398" fmla="*/ 1026463 h 4070733"/>
              <a:gd name="connsiteX2399" fmla="*/ 1320764 w 5364212"/>
              <a:gd name="connsiteY2399" fmla="*/ 1025386 h 4070733"/>
              <a:gd name="connsiteX2400" fmla="*/ 1331910 w 5364212"/>
              <a:gd name="connsiteY2400" fmla="*/ 1022330 h 4070733"/>
              <a:gd name="connsiteX2401" fmla="*/ 1343947 w 5364212"/>
              <a:gd name="connsiteY2401" fmla="*/ 1010380 h 4070733"/>
              <a:gd name="connsiteX2402" fmla="*/ 1329827 w 5364212"/>
              <a:gd name="connsiteY2402" fmla="*/ 999920 h 4070733"/>
              <a:gd name="connsiteX2403" fmla="*/ 1318820 w 5364212"/>
              <a:gd name="connsiteY2403" fmla="*/ 997440 h 4070733"/>
              <a:gd name="connsiteX2404" fmla="*/ 1306408 w 5364212"/>
              <a:gd name="connsiteY2404" fmla="*/ 996734 h 4070733"/>
              <a:gd name="connsiteX2405" fmla="*/ 1289599 w 5364212"/>
              <a:gd name="connsiteY2405" fmla="*/ 997231 h 4070733"/>
              <a:gd name="connsiteX2406" fmla="*/ 1265620 w 5364212"/>
              <a:gd name="connsiteY2406" fmla="*/ 998721 h 4070733"/>
              <a:gd name="connsiteX2407" fmla="*/ 1241660 w 5364212"/>
              <a:gd name="connsiteY2407" fmla="*/ 1000196 h 4070733"/>
              <a:gd name="connsiteX2408" fmla="*/ 1224200 w 5364212"/>
              <a:gd name="connsiteY2408" fmla="*/ 1000701 h 4070733"/>
              <a:gd name="connsiteX2409" fmla="*/ 1164150 w 5364212"/>
              <a:gd name="connsiteY2409" fmla="*/ 984799 h 4070733"/>
              <a:gd name="connsiteX2410" fmla="*/ 1131494 w 5364212"/>
              <a:gd name="connsiteY2410" fmla="*/ 933993 h 4070733"/>
              <a:gd name="connsiteX2411" fmla="*/ 1138428 w 5364212"/>
              <a:gd name="connsiteY2411" fmla="*/ 914849 h 4070733"/>
              <a:gd name="connsiteX2412" fmla="*/ 1156720 w 5364212"/>
              <a:gd name="connsiteY2412" fmla="*/ 899239 h 4070733"/>
              <a:gd name="connsiteX2413" fmla="*/ 1820809 w 5364212"/>
              <a:gd name="connsiteY2413" fmla="*/ 893741 h 4070733"/>
              <a:gd name="connsiteX2414" fmla="*/ 1821302 w 5364212"/>
              <a:gd name="connsiteY2414" fmla="*/ 903195 h 4070733"/>
              <a:gd name="connsiteX2415" fmla="*/ 1821795 w 5364212"/>
              <a:gd name="connsiteY2415" fmla="*/ 910330 h 4070733"/>
              <a:gd name="connsiteX2416" fmla="*/ 1816865 w 5364212"/>
              <a:gd name="connsiteY2416" fmla="*/ 916766 h 4070733"/>
              <a:gd name="connsiteX2417" fmla="*/ 1815358 w 5364212"/>
              <a:gd name="connsiteY2417" fmla="*/ 923053 h 4070733"/>
              <a:gd name="connsiteX2418" fmla="*/ 1826836 w 5364212"/>
              <a:gd name="connsiteY2418" fmla="*/ 943964 h 4070733"/>
              <a:gd name="connsiteX2419" fmla="*/ 1855398 w 5364212"/>
              <a:gd name="connsiteY2419" fmla="*/ 951181 h 4070733"/>
              <a:gd name="connsiteX2420" fmla="*/ 1869694 w 5364212"/>
              <a:gd name="connsiteY2420" fmla="*/ 950479 h 4070733"/>
              <a:gd name="connsiteX2421" fmla="*/ 1888322 w 5364212"/>
              <a:gd name="connsiteY2421" fmla="*/ 948862 h 4070733"/>
              <a:gd name="connsiteX2422" fmla="*/ 1924235 w 5364212"/>
              <a:gd name="connsiteY2422" fmla="*/ 945746 h 4070733"/>
              <a:gd name="connsiteX2423" fmla="*/ 1984144 w 5364212"/>
              <a:gd name="connsiteY2423" fmla="*/ 969315 h 4070733"/>
              <a:gd name="connsiteX2424" fmla="*/ 2000101 w 5364212"/>
              <a:gd name="connsiteY2424" fmla="*/ 1026463 h 4070733"/>
              <a:gd name="connsiteX2425" fmla="*/ 2012610 w 5364212"/>
              <a:gd name="connsiteY2425" fmla="*/ 1026463 h 4070733"/>
              <a:gd name="connsiteX2426" fmla="*/ 2025484 w 5364212"/>
              <a:gd name="connsiteY2426" fmla="*/ 1026463 h 4070733"/>
              <a:gd name="connsiteX2427" fmla="*/ 2026968 w 5364212"/>
              <a:gd name="connsiteY2427" fmla="*/ 1028275 h 4070733"/>
              <a:gd name="connsiteX2428" fmla="*/ 2036711 w 5364212"/>
              <a:gd name="connsiteY2428" fmla="*/ 1029505 h 4070733"/>
              <a:gd name="connsiteX2429" fmla="*/ 2054838 w 5364212"/>
              <a:gd name="connsiteY2429" fmla="*/ 1038630 h 4070733"/>
              <a:gd name="connsiteX2430" fmla="*/ 2069048 w 5364212"/>
              <a:gd name="connsiteY2430" fmla="*/ 1073996 h 4070733"/>
              <a:gd name="connsiteX2431" fmla="*/ 2068551 w 5364212"/>
              <a:gd name="connsiteY2431" fmla="*/ 1058681 h 4070733"/>
              <a:gd name="connsiteX2432" fmla="*/ 2066556 w 5364212"/>
              <a:gd name="connsiteY2432" fmla="*/ 1029902 h 4070733"/>
              <a:gd name="connsiteX2433" fmla="*/ 2065017 w 5364212"/>
              <a:gd name="connsiteY2433" fmla="*/ 1000962 h 4070733"/>
              <a:gd name="connsiteX2434" fmla="*/ 2064504 w 5364212"/>
              <a:gd name="connsiteY2434" fmla="*/ 974947 h 4070733"/>
              <a:gd name="connsiteX2435" fmla="*/ 2084200 w 5364212"/>
              <a:gd name="connsiteY2435" fmla="*/ 986282 h 4070733"/>
              <a:gd name="connsiteX2436" fmla="*/ 2099077 w 5364212"/>
              <a:gd name="connsiteY2436" fmla="*/ 1026463 h 4070733"/>
              <a:gd name="connsiteX2437" fmla="*/ 2116987 w 5364212"/>
              <a:gd name="connsiteY2437" fmla="*/ 1026463 h 4070733"/>
              <a:gd name="connsiteX2438" fmla="*/ 2123703 w 5364212"/>
              <a:gd name="connsiteY2438" fmla="*/ 1026463 h 4070733"/>
              <a:gd name="connsiteX2439" fmla="*/ 2332405 w 5364212"/>
              <a:gd name="connsiteY2439" fmla="*/ 1026463 h 4070733"/>
              <a:gd name="connsiteX2440" fmla="*/ 2333896 w 5364212"/>
              <a:gd name="connsiteY2440" fmla="*/ 1019096 h 4070733"/>
              <a:gd name="connsiteX2441" fmla="*/ 2309231 w 5364212"/>
              <a:gd name="connsiteY2441" fmla="*/ 1005789 h 4070733"/>
              <a:gd name="connsiteX2442" fmla="*/ 2300400 w 5364212"/>
              <a:gd name="connsiteY2442" fmla="*/ 1005789 h 4070733"/>
              <a:gd name="connsiteX2443" fmla="*/ 2290584 w 5364212"/>
              <a:gd name="connsiteY2443" fmla="*/ 1006783 h 4070733"/>
              <a:gd name="connsiteX2444" fmla="*/ 2286419 w 5364212"/>
              <a:gd name="connsiteY2444" fmla="*/ 1007031 h 4070733"/>
              <a:gd name="connsiteX2445" fmla="*/ 2282980 w 5364212"/>
              <a:gd name="connsiteY2445" fmla="*/ 1007280 h 4070733"/>
              <a:gd name="connsiteX2446" fmla="*/ 2235440 w 5364212"/>
              <a:gd name="connsiteY2446" fmla="*/ 1007280 h 4070733"/>
              <a:gd name="connsiteX2447" fmla="*/ 2156103 w 5364212"/>
              <a:gd name="connsiteY2447" fmla="*/ 958556 h 4070733"/>
              <a:gd name="connsiteX2448" fmla="*/ 2159026 w 5364212"/>
              <a:gd name="connsiteY2448" fmla="*/ 933812 h 4070733"/>
              <a:gd name="connsiteX2449" fmla="*/ 2171177 w 5364212"/>
              <a:gd name="connsiteY2449" fmla="*/ 912404 h 4070733"/>
              <a:gd name="connsiteX2450" fmla="*/ 2183932 w 5364212"/>
              <a:gd name="connsiteY2450" fmla="*/ 918608 h 4070733"/>
              <a:gd name="connsiteX2451" fmla="*/ 2194927 w 5364212"/>
              <a:gd name="connsiteY2451" fmla="*/ 927502 h 4070733"/>
              <a:gd name="connsiteX2452" fmla="*/ 2183537 w 5364212"/>
              <a:gd name="connsiteY2452" fmla="*/ 945178 h 4070733"/>
              <a:gd name="connsiteX2453" fmla="*/ 2232466 w 5364212"/>
              <a:gd name="connsiteY2453" fmla="*/ 966389 h 4070733"/>
              <a:gd name="connsiteX2454" fmla="*/ 2240720 w 5364212"/>
              <a:gd name="connsiteY2454" fmla="*/ 966389 h 4070733"/>
              <a:gd name="connsiteX2455" fmla="*/ 2250947 w 5364212"/>
              <a:gd name="connsiteY2455" fmla="*/ 965892 h 4070733"/>
              <a:gd name="connsiteX2456" fmla="*/ 2252513 w 5364212"/>
              <a:gd name="connsiteY2456" fmla="*/ 965399 h 4070733"/>
              <a:gd name="connsiteX2457" fmla="*/ 2257234 w 5364212"/>
              <a:gd name="connsiteY2457" fmla="*/ 964906 h 4070733"/>
              <a:gd name="connsiteX2458" fmla="*/ 2275581 w 5364212"/>
              <a:gd name="connsiteY2458" fmla="*/ 963912 h 4070733"/>
              <a:gd name="connsiteX2459" fmla="*/ 2357363 w 5364212"/>
              <a:gd name="connsiteY2459" fmla="*/ 1018591 h 4070733"/>
              <a:gd name="connsiteX2460" fmla="*/ 2357043 w 5364212"/>
              <a:gd name="connsiteY2460" fmla="*/ 1025442 h 4070733"/>
              <a:gd name="connsiteX2461" fmla="*/ 2356890 w 5364212"/>
              <a:gd name="connsiteY2461" fmla="*/ 1026463 h 4070733"/>
              <a:gd name="connsiteX2462" fmla="*/ 2369516 w 5364212"/>
              <a:gd name="connsiteY2462" fmla="*/ 1026463 h 4070733"/>
              <a:gd name="connsiteX2463" fmla="*/ 2376846 w 5364212"/>
              <a:gd name="connsiteY2463" fmla="*/ 1026463 h 4070733"/>
              <a:gd name="connsiteX2464" fmla="*/ 2649639 w 5364212"/>
              <a:gd name="connsiteY2464" fmla="*/ 1026463 h 4070733"/>
              <a:gd name="connsiteX2465" fmla="*/ 2680220 w 5364212"/>
              <a:gd name="connsiteY2465" fmla="*/ 1063820 h 4070733"/>
              <a:gd name="connsiteX2466" fmla="*/ 2623270 w 5364212"/>
              <a:gd name="connsiteY2466" fmla="*/ 1063820 h 4070733"/>
              <a:gd name="connsiteX2467" fmla="*/ 2623270 w 5364212"/>
              <a:gd name="connsiteY2467" fmla="*/ 1355017 h 4070733"/>
              <a:gd name="connsiteX2468" fmla="*/ 2607920 w 5364212"/>
              <a:gd name="connsiteY2468" fmla="*/ 1336694 h 4070733"/>
              <a:gd name="connsiteX2469" fmla="*/ 2607920 w 5364212"/>
              <a:gd name="connsiteY2469" fmla="*/ 1337191 h 4070733"/>
              <a:gd name="connsiteX2470" fmla="*/ 2585340 w 5364212"/>
              <a:gd name="connsiteY2470" fmla="*/ 1305706 h 4070733"/>
              <a:gd name="connsiteX2471" fmla="*/ 2569257 w 5364212"/>
              <a:gd name="connsiteY2471" fmla="*/ 1283182 h 4070733"/>
              <a:gd name="connsiteX2472" fmla="*/ 2548626 w 5364212"/>
              <a:gd name="connsiteY2472" fmla="*/ 1260378 h 4070733"/>
              <a:gd name="connsiteX2473" fmla="*/ 2456993 w 5364212"/>
              <a:gd name="connsiteY2473" fmla="*/ 1217997 h 4070733"/>
              <a:gd name="connsiteX2474" fmla="*/ 2452718 w 5364212"/>
              <a:gd name="connsiteY2474" fmla="*/ 1213201 h 4070733"/>
              <a:gd name="connsiteX2475" fmla="*/ 2416070 w 5364212"/>
              <a:gd name="connsiteY2475" fmla="*/ 1165345 h 4070733"/>
              <a:gd name="connsiteX2476" fmla="*/ 2586433 w 5364212"/>
              <a:gd name="connsiteY2476" fmla="*/ 1075952 h 4070733"/>
              <a:gd name="connsiteX2477" fmla="*/ 2586433 w 5364212"/>
              <a:gd name="connsiteY2477" fmla="*/ 1063820 h 4070733"/>
              <a:gd name="connsiteX2478" fmla="*/ 2407427 w 5364212"/>
              <a:gd name="connsiteY2478" fmla="*/ 1063820 h 4070733"/>
              <a:gd name="connsiteX2479" fmla="*/ 2399648 w 5364212"/>
              <a:gd name="connsiteY2479" fmla="*/ 1063820 h 4070733"/>
              <a:gd name="connsiteX2480" fmla="*/ 2307842 w 5364212"/>
              <a:gd name="connsiteY2480" fmla="*/ 1063820 h 4070733"/>
              <a:gd name="connsiteX2481" fmla="*/ 2308095 w 5364212"/>
              <a:gd name="connsiteY2481" fmla="*/ 1066841 h 4070733"/>
              <a:gd name="connsiteX2482" fmla="*/ 2334235 w 5364212"/>
              <a:gd name="connsiteY2482" fmla="*/ 1075672 h 4070733"/>
              <a:gd name="connsiteX2483" fmla="*/ 2357950 w 5364212"/>
              <a:gd name="connsiteY2483" fmla="*/ 1093593 h 4070733"/>
              <a:gd name="connsiteX2484" fmla="*/ 2372945 w 5364212"/>
              <a:gd name="connsiteY2484" fmla="*/ 1119063 h 4070733"/>
              <a:gd name="connsiteX2485" fmla="*/ 2378210 w 5364212"/>
              <a:gd name="connsiteY2485" fmla="*/ 1150950 h 4070733"/>
              <a:gd name="connsiteX2486" fmla="*/ 2369739 w 5364212"/>
              <a:gd name="connsiteY2486" fmla="*/ 1183330 h 4070733"/>
              <a:gd name="connsiteX2487" fmla="*/ 2339891 w 5364212"/>
              <a:gd name="connsiteY2487" fmla="*/ 1199113 h 4070733"/>
              <a:gd name="connsiteX2488" fmla="*/ 2304506 w 5364212"/>
              <a:gd name="connsiteY2488" fmla="*/ 1170898 h 4070733"/>
              <a:gd name="connsiteX2489" fmla="*/ 2311222 w 5364212"/>
              <a:gd name="connsiteY2489" fmla="*/ 1146146 h 4070733"/>
              <a:gd name="connsiteX2490" fmla="*/ 2331554 w 5364212"/>
              <a:gd name="connsiteY2490" fmla="*/ 1135048 h 4070733"/>
              <a:gd name="connsiteX2491" fmla="*/ 2348167 w 5364212"/>
              <a:gd name="connsiteY2491" fmla="*/ 1140425 h 4070733"/>
              <a:gd name="connsiteX2492" fmla="*/ 2351831 w 5364212"/>
              <a:gd name="connsiteY2492" fmla="*/ 1145930 h 4070733"/>
              <a:gd name="connsiteX2493" fmla="*/ 2352086 w 5364212"/>
              <a:gd name="connsiteY2493" fmla="*/ 1143448 h 4070733"/>
              <a:gd name="connsiteX2494" fmla="*/ 2305689 w 5364212"/>
              <a:gd name="connsiteY2494" fmla="*/ 1103536 h 4070733"/>
              <a:gd name="connsiteX2495" fmla="*/ 2288556 w 5364212"/>
              <a:gd name="connsiteY2495" fmla="*/ 1175410 h 4070733"/>
              <a:gd name="connsiteX2496" fmla="*/ 2277916 w 5364212"/>
              <a:gd name="connsiteY2496" fmla="*/ 1196270 h 4070733"/>
              <a:gd name="connsiteX2497" fmla="*/ 2253456 w 5364212"/>
              <a:gd name="connsiteY2497" fmla="*/ 1239641 h 4070733"/>
              <a:gd name="connsiteX2498" fmla="*/ 2236354 w 5364212"/>
              <a:gd name="connsiteY2498" fmla="*/ 1287552 h 4070733"/>
              <a:gd name="connsiteX2499" fmla="*/ 2253124 w 5364212"/>
              <a:gd name="connsiteY2499" fmla="*/ 1312194 h 4070733"/>
              <a:gd name="connsiteX2500" fmla="*/ 2291767 w 5364212"/>
              <a:gd name="connsiteY2500" fmla="*/ 1297767 h 4070733"/>
              <a:gd name="connsiteX2501" fmla="*/ 2311384 w 5364212"/>
              <a:gd name="connsiteY2501" fmla="*/ 1283084 h 4070733"/>
              <a:gd name="connsiteX2502" fmla="*/ 2319934 w 5364212"/>
              <a:gd name="connsiteY2502" fmla="*/ 1276375 h 4070733"/>
              <a:gd name="connsiteX2503" fmla="*/ 2321512 w 5364212"/>
              <a:gd name="connsiteY2503" fmla="*/ 1276375 h 4070733"/>
              <a:gd name="connsiteX2504" fmla="*/ 2294330 w 5364212"/>
              <a:gd name="connsiteY2504" fmla="*/ 1267809 h 4070733"/>
              <a:gd name="connsiteX2505" fmla="*/ 2282294 w 5364212"/>
              <a:gd name="connsiteY2505" fmla="*/ 1243199 h 4070733"/>
              <a:gd name="connsiteX2506" fmla="*/ 2293786 w 5364212"/>
              <a:gd name="connsiteY2506" fmla="*/ 1214475 h 4070733"/>
              <a:gd name="connsiteX2507" fmla="*/ 2321552 w 5364212"/>
              <a:gd name="connsiteY2507" fmla="*/ 1201637 h 4070733"/>
              <a:gd name="connsiteX2508" fmla="*/ 2375686 w 5364212"/>
              <a:gd name="connsiteY2508" fmla="*/ 1247663 h 4070733"/>
              <a:gd name="connsiteX2509" fmla="*/ 2339126 w 5364212"/>
              <a:gd name="connsiteY2509" fmla="*/ 1317779 h 4070733"/>
              <a:gd name="connsiteX2510" fmla="*/ 2265153 w 5364212"/>
              <a:gd name="connsiteY2510" fmla="*/ 1347027 h 4070733"/>
              <a:gd name="connsiteX2511" fmla="*/ 2196221 w 5364212"/>
              <a:gd name="connsiteY2511" fmla="*/ 1292963 h 4070733"/>
              <a:gd name="connsiteX2512" fmla="*/ 2236828 w 5364212"/>
              <a:gd name="connsiteY2512" fmla="*/ 1205566 h 4070733"/>
              <a:gd name="connsiteX2513" fmla="*/ 2216753 w 5364212"/>
              <a:gd name="connsiteY2513" fmla="*/ 1182509 h 4070733"/>
              <a:gd name="connsiteX2514" fmla="*/ 2201699 w 5364212"/>
              <a:gd name="connsiteY2514" fmla="*/ 1179401 h 4070733"/>
              <a:gd name="connsiteX2515" fmla="*/ 2185194 w 5364212"/>
              <a:gd name="connsiteY2515" fmla="*/ 1178684 h 4070733"/>
              <a:gd name="connsiteX2516" fmla="*/ 2156103 w 5364212"/>
              <a:gd name="connsiteY2516" fmla="*/ 1134496 h 4070733"/>
              <a:gd name="connsiteX2517" fmla="*/ 2210403 w 5364212"/>
              <a:gd name="connsiteY2517" fmla="*/ 1093869 h 4070733"/>
              <a:gd name="connsiteX2518" fmla="*/ 2269515 w 5364212"/>
              <a:gd name="connsiteY2518" fmla="*/ 1068372 h 4070733"/>
              <a:gd name="connsiteX2519" fmla="*/ 2269515 w 5364212"/>
              <a:gd name="connsiteY2519" fmla="*/ 1063820 h 4070733"/>
              <a:gd name="connsiteX2520" fmla="*/ 2153858 w 5364212"/>
              <a:gd name="connsiteY2520" fmla="*/ 1063820 h 4070733"/>
              <a:gd name="connsiteX2521" fmla="*/ 2147553 w 5364212"/>
              <a:gd name="connsiteY2521" fmla="*/ 1063820 h 4070733"/>
              <a:gd name="connsiteX2522" fmla="*/ 2101862 w 5364212"/>
              <a:gd name="connsiteY2522" fmla="*/ 1063820 h 4070733"/>
              <a:gd name="connsiteX2523" fmla="*/ 2101862 w 5364212"/>
              <a:gd name="connsiteY2523" fmla="*/ 1353590 h 4070733"/>
              <a:gd name="connsiteX2524" fmla="*/ 2065009 w 5364212"/>
              <a:gd name="connsiteY2524" fmla="*/ 1322961 h 4070733"/>
              <a:gd name="connsiteX2525" fmla="*/ 2065009 w 5364212"/>
              <a:gd name="connsiteY2525" fmla="*/ 1115241 h 4070733"/>
              <a:gd name="connsiteX2526" fmla="*/ 2060545 w 5364212"/>
              <a:gd name="connsiteY2526" fmla="*/ 1094189 h 4070733"/>
              <a:gd name="connsiteX2527" fmla="*/ 2048114 w 5364212"/>
              <a:gd name="connsiteY2527" fmla="*/ 1078204 h 4070733"/>
              <a:gd name="connsiteX2528" fmla="*/ 2029853 w 5364212"/>
              <a:gd name="connsiteY2528" fmla="*/ 1067713 h 4070733"/>
              <a:gd name="connsiteX2529" fmla="*/ 2006442 w 5364212"/>
              <a:gd name="connsiteY2529" fmla="*/ 1063820 h 4070733"/>
              <a:gd name="connsiteX2530" fmla="*/ 1859460 w 5364212"/>
              <a:gd name="connsiteY2530" fmla="*/ 1063820 h 4070733"/>
              <a:gd name="connsiteX2531" fmla="*/ 1859460 w 5364212"/>
              <a:gd name="connsiteY2531" fmla="*/ 1230349 h 4070733"/>
              <a:gd name="connsiteX2532" fmla="*/ 1881152 w 5364212"/>
              <a:gd name="connsiteY2532" fmla="*/ 1245518 h 4070733"/>
              <a:gd name="connsiteX2533" fmla="*/ 1931468 w 5364212"/>
              <a:gd name="connsiteY2533" fmla="*/ 1214290 h 4070733"/>
              <a:gd name="connsiteX2534" fmla="*/ 1953854 w 5364212"/>
              <a:gd name="connsiteY2534" fmla="*/ 1167893 h 4070733"/>
              <a:gd name="connsiteX2535" fmla="*/ 1949839 w 5364212"/>
              <a:gd name="connsiteY2535" fmla="*/ 1169376 h 4070733"/>
              <a:gd name="connsiteX2536" fmla="*/ 1934616 w 5364212"/>
              <a:gd name="connsiteY2536" fmla="*/ 1165747 h 4070733"/>
              <a:gd name="connsiteX2537" fmla="*/ 1921798 w 5364212"/>
              <a:gd name="connsiteY2537" fmla="*/ 1157674 h 4070733"/>
              <a:gd name="connsiteX2538" fmla="*/ 1912518 w 5364212"/>
              <a:gd name="connsiteY2538" fmla="*/ 1146075 h 4070733"/>
              <a:gd name="connsiteX2539" fmla="*/ 1908791 w 5364212"/>
              <a:gd name="connsiteY2539" fmla="*/ 1131127 h 4070733"/>
              <a:gd name="connsiteX2540" fmla="*/ 1919767 w 5364212"/>
              <a:gd name="connsiteY2540" fmla="*/ 1101315 h 4070733"/>
              <a:gd name="connsiteX2541" fmla="*/ 1948995 w 5364212"/>
              <a:gd name="connsiteY2541" fmla="*/ 1088919 h 4070733"/>
              <a:gd name="connsiteX2542" fmla="*/ 1993104 w 5364212"/>
              <a:gd name="connsiteY2542" fmla="*/ 1115604 h 4070733"/>
              <a:gd name="connsiteX2543" fmla="*/ 2001647 w 5364212"/>
              <a:gd name="connsiteY2543" fmla="*/ 1136870 h 4070733"/>
              <a:gd name="connsiteX2544" fmla="*/ 2005054 w 5364212"/>
              <a:gd name="connsiteY2544" fmla="*/ 1162348 h 4070733"/>
              <a:gd name="connsiteX2545" fmla="*/ 1997624 w 5364212"/>
              <a:gd name="connsiteY2545" fmla="*/ 1202253 h 4070733"/>
              <a:gd name="connsiteX2546" fmla="*/ 1997624 w 5364212"/>
              <a:gd name="connsiteY2546" fmla="*/ 1405926 h 4070733"/>
              <a:gd name="connsiteX2547" fmla="*/ 1991791 w 5364212"/>
              <a:gd name="connsiteY2547" fmla="*/ 1410690 h 4070733"/>
              <a:gd name="connsiteX2548" fmla="*/ 1978417 w 5364212"/>
              <a:gd name="connsiteY2548" fmla="*/ 1403276 h 4070733"/>
              <a:gd name="connsiteX2549" fmla="*/ 1970419 w 5364212"/>
              <a:gd name="connsiteY2549" fmla="*/ 1391286 h 4070733"/>
              <a:gd name="connsiteX2550" fmla="*/ 1964613 w 5364212"/>
              <a:gd name="connsiteY2550" fmla="*/ 1381450 h 4070733"/>
              <a:gd name="connsiteX2551" fmla="*/ 1935807 w 5364212"/>
              <a:gd name="connsiteY2551" fmla="*/ 1364668 h 4070733"/>
              <a:gd name="connsiteX2552" fmla="*/ 1897495 w 5364212"/>
              <a:gd name="connsiteY2552" fmla="*/ 1360665 h 4070733"/>
              <a:gd name="connsiteX2553" fmla="*/ 1886030 w 5364212"/>
              <a:gd name="connsiteY2553" fmla="*/ 1360914 h 4070733"/>
              <a:gd name="connsiteX2554" fmla="*/ 1873548 w 5364212"/>
              <a:gd name="connsiteY2554" fmla="*/ 1361162 h 4070733"/>
              <a:gd name="connsiteX2555" fmla="*/ 1857322 w 5364212"/>
              <a:gd name="connsiteY2555" fmla="*/ 1361659 h 4070733"/>
              <a:gd name="connsiteX2556" fmla="*/ 1840040 w 5364212"/>
              <a:gd name="connsiteY2556" fmla="*/ 1361659 h 4070733"/>
              <a:gd name="connsiteX2557" fmla="*/ 1761681 w 5364212"/>
              <a:gd name="connsiteY2557" fmla="*/ 1281116 h 4070733"/>
              <a:gd name="connsiteX2558" fmla="*/ 1774160 w 5364212"/>
              <a:gd name="connsiteY2558" fmla="*/ 1227533 h 4070733"/>
              <a:gd name="connsiteX2559" fmla="*/ 1792082 w 5364212"/>
              <a:gd name="connsiteY2559" fmla="*/ 1243207 h 4070733"/>
              <a:gd name="connsiteX2560" fmla="*/ 1788709 w 5364212"/>
              <a:gd name="connsiteY2560" fmla="*/ 1252621 h 4070733"/>
              <a:gd name="connsiteX2561" fmla="*/ 1788122 w 5364212"/>
              <a:gd name="connsiteY2561" fmla="*/ 1267249 h 4070733"/>
              <a:gd name="connsiteX2562" fmla="*/ 1805018 w 5364212"/>
              <a:gd name="connsiteY2562" fmla="*/ 1301817 h 4070733"/>
              <a:gd name="connsiteX2563" fmla="*/ 1849868 w 5364212"/>
              <a:gd name="connsiteY2563" fmla="*/ 1313259 h 4070733"/>
              <a:gd name="connsiteX2564" fmla="*/ 1861002 w 5364212"/>
              <a:gd name="connsiteY2564" fmla="*/ 1313220 h 4070733"/>
              <a:gd name="connsiteX2565" fmla="*/ 1883407 w 5364212"/>
              <a:gd name="connsiteY2565" fmla="*/ 1314284 h 4070733"/>
              <a:gd name="connsiteX2566" fmla="*/ 1900134 w 5364212"/>
              <a:gd name="connsiteY2566" fmla="*/ 1315543 h 4070733"/>
              <a:gd name="connsiteX2567" fmla="*/ 1916891 w 5364212"/>
              <a:gd name="connsiteY2567" fmla="*/ 1316808 h 4070733"/>
              <a:gd name="connsiteX2568" fmla="*/ 1941648 w 5364212"/>
              <a:gd name="connsiteY2568" fmla="*/ 1325927 h 4070733"/>
              <a:gd name="connsiteX2569" fmla="*/ 1959810 w 5364212"/>
              <a:gd name="connsiteY2569" fmla="*/ 1343170 h 4070733"/>
              <a:gd name="connsiteX2570" fmla="*/ 1962767 w 5364212"/>
              <a:gd name="connsiteY2570" fmla="*/ 1347229 h 4070733"/>
              <a:gd name="connsiteX2571" fmla="*/ 1962767 w 5364212"/>
              <a:gd name="connsiteY2571" fmla="*/ 1246551 h 4070733"/>
              <a:gd name="connsiteX2572" fmla="*/ 1890562 w 5364212"/>
              <a:gd name="connsiteY2572" fmla="*/ 1291118 h 4070733"/>
              <a:gd name="connsiteX2573" fmla="*/ 1845021 w 5364212"/>
              <a:gd name="connsiteY2573" fmla="*/ 1273480 h 4070733"/>
              <a:gd name="connsiteX2574" fmla="*/ 1822103 w 5364212"/>
              <a:gd name="connsiteY2574" fmla="*/ 1224189 h 4070733"/>
              <a:gd name="connsiteX2575" fmla="*/ 1822103 w 5364212"/>
              <a:gd name="connsiteY2575" fmla="*/ 1063820 h 4070733"/>
              <a:gd name="connsiteX2576" fmla="*/ 1760281 w 5364212"/>
              <a:gd name="connsiteY2576" fmla="*/ 1063820 h 4070733"/>
              <a:gd name="connsiteX2577" fmla="*/ 1754472 w 5364212"/>
              <a:gd name="connsiteY2577" fmla="*/ 1063820 h 4070733"/>
              <a:gd name="connsiteX2578" fmla="*/ 1709270 w 5364212"/>
              <a:gd name="connsiteY2578" fmla="*/ 1063820 h 4070733"/>
              <a:gd name="connsiteX2579" fmla="*/ 1709270 w 5364212"/>
              <a:gd name="connsiteY2579" fmla="*/ 1356011 h 4070733"/>
              <a:gd name="connsiteX2580" fmla="*/ 1672433 w 5364212"/>
              <a:gd name="connsiteY2580" fmla="*/ 1321691 h 4070733"/>
              <a:gd name="connsiteX2581" fmla="*/ 1672926 w 5364212"/>
              <a:gd name="connsiteY2581" fmla="*/ 1308073 h 4070733"/>
              <a:gd name="connsiteX2582" fmla="*/ 1673419 w 5364212"/>
              <a:gd name="connsiteY2582" fmla="*/ 1296197 h 4070733"/>
              <a:gd name="connsiteX2583" fmla="*/ 1674910 w 5364212"/>
              <a:gd name="connsiteY2583" fmla="*/ 1258351 h 4070733"/>
              <a:gd name="connsiteX2584" fmla="*/ 1669448 w 5364212"/>
              <a:gd name="connsiteY2584" fmla="*/ 1183787 h 4070733"/>
              <a:gd name="connsiteX2585" fmla="*/ 1646277 w 5364212"/>
              <a:gd name="connsiteY2585" fmla="*/ 1159895 h 4070733"/>
              <a:gd name="connsiteX2586" fmla="*/ 1632469 w 5364212"/>
              <a:gd name="connsiteY2586" fmla="*/ 1165045 h 4070733"/>
              <a:gd name="connsiteX2587" fmla="*/ 1618764 w 5364212"/>
              <a:gd name="connsiteY2587" fmla="*/ 1181878 h 4070733"/>
              <a:gd name="connsiteX2588" fmla="*/ 1605228 w 5364212"/>
              <a:gd name="connsiteY2588" fmla="*/ 1202951 h 4070733"/>
              <a:gd name="connsiteX2589" fmla="*/ 1588711 w 5364212"/>
              <a:gd name="connsiteY2589" fmla="*/ 1227683 h 4070733"/>
              <a:gd name="connsiteX2590" fmla="*/ 1562263 w 5364212"/>
              <a:gd name="connsiteY2590" fmla="*/ 1258896 h 4070733"/>
              <a:gd name="connsiteX2591" fmla="*/ 1537826 w 5364212"/>
              <a:gd name="connsiteY2591" fmla="*/ 1272313 h 4070733"/>
              <a:gd name="connsiteX2592" fmla="*/ 1513981 w 5364212"/>
              <a:gd name="connsiteY2592" fmla="*/ 1266109 h 4070733"/>
              <a:gd name="connsiteX2593" fmla="*/ 1493126 w 5364212"/>
              <a:gd name="connsiteY2593" fmla="*/ 1249028 h 4070733"/>
              <a:gd name="connsiteX2594" fmla="*/ 1473840 w 5364212"/>
              <a:gd name="connsiteY2594" fmla="*/ 1215063 h 4070733"/>
              <a:gd name="connsiteX2595" fmla="*/ 1498450 w 5364212"/>
              <a:gd name="connsiteY2595" fmla="*/ 1197835 h 4070733"/>
              <a:gd name="connsiteX2596" fmla="*/ 1518509 w 5364212"/>
              <a:gd name="connsiteY2596" fmla="*/ 1221121 h 4070733"/>
              <a:gd name="connsiteX2597" fmla="*/ 1556544 w 5364212"/>
              <a:gd name="connsiteY2597" fmla="*/ 1181271 h 4070733"/>
              <a:gd name="connsiteX2598" fmla="*/ 1552691 w 5364212"/>
              <a:gd name="connsiteY2598" fmla="*/ 1171458 h 4070733"/>
              <a:gd name="connsiteX2599" fmla="*/ 1544239 w 5364212"/>
              <a:gd name="connsiteY2599" fmla="*/ 1158593 h 4070733"/>
              <a:gd name="connsiteX2600" fmla="*/ 1522169 w 5364212"/>
              <a:gd name="connsiteY2600" fmla="*/ 1146004 h 4070733"/>
              <a:gd name="connsiteX2601" fmla="*/ 1517567 w 5364212"/>
              <a:gd name="connsiteY2601" fmla="*/ 1146313 h 4070733"/>
              <a:gd name="connsiteX2602" fmla="*/ 1521546 w 5364212"/>
              <a:gd name="connsiteY2602" fmla="*/ 1156732 h 4070733"/>
              <a:gd name="connsiteX2603" fmla="*/ 1511039 w 5364212"/>
              <a:gd name="connsiteY2603" fmla="*/ 1177666 h 4070733"/>
              <a:gd name="connsiteX2604" fmla="*/ 1489789 w 5364212"/>
              <a:gd name="connsiteY2604" fmla="*/ 1186635 h 4070733"/>
              <a:gd name="connsiteX2605" fmla="*/ 1446114 w 5364212"/>
              <a:gd name="connsiteY2605" fmla="*/ 1148907 h 4070733"/>
              <a:gd name="connsiteX2606" fmla="*/ 1465337 w 5364212"/>
              <a:gd name="connsiteY2606" fmla="*/ 1114650 h 4070733"/>
              <a:gd name="connsiteX2607" fmla="*/ 1502165 w 5364212"/>
              <a:gd name="connsiteY2607" fmla="*/ 1102266 h 4070733"/>
              <a:gd name="connsiteX2608" fmla="*/ 1547994 w 5364212"/>
              <a:gd name="connsiteY2608" fmla="*/ 1119745 h 4070733"/>
              <a:gd name="connsiteX2609" fmla="*/ 1567627 w 5364212"/>
              <a:gd name="connsiteY2609" fmla="*/ 1139075 h 4070733"/>
              <a:gd name="connsiteX2610" fmla="*/ 1574006 w 5364212"/>
              <a:gd name="connsiteY2610" fmla="*/ 1151648 h 4070733"/>
              <a:gd name="connsiteX2611" fmla="*/ 1575365 w 5364212"/>
              <a:gd name="connsiteY2611" fmla="*/ 1147739 h 4070733"/>
              <a:gd name="connsiteX2612" fmla="*/ 1568064 w 5364212"/>
              <a:gd name="connsiteY2612" fmla="*/ 1120061 h 4070733"/>
              <a:gd name="connsiteX2613" fmla="*/ 1552813 w 5364212"/>
              <a:gd name="connsiteY2613" fmla="*/ 1103299 h 4070733"/>
              <a:gd name="connsiteX2614" fmla="*/ 1537684 w 5364212"/>
              <a:gd name="connsiteY2614" fmla="*/ 1097079 h 4070733"/>
              <a:gd name="connsiteX2615" fmla="*/ 1495989 w 5364212"/>
              <a:gd name="connsiteY2615" fmla="*/ 1089574 h 4070733"/>
              <a:gd name="connsiteX2616" fmla="*/ 1453213 w 5364212"/>
              <a:gd name="connsiteY2616" fmla="*/ 1063820 h 4070733"/>
              <a:gd name="connsiteX2617" fmla="*/ 1430740 w 5364212"/>
              <a:gd name="connsiteY2617" fmla="*/ 1063820 h 4070733"/>
              <a:gd name="connsiteX2618" fmla="*/ 1397580 w 5364212"/>
              <a:gd name="connsiteY2618" fmla="*/ 1026463 h 4070733"/>
              <a:gd name="connsiteX2619" fmla="*/ 1726517 w 5364212"/>
              <a:gd name="connsiteY2619" fmla="*/ 1026463 h 4070733"/>
              <a:gd name="connsiteX2620" fmla="*/ 1730756 w 5364212"/>
              <a:gd name="connsiteY2620" fmla="*/ 1026463 h 4070733"/>
              <a:gd name="connsiteX2621" fmla="*/ 1963264 w 5364212"/>
              <a:gd name="connsiteY2621" fmla="*/ 1026463 h 4070733"/>
              <a:gd name="connsiteX2622" fmla="*/ 1963761 w 5364212"/>
              <a:gd name="connsiteY2622" fmla="*/ 1021853 h 4070733"/>
              <a:gd name="connsiteX2623" fmla="*/ 1964258 w 5364212"/>
              <a:gd name="connsiteY2623" fmla="*/ 1013503 h 4070733"/>
              <a:gd name="connsiteX2624" fmla="*/ 1934142 w 5364212"/>
              <a:gd name="connsiteY2624" fmla="*/ 993744 h 4070733"/>
              <a:gd name="connsiteX2625" fmla="*/ 1909887 w 5364212"/>
              <a:gd name="connsiteY2625" fmla="*/ 996607 h 4070733"/>
              <a:gd name="connsiteX2626" fmla="*/ 1894380 w 5364212"/>
              <a:gd name="connsiteY2626" fmla="*/ 998189 h 4070733"/>
              <a:gd name="connsiteX2627" fmla="*/ 1883628 w 5364212"/>
              <a:gd name="connsiteY2627" fmla="*/ 998698 h 4070733"/>
              <a:gd name="connsiteX2628" fmla="*/ 1820612 w 5364212"/>
              <a:gd name="connsiteY2628" fmla="*/ 980272 h 4070733"/>
              <a:gd name="connsiteX2629" fmla="*/ 1790401 w 5364212"/>
              <a:gd name="connsiteY2629" fmla="*/ 931966 h 4070733"/>
              <a:gd name="connsiteX2630" fmla="*/ 1796818 w 5364212"/>
              <a:gd name="connsiteY2630" fmla="*/ 905195 h 4070733"/>
              <a:gd name="connsiteX2631" fmla="*/ 1820809 w 5364212"/>
              <a:gd name="connsiteY2631" fmla="*/ 893741 h 4070733"/>
              <a:gd name="connsiteX2632" fmla="*/ 449209 w 5364212"/>
              <a:gd name="connsiteY2632" fmla="*/ 893741 h 4070733"/>
              <a:gd name="connsiteX2633" fmla="*/ 449702 w 5364212"/>
              <a:gd name="connsiteY2633" fmla="*/ 903195 h 4070733"/>
              <a:gd name="connsiteX2634" fmla="*/ 450195 w 5364212"/>
              <a:gd name="connsiteY2634" fmla="*/ 910330 h 4070733"/>
              <a:gd name="connsiteX2635" fmla="*/ 445265 w 5364212"/>
              <a:gd name="connsiteY2635" fmla="*/ 916766 h 4070733"/>
              <a:gd name="connsiteX2636" fmla="*/ 443759 w 5364212"/>
              <a:gd name="connsiteY2636" fmla="*/ 923053 h 4070733"/>
              <a:gd name="connsiteX2637" fmla="*/ 455236 w 5364212"/>
              <a:gd name="connsiteY2637" fmla="*/ 943964 h 4070733"/>
              <a:gd name="connsiteX2638" fmla="*/ 483798 w 5364212"/>
              <a:gd name="connsiteY2638" fmla="*/ 951181 h 4070733"/>
              <a:gd name="connsiteX2639" fmla="*/ 498094 w 5364212"/>
              <a:gd name="connsiteY2639" fmla="*/ 950479 h 4070733"/>
              <a:gd name="connsiteX2640" fmla="*/ 516722 w 5364212"/>
              <a:gd name="connsiteY2640" fmla="*/ 948862 h 4070733"/>
              <a:gd name="connsiteX2641" fmla="*/ 552635 w 5364212"/>
              <a:gd name="connsiteY2641" fmla="*/ 945746 h 4070733"/>
              <a:gd name="connsiteX2642" fmla="*/ 612544 w 5364212"/>
              <a:gd name="connsiteY2642" fmla="*/ 969315 h 4070733"/>
              <a:gd name="connsiteX2643" fmla="*/ 628501 w 5364212"/>
              <a:gd name="connsiteY2643" fmla="*/ 1026463 h 4070733"/>
              <a:gd name="connsiteX2644" fmla="*/ 630369 w 5364212"/>
              <a:gd name="connsiteY2644" fmla="*/ 1026463 h 4070733"/>
              <a:gd name="connsiteX2645" fmla="*/ 653884 w 5364212"/>
              <a:gd name="connsiteY2645" fmla="*/ 1026463 h 4070733"/>
              <a:gd name="connsiteX2646" fmla="*/ 939772 w 5364212"/>
              <a:gd name="connsiteY2646" fmla="*/ 1026463 h 4070733"/>
              <a:gd name="connsiteX2647" fmla="*/ 969296 w 5364212"/>
              <a:gd name="connsiteY2647" fmla="*/ 1063820 h 4070733"/>
              <a:gd name="connsiteX2648" fmla="*/ 811814 w 5364212"/>
              <a:gd name="connsiteY2648" fmla="*/ 1063820 h 4070733"/>
              <a:gd name="connsiteX2649" fmla="*/ 811814 w 5364212"/>
              <a:gd name="connsiteY2649" fmla="*/ 1167341 h 4070733"/>
              <a:gd name="connsiteX2650" fmla="*/ 828403 w 5364212"/>
              <a:gd name="connsiteY2650" fmla="*/ 1162813 h 4070733"/>
              <a:gd name="connsiteX2651" fmla="*/ 845480 w 5364212"/>
              <a:gd name="connsiteY2651" fmla="*/ 1147716 h 4070733"/>
              <a:gd name="connsiteX2652" fmla="*/ 861338 w 5364212"/>
              <a:gd name="connsiteY2652" fmla="*/ 1126683 h 4070733"/>
              <a:gd name="connsiteX2653" fmla="*/ 881299 w 5364212"/>
              <a:gd name="connsiteY2653" fmla="*/ 1105232 h 4070733"/>
              <a:gd name="connsiteX2654" fmla="*/ 907672 w 5364212"/>
              <a:gd name="connsiteY2654" fmla="*/ 1124774 h 4070733"/>
              <a:gd name="connsiteX2655" fmla="*/ 924032 w 5364212"/>
              <a:gd name="connsiteY2655" fmla="*/ 1148860 h 4070733"/>
              <a:gd name="connsiteX2656" fmla="*/ 934029 w 5364212"/>
              <a:gd name="connsiteY2656" fmla="*/ 1176522 h 4070733"/>
              <a:gd name="connsiteX2657" fmla="*/ 937603 w 5364212"/>
              <a:gd name="connsiteY2657" fmla="*/ 1205360 h 4070733"/>
              <a:gd name="connsiteX2658" fmla="*/ 910098 w 5364212"/>
              <a:gd name="connsiteY2658" fmla="*/ 1286424 h 4070733"/>
              <a:gd name="connsiteX2659" fmla="*/ 831526 w 5364212"/>
              <a:gd name="connsiteY2659" fmla="*/ 1319853 h 4070733"/>
              <a:gd name="connsiteX2660" fmla="*/ 680386 w 5364212"/>
              <a:gd name="connsiteY2660" fmla="*/ 1072544 h 4070733"/>
              <a:gd name="connsiteX2661" fmla="*/ 708499 w 5364212"/>
              <a:gd name="connsiteY2661" fmla="*/ 1083729 h 4070733"/>
              <a:gd name="connsiteX2662" fmla="*/ 719471 w 5364212"/>
              <a:gd name="connsiteY2662" fmla="*/ 1147282 h 4070733"/>
              <a:gd name="connsiteX2663" fmla="*/ 737700 w 5364212"/>
              <a:gd name="connsiteY2663" fmla="*/ 1196849 h 4070733"/>
              <a:gd name="connsiteX2664" fmla="*/ 825027 w 5364212"/>
              <a:gd name="connsiteY2664" fmla="*/ 1261238 h 4070733"/>
              <a:gd name="connsiteX2665" fmla="*/ 866817 w 5364212"/>
              <a:gd name="connsiteY2665" fmla="*/ 1251737 h 4070733"/>
              <a:gd name="connsiteX2666" fmla="*/ 896246 w 5364212"/>
              <a:gd name="connsiteY2666" fmla="*/ 1226267 h 4070733"/>
              <a:gd name="connsiteX2667" fmla="*/ 907715 w 5364212"/>
              <a:gd name="connsiteY2667" fmla="*/ 1192767 h 4070733"/>
              <a:gd name="connsiteX2668" fmla="*/ 898534 w 5364212"/>
              <a:gd name="connsiteY2668" fmla="*/ 1160392 h 4070733"/>
              <a:gd name="connsiteX2669" fmla="*/ 888197 w 5364212"/>
              <a:gd name="connsiteY2669" fmla="*/ 1180297 h 4070733"/>
              <a:gd name="connsiteX2670" fmla="*/ 868296 w 5364212"/>
              <a:gd name="connsiteY2670" fmla="*/ 1198644 h 4070733"/>
              <a:gd name="connsiteX2671" fmla="*/ 844490 w 5364212"/>
              <a:gd name="connsiteY2671" fmla="*/ 1211608 h 4070733"/>
              <a:gd name="connsiteX2672" fmla="*/ 819221 w 5364212"/>
              <a:gd name="connsiteY2672" fmla="*/ 1218336 h 4070733"/>
              <a:gd name="connsiteX2673" fmla="*/ 774978 w 5364212"/>
              <a:gd name="connsiteY2673" fmla="*/ 1153860 h 4070733"/>
              <a:gd name="connsiteX2674" fmla="*/ 774978 w 5364212"/>
              <a:gd name="connsiteY2674" fmla="*/ 1063820 h 4070733"/>
              <a:gd name="connsiteX2675" fmla="*/ 684465 w 5364212"/>
              <a:gd name="connsiteY2675" fmla="*/ 1063820 h 4070733"/>
              <a:gd name="connsiteX2676" fmla="*/ 660943 w 5364212"/>
              <a:gd name="connsiteY2676" fmla="*/ 1063820 h 4070733"/>
              <a:gd name="connsiteX2677" fmla="*/ 487860 w 5364212"/>
              <a:gd name="connsiteY2677" fmla="*/ 1063820 h 4070733"/>
              <a:gd name="connsiteX2678" fmla="*/ 487860 w 5364212"/>
              <a:gd name="connsiteY2678" fmla="*/ 1230349 h 4070733"/>
              <a:gd name="connsiteX2679" fmla="*/ 509551 w 5364212"/>
              <a:gd name="connsiteY2679" fmla="*/ 1245518 h 4070733"/>
              <a:gd name="connsiteX2680" fmla="*/ 559868 w 5364212"/>
              <a:gd name="connsiteY2680" fmla="*/ 1214290 h 4070733"/>
              <a:gd name="connsiteX2681" fmla="*/ 582254 w 5364212"/>
              <a:gd name="connsiteY2681" fmla="*/ 1167893 h 4070733"/>
              <a:gd name="connsiteX2682" fmla="*/ 578239 w 5364212"/>
              <a:gd name="connsiteY2682" fmla="*/ 1169376 h 4070733"/>
              <a:gd name="connsiteX2683" fmla="*/ 563016 w 5364212"/>
              <a:gd name="connsiteY2683" fmla="*/ 1165747 h 4070733"/>
              <a:gd name="connsiteX2684" fmla="*/ 550198 w 5364212"/>
              <a:gd name="connsiteY2684" fmla="*/ 1157674 h 4070733"/>
              <a:gd name="connsiteX2685" fmla="*/ 540918 w 5364212"/>
              <a:gd name="connsiteY2685" fmla="*/ 1146075 h 4070733"/>
              <a:gd name="connsiteX2686" fmla="*/ 537191 w 5364212"/>
              <a:gd name="connsiteY2686" fmla="*/ 1131127 h 4070733"/>
              <a:gd name="connsiteX2687" fmla="*/ 548167 w 5364212"/>
              <a:gd name="connsiteY2687" fmla="*/ 1101315 h 4070733"/>
              <a:gd name="connsiteX2688" fmla="*/ 577395 w 5364212"/>
              <a:gd name="connsiteY2688" fmla="*/ 1088919 h 4070733"/>
              <a:gd name="connsiteX2689" fmla="*/ 621504 w 5364212"/>
              <a:gd name="connsiteY2689" fmla="*/ 1115604 h 4070733"/>
              <a:gd name="connsiteX2690" fmla="*/ 630047 w 5364212"/>
              <a:gd name="connsiteY2690" fmla="*/ 1136870 h 4070733"/>
              <a:gd name="connsiteX2691" fmla="*/ 633454 w 5364212"/>
              <a:gd name="connsiteY2691" fmla="*/ 1162348 h 4070733"/>
              <a:gd name="connsiteX2692" fmla="*/ 626024 w 5364212"/>
              <a:gd name="connsiteY2692" fmla="*/ 1202253 h 4070733"/>
              <a:gd name="connsiteX2693" fmla="*/ 626024 w 5364212"/>
              <a:gd name="connsiteY2693" fmla="*/ 1405926 h 4070733"/>
              <a:gd name="connsiteX2694" fmla="*/ 620191 w 5364212"/>
              <a:gd name="connsiteY2694" fmla="*/ 1410690 h 4070733"/>
              <a:gd name="connsiteX2695" fmla="*/ 606817 w 5364212"/>
              <a:gd name="connsiteY2695" fmla="*/ 1403276 h 4070733"/>
              <a:gd name="connsiteX2696" fmla="*/ 598819 w 5364212"/>
              <a:gd name="connsiteY2696" fmla="*/ 1391286 h 4070733"/>
              <a:gd name="connsiteX2697" fmla="*/ 593013 w 5364212"/>
              <a:gd name="connsiteY2697" fmla="*/ 1381450 h 4070733"/>
              <a:gd name="connsiteX2698" fmla="*/ 564207 w 5364212"/>
              <a:gd name="connsiteY2698" fmla="*/ 1364668 h 4070733"/>
              <a:gd name="connsiteX2699" fmla="*/ 525895 w 5364212"/>
              <a:gd name="connsiteY2699" fmla="*/ 1360665 h 4070733"/>
              <a:gd name="connsiteX2700" fmla="*/ 514430 w 5364212"/>
              <a:gd name="connsiteY2700" fmla="*/ 1360914 h 4070733"/>
              <a:gd name="connsiteX2701" fmla="*/ 501948 w 5364212"/>
              <a:gd name="connsiteY2701" fmla="*/ 1361162 h 4070733"/>
              <a:gd name="connsiteX2702" fmla="*/ 485722 w 5364212"/>
              <a:gd name="connsiteY2702" fmla="*/ 1361659 h 4070733"/>
              <a:gd name="connsiteX2703" fmla="*/ 468440 w 5364212"/>
              <a:gd name="connsiteY2703" fmla="*/ 1361659 h 4070733"/>
              <a:gd name="connsiteX2704" fmla="*/ 391306 w 5364212"/>
              <a:gd name="connsiteY2704" fmla="*/ 1299993 h 4070733"/>
              <a:gd name="connsiteX2705" fmla="*/ 390940 w 5364212"/>
              <a:gd name="connsiteY2705" fmla="*/ 1294348 h 4070733"/>
              <a:gd name="connsiteX2706" fmla="*/ 386549 w 5364212"/>
              <a:gd name="connsiteY2706" fmla="*/ 1314418 h 4070733"/>
              <a:gd name="connsiteX2707" fmla="*/ 374445 w 5364212"/>
              <a:gd name="connsiteY2707" fmla="*/ 1330644 h 4070733"/>
              <a:gd name="connsiteX2708" fmla="*/ 356761 w 5364212"/>
              <a:gd name="connsiteY2708" fmla="*/ 1341229 h 4070733"/>
              <a:gd name="connsiteX2709" fmla="*/ 335432 w 5364212"/>
              <a:gd name="connsiteY2709" fmla="*/ 1345008 h 4070733"/>
              <a:gd name="connsiteX2710" fmla="*/ 258265 w 5364212"/>
              <a:gd name="connsiteY2710" fmla="*/ 1295906 h 4070733"/>
              <a:gd name="connsiteX2711" fmla="*/ 234806 w 5364212"/>
              <a:gd name="connsiteY2711" fmla="*/ 1199697 h 4070733"/>
              <a:gd name="connsiteX2712" fmla="*/ 251501 w 5364212"/>
              <a:gd name="connsiteY2712" fmla="*/ 1121189 h 4070733"/>
              <a:gd name="connsiteX2713" fmla="*/ 294076 w 5364212"/>
              <a:gd name="connsiteY2713" fmla="*/ 1056619 h 4070733"/>
              <a:gd name="connsiteX2714" fmla="*/ 325462 w 5364212"/>
              <a:gd name="connsiteY2714" fmla="*/ 1036863 h 4070733"/>
              <a:gd name="connsiteX2715" fmla="*/ 343897 w 5364212"/>
              <a:gd name="connsiteY2715" fmla="*/ 1029761 h 4070733"/>
              <a:gd name="connsiteX2716" fmla="*/ 355762 w 5364212"/>
              <a:gd name="connsiteY2716" fmla="*/ 1027593 h 4070733"/>
              <a:gd name="connsiteX2717" fmla="*/ 354917 w 5364212"/>
              <a:gd name="connsiteY2717" fmla="*/ 1026463 h 4070733"/>
              <a:gd name="connsiteX2718" fmla="*/ 361942 w 5364212"/>
              <a:gd name="connsiteY2718" fmla="*/ 1026463 h 4070733"/>
              <a:gd name="connsiteX2719" fmla="*/ 364704 w 5364212"/>
              <a:gd name="connsiteY2719" fmla="*/ 1025958 h 4070733"/>
              <a:gd name="connsiteX2720" fmla="*/ 365131 w 5364212"/>
              <a:gd name="connsiteY2720" fmla="*/ 1026463 h 4070733"/>
              <a:gd name="connsiteX2721" fmla="*/ 591664 w 5364212"/>
              <a:gd name="connsiteY2721" fmla="*/ 1026463 h 4070733"/>
              <a:gd name="connsiteX2722" fmla="*/ 592161 w 5364212"/>
              <a:gd name="connsiteY2722" fmla="*/ 1021853 h 4070733"/>
              <a:gd name="connsiteX2723" fmla="*/ 592658 w 5364212"/>
              <a:gd name="connsiteY2723" fmla="*/ 1013503 h 4070733"/>
              <a:gd name="connsiteX2724" fmla="*/ 562542 w 5364212"/>
              <a:gd name="connsiteY2724" fmla="*/ 993744 h 4070733"/>
              <a:gd name="connsiteX2725" fmla="*/ 538287 w 5364212"/>
              <a:gd name="connsiteY2725" fmla="*/ 996607 h 4070733"/>
              <a:gd name="connsiteX2726" fmla="*/ 522780 w 5364212"/>
              <a:gd name="connsiteY2726" fmla="*/ 998189 h 4070733"/>
              <a:gd name="connsiteX2727" fmla="*/ 512028 w 5364212"/>
              <a:gd name="connsiteY2727" fmla="*/ 998698 h 4070733"/>
              <a:gd name="connsiteX2728" fmla="*/ 449012 w 5364212"/>
              <a:gd name="connsiteY2728" fmla="*/ 980272 h 4070733"/>
              <a:gd name="connsiteX2729" fmla="*/ 418801 w 5364212"/>
              <a:gd name="connsiteY2729" fmla="*/ 931966 h 4070733"/>
              <a:gd name="connsiteX2730" fmla="*/ 425218 w 5364212"/>
              <a:gd name="connsiteY2730" fmla="*/ 905195 h 4070733"/>
              <a:gd name="connsiteX2731" fmla="*/ 449209 w 5364212"/>
              <a:gd name="connsiteY2731" fmla="*/ 893741 h 4070733"/>
              <a:gd name="connsiteX2732" fmla="*/ 3292826 w 5364212"/>
              <a:gd name="connsiteY2732" fmla="*/ 478783 h 4070733"/>
              <a:gd name="connsiteX2733" fmla="*/ 3332450 w 5364212"/>
              <a:gd name="connsiteY2733" fmla="*/ 494741 h 4070733"/>
              <a:gd name="connsiteX2734" fmla="*/ 3348894 w 5364212"/>
              <a:gd name="connsiteY2734" fmla="*/ 534013 h 4070733"/>
              <a:gd name="connsiteX2735" fmla="*/ 3332456 w 5364212"/>
              <a:gd name="connsiteY2735" fmla="*/ 573173 h 4070733"/>
              <a:gd name="connsiteX2736" fmla="*/ 3292826 w 5364212"/>
              <a:gd name="connsiteY2736" fmla="*/ 590093 h 4070733"/>
              <a:gd name="connsiteX2737" fmla="*/ 3253116 w 5364212"/>
              <a:gd name="connsiteY2737" fmla="*/ 573245 h 4070733"/>
              <a:gd name="connsiteX2738" fmla="*/ 3236744 w 5364212"/>
              <a:gd name="connsiteY2738" fmla="*/ 534013 h 4070733"/>
              <a:gd name="connsiteX2739" fmla="*/ 3253122 w 5364212"/>
              <a:gd name="connsiteY2739" fmla="*/ 494677 h 4070733"/>
              <a:gd name="connsiteX2740" fmla="*/ 3292826 w 5364212"/>
              <a:gd name="connsiteY2740" fmla="*/ 478783 h 4070733"/>
              <a:gd name="connsiteX2741" fmla="*/ 1141675 w 5364212"/>
              <a:gd name="connsiteY2741" fmla="*/ 443448 h 4070733"/>
              <a:gd name="connsiteX2742" fmla="*/ 1101415 w 5364212"/>
              <a:gd name="connsiteY2742" fmla="*/ 465373 h 4070733"/>
              <a:gd name="connsiteX2743" fmla="*/ 1085096 w 5364212"/>
              <a:gd name="connsiteY2743" fmla="*/ 517353 h 4070733"/>
              <a:gd name="connsiteX2744" fmla="*/ 1112076 w 5364212"/>
              <a:gd name="connsiteY2744" fmla="*/ 562473 h 4070733"/>
              <a:gd name="connsiteX2745" fmla="*/ 1137458 w 5364212"/>
              <a:gd name="connsiteY2745" fmla="*/ 556789 h 4070733"/>
              <a:gd name="connsiteX2746" fmla="*/ 1158170 w 5364212"/>
              <a:gd name="connsiteY2746" fmla="*/ 541347 h 4070733"/>
              <a:gd name="connsiteX2747" fmla="*/ 1172426 w 5364212"/>
              <a:gd name="connsiteY2747" fmla="*/ 518414 h 4070733"/>
              <a:gd name="connsiteX2748" fmla="*/ 1177691 w 5364212"/>
              <a:gd name="connsiteY2748" fmla="*/ 491017 h 4070733"/>
              <a:gd name="connsiteX2749" fmla="*/ 1168058 w 5364212"/>
              <a:gd name="connsiteY2749" fmla="*/ 457914 h 4070733"/>
              <a:gd name="connsiteX2750" fmla="*/ 1141675 w 5364212"/>
              <a:gd name="connsiteY2750" fmla="*/ 443448 h 4070733"/>
              <a:gd name="connsiteX2751" fmla="*/ 1135100 w 5364212"/>
              <a:gd name="connsiteY2751" fmla="*/ 379744 h 4070733"/>
              <a:gd name="connsiteX2752" fmla="*/ 1212097 w 5364212"/>
              <a:gd name="connsiteY2752" fmla="*/ 415237 h 4070733"/>
              <a:gd name="connsiteX2753" fmla="*/ 1242979 w 5364212"/>
              <a:gd name="connsiteY2753" fmla="*/ 495874 h 4070733"/>
              <a:gd name="connsiteX2754" fmla="*/ 1210840 w 5364212"/>
              <a:gd name="connsiteY2754" fmla="*/ 579092 h 4070733"/>
              <a:gd name="connsiteX2755" fmla="*/ 1174358 w 5364212"/>
              <a:gd name="connsiteY2755" fmla="*/ 607979 h 4070733"/>
              <a:gd name="connsiteX2756" fmla="*/ 1131813 w 5364212"/>
              <a:gd name="connsiteY2756" fmla="*/ 616956 h 4070733"/>
              <a:gd name="connsiteX2757" fmla="*/ 1046133 w 5364212"/>
              <a:gd name="connsiteY2757" fmla="*/ 578162 h 4070733"/>
              <a:gd name="connsiteX2758" fmla="*/ 1014059 w 5364212"/>
              <a:gd name="connsiteY2758" fmla="*/ 501637 h 4070733"/>
              <a:gd name="connsiteX2759" fmla="*/ 1050861 w 5364212"/>
              <a:gd name="connsiteY2759" fmla="*/ 416678 h 4070733"/>
              <a:gd name="connsiteX2760" fmla="*/ 1089949 w 5364212"/>
              <a:gd name="connsiteY2760" fmla="*/ 389606 h 4070733"/>
              <a:gd name="connsiteX2761" fmla="*/ 1135100 w 5364212"/>
              <a:gd name="connsiteY2761" fmla="*/ 379744 h 4070733"/>
              <a:gd name="connsiteX2762" fmla="*/ 3431666 w 5364212"/>
              <a:gd name="connsiteY2762" fmla="*/ 256241 h 4070733"/>
              <a:gd name="connsiteX2763" fmla="*/ 3353550 w 5364212"/>
              <a:gd name="connsiteY2763" fmla="*/ 294996 h 4070733"/>
              <a:gd name="connsiteX2764" fmla="*/ 3262598 w 5364212"/>
              <a:gd name="connsiteY2764" fmla="*/ 342864 h 4070733"/>
              <a:gd name="connsiteX2765" fmla="*/ 3431666 w 5364212"/>
              <a:gd name="connsiteY2765" fmla="*/ 493570 h 4070733"/>
              <a:gd name="connsiteX2766" fmla="*/ 1141675 w 5364212"/>
              <a:gd name="connsiteY2766" fmla="*/ 168519 h 4070733"/>
              <a:gd name="connsiteX2767" fmla="*/ 1101415 w 5364212"/>
              <a:gd name="connsiteY2767" fmla="*/ 190442 h 4070733"/>
              <a:gd name="connsiteX2768" fmla="*/ 1085096 w 5364212"/>
              <a:gd name="connsiteY2768" fmla="*/ 242423 h 4070733"/>
              <a:gd name="connsiteX2769" fmla="*/ 1112076 w 5364212"/>
              <a:gd name="connsiteY2769" fmla="*/ 287542 h 4070733"/>
              <a:gd name="connsiteX2770" fmla="*/ 1137458 w 5364212"/>
              <a:gd name="connsiteY2770" fmla="*/ 281859 h 4070733"/>
              <a:gd name="connsiteX2771" fmla="*/ 1158170 w 5364212"/>
              <a:gd name="connsiteY2771" fmla="*/ 266417 h 4070733"/>
              <a:gd name="connsiteX2772" fmla="*/ 1172426 w 5364212"/>
              <a:gd name="connsiteY2772" fmla="*/ 243485 h 4070733"/>
              <a:gd name="connsiteX2773" fmla="*/ 1177691 w 5364212"/>
              <a:gd name="connsiteY2773" fmla="*/ 216086 h 4070733"/>
              <a:gd name="connsiteX2774" fmla="*/ 1168058 w 5364212"/>
              <a:gd name="connsiteY2774" fmla="*/ 182984 h 4070733"/>
              <a:gd name="connsiteX2775" fmla="*/ 1141675 w 5364212"/>
              <a:gd name="connsiteY2775" fmla="*/ 168519 h 4070733"/>
              <a:gd name="connsiteX2776" fmla="*/ 2073783 w 5364212"/>
              <a:gd name="connsiteY2776" fmla="*/ 147564 h 4070733"/>
              <a:gd name="connsiteX2777" fmla="*/ 2124324 w 5364212"/>
              <a:gd name="connsiteY2777" fmla="*/ 197005 h 4070733"/>
              <a:gd name="connsiteX2778" fmla="*/ 2139778 w 5364212"/>
              <a:gd name="connsiteY2778" fmla="*/ 254958 h 4070733"/>
              <a:gd name="connsiteX2779" fmla="*/ 2171610 w 5364212"/>
              <a:gd name="connsiteY2779" fmla="*/ 222799 h 4070733"/>
              <a:gd name="connsiteX2780" fmla="*/ 2213409 w 5364212"/>
              <a:gd name="connsiteY2780" fmla="*/ 221575 h 4070733"/>
              <a:gd name="connsiteX2781" fmla="*/ 2251246 w 5364212"/>
              <a:gd name="connsiteY2781" fmla="*/ 248023 h 4070733"/>
              <a:gd name="connsiteX2782" fmla="*/ 2274100 w 5364212"/>
              <a:gd name="connsiteY2782" fmla="*/ 288682 h 4070733"/>
              <a:gd name="connsiteX2783" fmla="*/ 2274100 w 5364212"/>
              <a:gd name="connsiteY2783" fmla="*/ 147564 h 4070733"/>
              <a:gd name="connsiteX2784" fmla="*/ 1389559 w 5364212"/>
              <a:gd name="connsiteY2784" fmla="*/ 147564 h 4070733"/>
              <a:gd name="connsiteX2785" fmla="*/ 1487550 w 5364212"/>
              <a:gd name="connsiteY2785" fmla="*/ 232273 h 4070733"/>
              <a:gd name="connsiteX2786" fmla="*/ 1531805 w 5364212"/>
              <a:gd name="connsiteY2786" fmla="*/ 355436 h 4070733"/>
              <a:gd name="connsiteX2787" fmla="*/ 1531805 w 5364212"/>
              <a:gd name="connsiteY2787" fmla="*/ 366124 h 4070733"/>
              <a:gd name="connsiteX2788" fmla="*/ 1530993 w 5364212"/>
              <a:gd name="connsiteY2788" fmla="*/ 374808 h 4070733"/>
              <a:gd name="connsiteX2789" fmla="*/ 1575823 w 5364212"/>
              <a:gd name="connsiteY2789" fmla="*/ 418447 h 4070733"/>
              <a:gd name="connsiteX2790" fmla="*/ 1596451 w 5364212"/>
              <a:gd name="connsiteY2790" fmla="*/ 447263 h 4070733"/>
              <a:gd name="connsiteX2791" fmla="*/ 1596451 w 5364212"/>
              <a:gd name="connsiteY2791" fmla="*/ 147564 h 4070733"/>
              <a:gd name="connsiteX2792" fmla="*/ 427535 w 5364212"/>
              <a:gd name="connsiteY2792" fmla="*/ 147564 h 4070733"/>
              <a:gd name="connsiteX2793" fmla="*/ 525526 w 5364212"/>
              <a:gd name="connsiteY2793" fmla="*/ 232273 h 4070733"/>
              <a:gd name="connsiteX2794" fmla="*/ 569781 w 5364212"/>
              <a:gd name="connsiteY2794" fmla="*/ 355436 h 4070733"/>
              <a:gd name="connsiteX2795" fmla="*/ 569781 w 5364212"/>
              <a:gd name="connsiteY2795" fmla="*/ 366124 h 4070733"/>
              <a:gd name="connsiteX2796" fmla="*/ 568969 w 5364212"/>
              <a:gd name="connsiteY2796" fmla="*/ 374808 h 4070733"/>
              <a:gd name="connsiteX2797" fmla="*/ 613799 w 5364212"/>
              <a:gd name="connsiteY2797" fmla="*/ 418447 h 4070733"/>
              <a:gd name="connsiteX2798" fmla="*/ 634427 w 5364212"/>
              <a:gd name="connsiteY2798" fmla="*/ 447263 h 4070733"/>
              <a:gd name="connsiteX2799" fmla="*/ 634427 w 5364212"/>
              <a:gd name="connsiteY2799" fmla="*/ 147564 h 4070733"/>
              <a:gd name="connsiteX2800" fmla="*/ 1135100 w 5364212"/>
              <a:gd name="connsiteY2800" fmla="*/ 104816 h 4070733"/>
              <a:gd name="connsiteX2801" fmla="*/ 1212097 w 5364212"/>
              <a:gd name="connsiteY2801" fmla="*/ 140307 h 4070733"/>
              <a:gd name="connsiteX2802" fmla="*/ 1242979 w 5364212"/>
              <a:gd name="connsiteY2802" fmla="*/ 220945 h 4070733"/>
              <a:gd name="connsiteX2803" fmla="*/ 1210840 w 5364212"/>
              <a:gd name="connsiteY2803" fmla="*/ 304163 h 4070733"/>
              <a:gd name="connsiteX2804" fmla="*/ 1174358 w 5364212"/>
              <a:gd name="connsiteY2804" fmla="*/ 333047 h 4070733"/>
              <a:gd name="connsiteX2805" fmla="*/ 1131813 w 5364212"/>
              <a:gd name="connsiteY2805" fmla="*/ 342025 h 4070733"/>
              <a:gd name="connsiteX2806" fmla="*/ 1046133 w 5364212"/>
              <a:gd name="connsiteY2806" fmla="*/ 303232 h 4070733"/>
              <a:gd name="connsiteX2807" fmla="*/ 1014059 w 5364212"/>
              <a:gd name="connsiteY2807" fmla="*/ 226707 h 4070733"/>
              <a:gd name="connsiteX2808" fmla="*/ 1049853 w 5364212"/>
              <a:gd name="connsiteY2808" fmla="*/ 143542 h 4070733"/>
              <a:gd name="connsiteX2809" fmla="*/ 1135100 w 5364212"/>
              <a:gd name="connsiteY2809" fmla="*/ 104816 h 4070733"/>
              <a:gd name="connsiteX2810" fmla="*/ 3629556 w 5364212"/>
              <a:gd name="connsiteY2810" fmla="*/ 0 h 4070733"/>
              <a:gd name="connsiteX2811" fmla="*/ 3662260 w 5364212"/>
              <a:gd name="connsiteY2811" fmla="*/ 18822 h 4070733"/>
              <a:gd name="connsiteX2812" fmla="*/ 3686960 w 5364212"/>
              <a:gd name="connsiteY2812" fmla="*/ 85537 h 4070733"/>
              <a:gd name="connsiteX2813" fmla="*/ 3704526 w 5364212"/>
              <a:gd name="connsiteY2813" fmla="*/ 85537 h 4070733"/>
              <a:gd name="connsiteX2814" fmla="*/ 3727850 w 5364212"/>
              <a:gd name="connsiteY2814" fmla="*/ 85537 h 4070733"/>
              <a:gd name="connsiteX2815" fmla="*/ 4111038 w 5364212"/>
              <a:gd name="connsiteY2815" fmla="*/ 85537 h 4070733"/>
              <a:gd name="connsiteX2816" fmla="*/ 4164672 w 5364212"/>
              <a:gd name="connsiteY2816" fmla="*/ 85537 h 4070733"/>
              <a:gd name="connsiteX2817" fmla="*/ 4172044 w 5364212"/>
              <a:gd name="connsiteY2817" fmla="*/ 85537 h 4070733"/>
              <a:gd name="connsiteX2818" fmla="*/ 4242156 w 5364212"/>
              <a:gd name="connsiteY2818" fmla="*/ 105738 h 4070733"/>
              <a:gd name="connsiteX2819" fmla="*/ 4265752 w 5364212"/>
              <a:gd name="connsiteY2819" fmla="*/ 164458 h 4070733"/>
              <a:gd name="connsiteX2820" fmla="*/ 4264926 w 5364212"/>
              <a:gd name="connsiteY2820" fmla="*/ 139032 h 4070733"/>
              <a:gd name="connsiteX2821" fmla="*/ 4261612 w 5364212"/>
              <a:gd name="connsiteY2821" fmla="*/ 91247 h 4070733"/>
              <a:gd name="connsiteX2822" fmla="*/ 4259058 w 5364212"/>
              <a:gd name="connsiteY2822" fmla="*/ 43194 h 4070733"/>
              <a:gd name="connsiteX2823" fmla="*/ 4258208 w 5364212"/>
              <a:gd name="connsiteY2823" fmla="*/ 0 h 4070733"/>
              <a:gd name="connsiteX2824" fmla="*/ 4290910 w 5364212"/>
              <a:gd name="connsiteY2824" fmla="*/ 18822 h 4070733"/>
              <a:gd name="connsiteX2825" fmla="*/ 4315612 w 5364212"/>
              <a:gd name="connsiteY2825" fmla="*/ 85537 h 4070733"/>
              <a:gd name="connsiteX2826" fmla="*/ 4356500 w 5364212"/>
              <a:gd name="connsiteY2826" fmla="*/ 85537 h 4070733"/>
              <a:gd name="connsiteX2827" fmla="*/ 4406568 w 5364212"/>
              <a:gd name="connsiteY2827" fmla="*/ 147564 h 4070733"/>
              <a:gd name="connsiteX2828" fmla="*/ 4320234 w 5364212"/>
              <a:gd name="connsiteY2828" fmla="*/ 147564 h 4070733"/>
              <a:gd name="connsiteX2829" fmla="*/ 4320234 w 5364212"/>
              <a:gd name="connsiteY2829" fmla="*/ 628690 h 4070733"/>
              <a:gd name="connsiteX2830" fmla="*/ 4259046 w 5364212"/>
              <a:gd name="connsiteY2830" fmla="*/ 577835 h 4070733"/>
              <a:gd name="connsiteX2831" fmla="*/ 4259046 w 5364212"/>
              <a:gd name="connsiteY2831" fmla="*/ 232942 h 4070733"/>
              <a:gd name="connsiteX2832" fmla="*/ 4251632 w 5364212"/>
              <a:gd name="connsiteY2832" fmla="*/ 197986 h 4070733"/>
              <a:gd name="connsiteX2833" fmla="*/ 4230992 w 5364212"/>
              <a:gd name="connsiteY2833" fmla="*/ 171446 h 4070733"/>
              <a:gd name="connsiteX2834" fmla="*/ 4200672 w 5364212"/>
              <a:gd name="connsiteY2834" fmla="*/ 154028 h 4070733"/>
              <a:gd name="connsiteX2835" fmla="*/ 4161800 w 5364212"/>
              <a:gd name="connsiteY2835" fmla="*/ 147564 h 4070733"/>
              <a:gd name="connsiteX2836" fmla="*/ 4136592 w 5364212"/>
              <a:gd name="connsiteY2836" fmla="*/ 147564 h 4070733"/>
              <a:gd name="connsiteX2837" fmla="*/ 4136592 w 5364212"/>
              <a:gd name="connsiteY2837" fmla="*/ 642940 h 4070733"/>
              <a:gd name="connsiteX2838" fmla="*/ 4083012 w 5364212"/>
              <a:gd name="connsiteY2838" fmla="*/ 616013 h 4070733"/>
              <a:gd name="connsiteX2839" fmla="*/ 4086300 w 5364212"/>
              <a:gd name="connsiteY2839" fmla="*/ 562381 h 4070733"/>
              <a:gd name="connsiteX2840" fmla="*/ 4050978 w 5364212"/>
              <a:gd name="connsiteY2840" fmla="*/ 403542 h 4070733"/>
              <a:gd name="connsiteX2841" fmla="*/ 3931050 w 5364212"/>
              <a:gd name="connsiteY2841" fmla="*/ 311903 h 4070733"/>
              <a:gd name="connsiteX2842" fmla="*/ 3927158 w 5364212"/>
              <a:gd name="connsiteY2842" fmla="*/ 311631 h 4070733"/>
              <a:gd name="connsiteX2843" fmla="*/ 3938934 w 5364212"/>
              <a:gd name="connsiteY2843" fmla="*/ 326531 h 4070733"/>
              <a:gd name="connsiteX2844" fmla="*/ 3956380 w 5364212"/>
              <a:gd name="connsiteY2844" fmla="*/ 366007 h 4070733"/>
              <a:gd name="connsiteX2845" fmla="*/ 3936780 w 5364212"/>
              <a:gd name="connsiteY2845" fmla="*/ 421484 h 4070733"/>
              <a:gd name="connsiteX2846" fmla="*/ 3884504 w 5364212"/>
              <a:gd name="connsiteY2846" fmla="*/ 444287 h 4070733"/>
              <a:gd name="connsiteX2847" fmla="*/ 3787062 w 5364212"/>
              <a:gd name="connsiteY2847" fmla="*/ 349597 h 4070733"/>
              <a:gd name="connsiteX2848" fmla="*/ 3822608 w 5364212"/>
              <a:gd name="connsiteY2848" fmla="*/ 266798 h 4070733"/>
              <a:gd name="connsiteX2849" fmla="*/ 3908602 w 5364212"/>
              <a:gd name="connsiteY2849" fmla="*/ 233557 h 4070733"/>
              <a:gd name="connsiteX2850" fmla="*/ 4066766 w 5364212"/>
              <a:gd name="connsiteY2850" fmla="*/ 350606 h 4070733"/>
              <a:gd name="connsiteX2851" fmla="*/ 4073728 w 5364212"/>
              <a:gd name="connsiteY2851" fmla="*/ 363709 h 4070733"/>
              <a:gd name="connsiteX2852" fmla="*/ 4073728 w 5364212"/>
              <a:gd name="connsiteY2852" fmla="*/ 147564 h 4070733"/>
              <a:gd name="connsiteX2853" fmla="*/ 3777918 w 5364212"/>
              <a:gd name="connsiteY2853" fmla="*/ 147564 h 4070733"/>
              <a:gd name="connsiteX2854" fmla="*/ 3754556 w 5364212"/>
              <a:gd name="connsiteY2854" fmla="*/ 147564 h 4070733"/>
              <a:gd name="connsiteX2855" fmla="*/ 3691584 w 5364212"/>
              <a:gd name="connsiteY2855" fmla="*/ 147564 h 4070733"/>
              <a:gd name="connsiteX2856" fmla="*/ 3691584 w 5364212"/>
              <a:gd name="connsiteY2856" fmla="*/ 628690 h 4070733"/>
              <a:gd name="connsiteX2857" fmla="*/ 3630396 w 5364212"/>
              <a:gd name="connsiteY2857" fmla="*/ 577835 h 4070733"/>
              <a:gd name="connsiteX2858" fmla="*/ 3630396 w 5364212"/>
              <a:gd name="connsiteY2858" fmla="*/ 232942 h 4070733"/>
              <a:gd name="connsiteX2859" fmla="*/ 3622982 w 5364212"/>
              <a:gd name="connsiteY2859" fmla="*/ 197986 h 4070733"/>
              <a:gd name="connsiteX2860" fmla="*/ 3602342 w 5364212"/>
              <a:gd name="connsiteY2860" fmla="*/ 171446 h 4070733"/>
              <a:gd name="connsiteX2861" fmla="*/ 3572022 w 5364212"/>
              <a:gd name="connsiteY2861" fmla="*/ 154028 h 4070733"/>
              <a:gd name="connsiteX2862" fmla="*/ 3533152 w 5364212"/>
              <a:gd name="connsiteY2862" fmla="*/ 147564 h 4070733"/>
              <a:gd name="connsiteX2863" fmla="*/ 3492854 w 5364212"/>
              <a:gd name="connsiteY2863" fmla="*/ 147564 h 4070733"/>
              <a:gd name="connsiteX2864" fmla="*/ 3492854 w 5364212"/>
              <a:gd name="connsiteY2864" fmla="*/ 631061 h 4070733"/>
              <a:gd name="connsiteX2865" fmla="*/ 3467368 w 5364212"/>
              <a:gd name="connsiteY2865" fmla="*/ 600638 h 4070733"/>
              <a:gd name="connsiteX2866" fmla="*/ 3467368 w 5364212"/>
              <a:gd name="connsiteY2866" fmla="*/ 601461 h 4070733"/>
              <a:gd name="connsiteX2867" fmla="*/ 3429878 w 5364212"/>
              <a:gd name="connsiteY2867" fmla="*/ 549185 h 4070733"/>
              <a:gd name="connsiteX2868" fmla="*/ 3403174 w 5364212"/>
              <a:gd name="connsiteY2868" fmla="*/ 511787 h 4070733"/>
              <a:gd name="connsiteX2869" fmla="*/ 3368918 w 5364212"/>
              <a:gd name="connsiteY2869" fmla="*/ 473924 h 4070733"/>
              <a:gd name="connsiteX2870" fmla="*/ 3216772 w 5364212"/>
              <a:gd name="connsiteY2870" fmla="*/ 403555 h 4070733"/>
              <a:gd name="connsiteX2871" fmla="*/ 3209674 w 5364212"/>
              <a:gd name="connsiteY2871" fmla="*/ 395593 h 4070733"/>
              <a:gd name="connsiteX2872" fmla="*/ 3148826 w 5364212"/>
              <a:gd name="connsiteY2872" fmla="*/ 316134 h 4070733"/>
              <a:gd name="connsiteX2873" fmla="*/ 3431692 w 5364212"/>
              <a:gd name="connsiteY2873" fmla="*/ 167706 h 4070733"/>
              <a:gd name="connsiteX2874" fmla="*/ 3431692 w 5364212"/>
              <a:gd name="connsiteY2874" fmla="*/ 147564 h 4070733"/>
              <a:gd name="connsiteX2875" fmla="*/ 3121558 w 5364212"/>
              <a:gd name="connsiteY2875" fmla="*/ 147564 h 4070733"/>
              <a:gd name="connsiteX2876" fmla="*/ 3071528 w 5364212"/>
              <a:gd name="connsiteY2876" fmla="*/ 85537 h 4070733"/>
              <a:gd name="connsiteX2877" fmla="*/ 3482388 w 5364212"/>
              <a:gd name="connsiteY2877" fmla="*/ 85537 h 4070733"/>
              <a:gd name="connsiteX2878" fmla="*/ 3536638 w 5364212"/>
              <a:gd name="connsiteY2878" fmla="*/ 85537 h 4070733"/>
              <a:gd name="connsiteX2879" fmla="*/ 3543392 w 5364212"/>
              <a:gd name="connsiteY2879" fmla="*/ 85537 h 4070733"/>
              <a:gd name="connsiteX2880" fmla="*/ 3613508 w 5364212"/>
              <a:gd name="connsiteY2880" fmla="*/ 105738 h 4070733"/>
              <a:gd name="connsiteX2881" fmla="*/ 3637100 w 5364212"/>
              <a:gd name="connsiteY2881" fmla="*/ 164458 h 4070733"/>
              <a:gd name="connsiteX2882" fmla="*/ 3636276 w 5364212"/>
              <a:gd name="connsiteY2882" fmla="*/ 139032 h 4070733"/>
              <a:gd name="connsiteX2883" fmla="*/ 3632962 w 5364212"/>
              <a:gd name="connsiteY2883" fmla="*/ 91247 h 4070733"/>
              <a:gd name="connsiteX2884" fmla="*/ 3630408 w 5364212"/>
              <a:gd name="connsiteY2884" fmla="*/ 43194 h 4070733"/>
              <a:gd name="connsiteX2885" fmla="*/ 3629556 w 5364212"/>
              <a:gd name="connsiteY2885" fmla="*/ 0 h 4070733"/>
              <a:gd name="connsiteX2886" fmla="*/ 1781707 w 5364212"/>
              <a:gd name="connsiteY2886" fmla="*/ 0 h 4070733"/>
              <a:gd name="connsiteX2887" fmla="*/ 1814410 w 5364212"/>
              <a:gd name="connsiteY2887" fmla="*/ 18822 h 4070733"/>
              <a:gd name="connsiteX2888" fmla="*/ 1839111 w 5364212"/>
              <a:gd name="connsiteY2888" fmla="*/ 85537 h 4070733"/>
              <a:gd name="connsiteX2889" fmla="*/ 1862138 w 5364212"/>
              <a:gd name="connsiteY2889" fmla="*/ 85537 h 4070733"/>
              <a:gd name="connsiteX2890" fmla="*/ 1879999 w 5364212"/>
              <a:gd name="connsiteY2890" fmla="*/ 85537 h 4070733"/>
              <a:gd name="connsiteX2891" fmla="*/ 2356560 w 5364212"/>
              <a:gd name="connsiteY2891" fmla="*/ 85537 h 4070733"/>
              <a:gd name="connsiteX2892" fmla="*/ 2370925 w 5364212"/>
              <a:gd name="connsiteY2892" fmla="*/ 85537 h 4070733"/>
              <a:gd name="connsiteX2893" fmla="*/ 2822796 w 5364212"/>
              <a:gd name="connsiteY2893" fmla="*/ 85537 h 4070733"/>
              <a:gd name="connsiteX2894" fmla="*/ 2873572 w 5364212"/>
              <a:gd name="connsiteY2894" fmla="*/ 147564 h 4070733"/>
              <a:gd name="connsiteX2895" fmla="*/ 2519171 w 5364212"/>
              <a:gd name="connsiteY2895" fmla="*/ 147564 h 4070733"/>
              <a:gd name="connsiteX2896" fmla="*/ 2519171 w 5364212"/>
              <a:gd name="connsiteY2896" fmla="*/ 345417 h 4070733"/>
              <a:gd name="connsiteX2897" fmla="*/ 2558128 w 5364212"/>
              <a:gd name="connsiteY2897" fmla="*/ 297621 h 4070733"/>
              <a:gd name="connsiteX2898" fmla="*/ 2616448 w 5364212"/>
              <a:gd name="connsiteY2898" fmla="*/ 254459 h 4070733"/>
              <a:gd name="connsiteX2899" fmla="*/ 2674624 w 5364212"/>
              <a:gd name="connsiteY2899" fmla="*/ 220358 h 4070733"/>
              <a:gd name="connsiteX2900" fmla="*/ 2731105 w 5364212"/>
              <a:gd name="connsiteY2900" fmla="*/ 194935 h 4070733"/>
              <a:gd name="connsiteX2901" fmla="*/ 2813811 w 5364212"/>
              <a:gd name="connsiteY2901" fmla="*/ 259030 h 4070733"/>
              <a:gd name="connsiteX2902" fmla="*/ 2765877 w 5364212"/>
              <a:gd name="connsiteY2902" fmla="*/ 379640 h 4070733"/>
              <a:gd name="connsiteX2903" fmla="*/ 2749676 w 5364212"/>
              <a:gd name="connsiteY2903" fmla="*/ 485359 h 4070733"/>
              <a:gd name="connsiteX2904" fmla="*/ 2768116 w 5364212"/>
              <a:gd name="connsiteY2904" fmla="*/ 635173 h 4070733"/>
              <a:gd name="connsiteX2905" fmla="*/ 2720090 w 5364212"/>
              <a:gd name="connsiteY2905" fmla="*/ 616956 h 4070733"/>
              <a:gd name="connsiteX2906" fmla="*/ 2698042 w 5364212"/>
              <a:gd name="connsiteY2906" fmla="*/ 497328 h 4070733"/>
              <a:gd name="connsiteX2907" fmla="*/ 2691002 w 5364212"/>
              <a:gd name="connsiteY2907" fmla="*/ 413823 h 4070733"/>
              <a:gd name="connsiteX2908" fmla="*/ 2706626 w 5364212"/>
              <a:gd name="connsiteY2908" fmla="*/ 300509 h 4070733"/>
              <a:gd name="connsiteX2909" fmla="*/ 2608636 w 5364212"/>
              <a:gd name="connsiteY2909" fmla="*/ 371101 h 4070733"/>
              <a:gd name="connsiteX2910" fmla="*/ 2525208 w 5364212"/>
              <a:gd name="connsiteY2910" fmla="*/ 484690 h 4070733"/>
              <a:gd name="connsiteX2911" fmla="*/ 2452115 w 5364212"/>
              <a:gd name="connsiteY2911" fmla="*/ 414936 h 4070733"/>
              <a:gd name="connsiteX2912" fmla="*/ 2452115 w 5364212"/>
              <a:gd name="connsiteY2912" fmla="*/ 147564 h 4070733"/>
              <a:gd name="connsiteX2913" fmla="*/ 2419960 w 5364212"/>
              <a:gd name="connsiteY2913" fmla="*/ 147564 h 4070733"/>
              <a:gd name="connsiteX2914" fmla="*/ 2408384 w 5364212"/>
              <a:gd name="connsiteY2914" fmla="*/ 147564 h 4070733"/>
              <a:gd name="connsiteX2915" fmla="*/ 2335262 w 5364212"/>
              <a:gd name="connsiteY2915" fmla="*/ 147564 h 4070733"/>
              <a:gd name="connsiteX2916" fmla="*/ 2335262 w 5364212"/>
              <a:gd name="connsiteY2916" fmla="*/ 580795 h 4070733"/>
              <a:gd name="connsiteX2917" fmla="*/ 2337538 w 5364212"/>
              <a:gd name="connsiteY2917" fmla="*/ 582022 h 4070733"/>
              <a:gd name="connsiteX2918" fmla="*/ 2349241 w 5364212"/>
              <a:gd name="connsiteY2918" fmla="*/ 632144 h 4070733"/>
              <a:gd name="connsiteX2919" fmla="*/ 2348972 w 5364212"/>
              <a:gd name="connsiteY2919" fmla="*/ 675966 h 4070733"/>
              <a:gd name="connsiteX2920" fmla="*/ 2384609 w 5364212"/>
              <a:gd name="connsiteY2920" fmla="*/ 709226 h 4070733"/>
              <a:gd name="connsiteX2921" fmla="*/ 2415766 w 5364212"/>
              <a:gd name="connsiteY2921" fmla="*/ 743651 h 4070733"/>
              <a:gd name="connsiteX2922" fmla="*/ 2441338 w 5364212"/>
              <a:gd name="connsiteY2922" fmla="*/ 774657 h 4070733"/>
              <a:gd name="connsiteX2923" fmla="*/ 2454219 w 5364212"/>
              <a:gd name="connsiteY2923" fmla="*/ 795501 h 4070733"/>
              <a:gd name="connsiteX2924" fmla="*/ 2454219 w 5364212"/>
              <a:gd name="connsiteY2924" fmla="*/ 841811 h 4070733"/>
              <a:gd name="connsiteX2925" fmla="*/ 2412354 w 5364212"/>
              <a:gd name="connsiteY2925" fmla="*/ 805834 h 4070733"/>
              <a:gd name="connsiteX2926" fmla="*/ 2381812 w 5364212"/>
              <a:gd name="connsiteY2926" fmla="*/ 774062 h 4070733"/>
              <a:gd name="connsiteX2927" fmla="*/ 2350537 w 5364212"/>
              <a:gd name="connsiteY2927" fmla="*/ 746774 h 4070733"/>
              <a:gd name="connsiteX2928" fmla="*/ 2328135 w 5364212"/>
              <a:gd name="connsiteY2928" fmla="*/ 727542 h 4070733"/>
              <a:gd name="connsiteX2929" fmla="*/ 2232462 w 5364212"/>
              <a:gd name="connsiteY2929" fmla="*/ 782615 h 4070733"/>
              <a:gd name="connsiteX2930" fmla="*/ 2163219 w 5364212"/>
              <a:gd name="connsiteY2930" fmla="*/ 761450 h 4070733"/>
              <a:gd name="connsiteX2931" fmla="*/ 2134589 w 5364212"/>
              <a:gd name="connsiteY2931" fmla="*/ 703785 h 4070733"/>
              <a:gd name="connsiteX2932" fmla="*/ 2142316 w 5364212"/>
              <a:gd name="connsiteY2932" fmla="*/ 670838 h 4070733"/>
              <a:gd name="connsiteX2933" fmla="*/ 2162774 w 5364212"/>
              <a:gd name="connsiteY2933" fmla="*/ 645070 h 4070733"/>
              <a:gd name="connsiteX2934" fmla="*/ 2192235 w 5364212"/>
              <a:gd name="connsiteY2934" fmla="*/ 628366 h 4070733"/>
              <a:gd name="connsiteX2935" fmla="*/ 2226962 w 5364212"/>
              <a:gd name="connsiteY2935" fmla="*/ 622517 h 4070733"/>
              <a:gd name="connsiteX2936" fmla="*/ 2290639 w 5364212"/>
              <a:gd name="connsiteY2936" fmla="*/ 646341 h 4070733"/>
              <a:gd name="connsiteX2937" fmla="*/ 2290658 w 5364212"/>
              <a:gd name="connsiteY2937" fmla="*/ 617030 h 4070733"/>
              <a:gd name="connsiteX2938" fmla="*/ 2289761 w 5364212"/>
              <a:gd name="connsiteY2938" fmla="*/ 604003 h 4070733"/>
              <a:gd name="connsiteX2939" fmla="*/ 2288713 w 5364212"/>
              <a:gd name="connsiteY2939" fmla="*/ 593283 h 4070733"/>
              <a:gd name="connsiteX2940" fmla="*/ 2287076 w 5364212"/>
              <a:gd name="connsiteY2940" fmla="*/ 591356 h 4070733"/>
              <a:gd name="connsiteX2941" fmla="*/ 2274100 w 5364212"/>
              <a:gd name="connsiteY2941" fmla="*/ 575504 h 4070733"/>
              <a:gd name="connsiteX2942" fmla="*/ 2275737 w 5364212"/>
              <a:gd name="connsiteY2942" fmla="*/ 530706 h 4070733"/>
              <a:gd name="connsiteX2943" fmla="*/ 2276974 w 5364212"/>
              <a:gd name="connsiteY2943" fmla="*/ 502744 h 4070733"/>
              <a:gd name="connsiteX2944" fmla="*/ 2277387 w 5364212"/>
              <a:gd name="connsiteY2944" fmla="*/ 484357 h 4070733"/>
              <a:gd name="connsiteX2945" fmla="*/ 2277387 w 5364212"/>
              <a:gd name="connsiteY2945" fmla="*/ 470559 h 4070733"/>
              <a:gd name="connsiteX2946" fmla="*/ 2267080 w 5364212"/>
              <a:gd name="connsiteY2946" fmla="*/ 377034 h 4070733"/>
              <a:gd name="connsiteX2947" fmla="*/ 2241325 w 5364212"/>
              <a:gd name="connsiteY2947" fmla="*/ 319767 h 4070733"/>
              <a:gd name="connsiteX2948" fmla="*/ 2206042 w 5364212"/>
              <a:gd name="connsiteY2948" fmla="*/ 306278 h 4070733"/>
              <a:gd name="connsiteX2949" fmla="*/ 2162344 w 5364212"/>
              <a:gd name="connsiteY2949" fmla="*/ 344291 h 4070733"/>
              <a:gd name="connsiteX2950" fmla="*/ 2122359 w 5364212"/>
              <a:gd name="connsiteY2950" fmla="*/ 405741 h 4070733"/>
              <a:gd name="connsiteX2951" fmla="*/ 2092152 w 5364212"/>
              <a:gd name="connsiteY2951" fmla="*/ 440770 h 4070733"/>
              <a:gd name="connsiteX2952" fmla="*/ 2068662 w 5364212"/>
              <a:gd name="connsiteY2952" fmla="*/ 456676 h 4070733"/>
              <a:gd name="connsiteX2953" fmla="*/ 2049776 w 5364212"/>
              <a:gd name="connsiteY2953" fmla="*/ 460028 h 4070733"/>
              <a:gd name="connsiteX2954" fmla="*/ 2007532 w 5364212"/>
              <a:gd name="connsiteY2954" fmla="*/ 448850 h 4070733"/>
              <a:gd name="connsiteX2955" fmla="*/ 1975301 w 5364212"/>
              <a:gd name="connsiteY2955" fmla="*/ 421603 h 4070733"/>
              <a:gd name="connsiteX2956" fmla="*/ 1951393 w 5364212"/>
              <a:gd name="connsiteY2956" fmla="*/ 387590 h 4070733"/>
              <a:gd name="connsiteX2957" fmla="*/ 1932036 w 5364212"/>
              <a:gd name="connsiteY2957" fmla="*/ 348285 h 4070733"/>
              <a:gd name="connsiteX2958" fmla="*/ 1975059 w 5364212"/>
              <a:gd name="connsiteY2958" fmla="*/ 313344 h 4070733"/>
              <a:gd name="connsiteX2959" fmla="*/ 1984999 w 5364212"/>
              <a:gd name="connsiteY2959" fmla="*/ 338687 h 4070733"/>
              <a:gd name="connsiteX2960" fmla="*/ 1993617 w 5364212"/>
              <a:gd name="connsiteY2960" fmla="*/ 357021 h 4070733"/>
              <a:gd name="connsiteX2961" fmla="*/ 2004926 w 5364212"/>
              <a:gd name="connsiteY2961" fmla="*/ 370760 h 4070733"/>
              <a:gd name="connsiteX2962" fmla="*/ 2017702 w 5364212"/>
              <a:gd name="connsiteY2962" fmla="*/ 375854 h 4070733"/>
              <a:gd name="connsiteX2963" fmla="*/ 2023478 w 5364212"/>
              <a:gd name="connsiteY2963" fmla="*/ 373571 h 4070733"/>
              <a:gd name="connsiteX2964" fmla="*/ 2036856 w 5364212"/>
              <a:gd name="connsiteY2964" fmla="*/ 361081 h 4070733"/>
              <a:gd name="connsiteX2965" fmla="*/ 2060666 w 5364212"/>
              <a:gd name="connsiteY2965" fmla="*/ 333329 h 4070733"/>
              <a:gd name="connsiteX2966" fmla="*/ 2097305 w 5364212"/>
              <a:gd name="connsiteY2966" fmla="*/ 286928 h 4070733"/>
              <a:gd name="connsiteX2967" fmla="*/ 2086939 w 5364212"/>
              <a:gd name="connsiteY2967" fmla="*/ 241010 h 4070733"/>
              <a:gd name="connsiteX2968" fmla="*/ 2069350 w 5364212"/>
              <a:gd name="connsiteY2968" fmla="*/ 215104 h 4070733"/>
              <a:gd name="connsiteX2969" fmla="*/ 2040085 w 5364212"/>
              <a:gd name="connsiteY2969" fmla="*/ 201057 h 4070733"/>
              <a:gd name="connsiteX2970" fmla="*/ 1991364 w 5364212"/>
              <a:gd name="connsiteY2970" fmla="*/ 189067 h 4070733"/>
              <a:gd name="connsiteX2971" fmla="*/ 1957646 w 5364212"/>
              <a:gd name="connsiteY2971" fmla="*/ 175945 h 4070733"/>
              <a:gd name="connsiteX2972" fmla="*/ 1921257 w 5364212"/>
              <a:gd name="connsiteY2972" fmla="*/ 152502 h 4070733"/>
              <a:gd name="connsiteX2973" fmla="*/ 1915341 w 5364212"/>
              <a:gd name="connsiteY2973" fmla="*/ 147564 h 4070733"/>
              <a:gd name="connsiteX2974" fmla="*/ 1843734 w 5364212"/>
              <a:gd name="connsiteY2974" fmla="*/ 147564 h 4070733"/>
              <a:gd name="connsiteX2975" fmla="*/ 1843734 w 5364212"/>
              <a:gd name="connsiteY2975" fmla="*/ 628690 h 4070733"/>
              <a:gd name="connsiteX2976" fmla="*/ 1782545 w 5364212"/>
              <a:gd name="connsiteY2976" fmla="*/ 577835 h 4070733"/>
              <a:gd name="connsiteX2977" fmla="*/ 1782545 w 5364212"/>
              <a:gd name="connsiteY2977" fmla="*/ 232942 h 4070733"/>
              <a:gd name="connsiteX2978" fmla="*/ 1775132 w 5364212"/>
              <a:gd name="connsiteY2978" fmla="*/ 197986 h 4070733"/>
              <a:gd name="connsiteX2979" fmla="*/ 1754492 w 5364212"/>
              <a:gd name="connsiteY2979" fmla="*/ 171446 h 4070733"/>
              <a:gd name="connsiteX2980" fmla="*/ 1724173 w 5364212"/>
              <a:gd name="connsiteY2980" fmla="*/ 154028 h 4070733"/>
              <a:gd name="connsiteX2981" fmla="*/ 1685301 w 5364212"/>
              <a:gd name="connsiteY2981" fmla="*/ 147564 h 4070733"/>
              <a:gd name="connsiteX2982" fmla="*/ 1656801 w 5364212"/>
              <a:gd name="connsiteY2982" fmla="*/ 147564 h 4070733"/>
              <a:gd name="connsiteX2983" fmla="*/ 1656801 w 5364212"/>
              <a:gd name="connsiteY2983" fmla="*/ 631061 h 4070733"/>
              <a:gd name="connsiteX2984" fmla="*/ 1622815 w 5364212"/>
              <a:gd name="connsiteY2984" fmla="*/ 609137 h 4070733"/>
              <a:gd name="connsiteX2985" fmla="*/ 1505035 w 5364212"/>
              <a:gd name="connsiteY2985" fmla="*/ 443580 h 4070733"/>
              <a:gd name="connsiteX2986" fmla="*/ 1463583 w 5364212"/>
              <a:gd name="connsiteY2986" fmla="*/ 478149 h 4070733"/>
              <a:gd name="connsiteX2987" fmla="*/ 1420638 w 5364212"/>
              <a:gd name="connsiteY2987" fmla="*/ 487990 h 4070733"/>
              <a:gd name="connsiteX2988" fmla="*/ 1359155 w 5364212"/>
              <a:gd name="connsiteY2988" fmla="*/ 463887 h 4070733"/>
              <a:gd name="connsiteX2989" fmla="*/ 1334146 w 5364212"/>
              <a:gd name="connsiteY2989" fmla="*/ 402311 h 4070733"/>
              <a:gd name="connsiteX2990" fmla="*/ 1366064 w 5364212"/>
              <a:gd name="connsiteY2990" fmla="*/ 334861 h 4070733"/>
              <a:gd name="connsiteX2991" fmla="*/ 1437913 w 5364212"/>
              <a:gd name="connsiteY2991" fmla="*/ 313357 h 4070733"/>
              <a:gd name="connsiteX2992" fmla="*/ 1465705 w 5364212"/>
              <a:gd name="connsiteY2992" fmla="*/ 321569 h 4070733"/>
              <a:gd name="connsiteX2993" fmla="*/ 1442707 w 5364212"/>
              <a:gd name="connsiteY2993" fmla="*/ 252233 h 4070733"/>
              <a:gd name="connsiteX2994" fmla="*/ 1380745 w 5364212"/>
              <a:gd name="connsiteY2994" fmla="*/ 224797 h 4070733"/>
              <a:gd name="connsiteX2995" fmla="*/ 1339680 w 5364212"/>
              <a:gd name="connsiteY2995" fmla="*/ 209880 h 4070733"/>
              <a:gd name="connsiteX2996" fmla="*/ 1305451 w 5364212"/>
              <a:gd name="connsiteY2996" fmla="*/ 191556 h 4070733"/>
              <a:gd name="connsiteX2997" fmla="*/ 1264235 w 5364212"/>
              <a:gd name="connsiteY2997" fmla="*/ 146005 h 4070733"/>
              <a:gd name="connsiteX2998" fmla="*/ 1214088 w 5364212"/>
              <a:gd name="connsiteY2998" fmla="*/ 85537 h 4070733"/>
              <a:gd name="connsiteX2999" fmla="*/ 1634538 w 5364212"/>
              <a:gd name="connsiteY2999" fmla="*/ 85537 h 4070733"/>
              <a:gd name="connsiteX3000" fmla="*/ 1689072 w 5364212"/>
              <a:gd name="connsiteY3000" fmla="*/ 85537 h 4070733"/>
              <a:gd name="connsiteX3001" fmla="*/ 1695543 w 5364212"/>
              <a:gd name="connsiteY3001" fmla="*/ 85537 h 4070733"/>
              <a:gd name="connsiteX3002" fmla="*/ 1765657 w 5364212"/>
              <a:gd name="connsiteY3002" fmla="*/ 105738 h 4070733"/>
              <a:gd name="connsiteX3003" fmla="*/ 1789251 w 5364212"/>
              <a:gd name="connsiteY3003" fmla="*/ 164458 h 4070733"/>
              <a:gd name="connsiteX3004" fmla="*/ 1788426 w 5364212"/>
              <a:gd name="connsiteY3004" fmla="*/ 139032 h 4070733"/>
              <a:gd name="connsiteX3005" fmla="*/ 1785112 w 5364212"/>
              <a:gd name="connsiteY3005" fmla="*/ 91247 h 4070733"/>
              <a:gd name="connsiteX3006" fmla="*/ 1782558 w 5364212"/>
              <a:gd name="connsiteY3006" fmla="*/ 43194 h 4070733"/>
              <a:gd name="connsiteX3007" fmla="*/ 1781707 w 5364212"/>
              <a:gd name="connsiteY3007" fmla="*/ 0 h 4070733"/>
              <a:gd name="connsiteX3008" fmla="*/ 829208 w 5364212"/>
              <a:gd name="connsiteY3008" fmla="*/ 0 h 4070733"/>
              <a:gd name="connsiteX3009" fmla="*/ 861911 w 5364212"/>
              <a:gd name="connsiteY3009" fmla="*/ 18822 h 4070733"/>
              <a:gd name="connsiteX3010" fmla="*/ 886612 w 5364212"/>
              <a:gd name="connsiteY3010" fmla="*/ 85537 h 4070733"/>
              <a:gd name="connsiteX3011" fmla="*/ 927500 w 5364212"/>
              <a:gd name="connsiteY3011" fmla="*/ 85537 h 4070733"/>
              <a:gd name="connsiteX3012" fmla="*/ 977570 w 5364212"/>
              <a:gd name="connsiteY3012" fmla="*/ 147564 h 4070733"/>
              <a:gd name="connsiteX3013" fmla="*/ 891235 w 5364212"/>
              <a:gd name="connsiteY3013" fmla="*/ 147564 h 4070733"/>
              <a:gd name="connsiteX3014" fmla="*/ 891235 w 5364212"/>
              <a:gd name="connsiteY3014" fmla="*/ 628690 h 4070733"/>
              <a:gd name="connsiteX3015" fmla="*/ 830047 w 5364212"/>
              <a:gd name="connsiteY3015" fmla="*/ 577835 h 4070733"/>
              <a:gd name="connsiteX3016" fmla="*/ 830047 w 5364212"/>
              <a:gd name="connsiteY3016" fmla="*/ 232942 h 4070733"/>
              <a:gd name="connsiteX3017" fmla="*/ 822634 w 5364212"/>
              <a:gd name="connsiteY3017" fmla="*/ 197986 h 4070733"/>
              <a:gd name="connsiteX3018" fmla="*/ 801993 w 5364212"/>
              <a:gd name="connsiteY3018" fmla="*/ 171446 h 4070733"/>
              <a:gd name="connsiteX3019" fmla="*/ 771674 w 5364212"/>
              <a:gd name="connsiteY3019" fmla="*/ 154028 h 4070733"/>
              <a:gd name="connsiteX3020" fmla="*/ 732802 w 5364212"/>
              <a:gd name="connsiteY3020" fmla="*/ 147564 h 4070733"/>
              <a:gd name="connsiteX3021" fmla="*/ 694777 w 5364212"/>
              <a:gd name="connsiteY3021" fmla="*/ 147564 h 4070733"/>
              <a:gd name="connsiteX3022" fmla="*/ 694777 w 5364212"/>
              <a:gd name="connsiteY3022" fmla="*/ 631061 h 4070733"/>
              <a:gd name="connsiteX3023" fmla="*/ 660791 w 5364212"/>
              <a:gd name="connsiteY3023" fmla="*/ 609137 h 4070733"/>
              <a:gd name="connsiteX3024" fmla="*/ 543011 w 5364212"/>
              <a:gd name="connsiteY3024" fmla="*/ 443580 h 4070733"/>
              <a:gd name="connsiteX3025" fmla="*/ 501559 w 5364212"/>
              <a:gd name="connsiteY3025" fmla="*/ 478149 h 4070733"/>
              <a:gd name="connsiteX3026" fmla="*/ 458614 w 5364212"/>
              <a:gd name="connsiteY3026" fmla="*/ 487990 h 4070733"/>
              <a:gd name="connsiteX3027" fmla="*/ 397131 w 5364212"/>
              <a:gd name="connsiteY3027" fmla="*/ 463887 h 4070733"/>
              <a:gd name="connsiteX3028" fmla="*/ 372123 w 5364212"/>
              <a:gd name="connsiteY3028" fmla="*/ 402311 h 4070733"/>
              <a:gd name="connsiteX3029" fmla="*/ 404040 w 5364212"/>
              <a:gd name="connsiteY3029" fmla="*/ 334861 h 4070733"/>
              <a:gd name="connsiteX3030" fmla="*/ 475889 w 5364212"/>
              <a:gd name="connsiteY3030" fmla="*/ 313357 h 4070733"/>
              <a:gd name="connsiteX3031" fmla="*/ 503681 w 5364212"/>
              <a:gd name="connsiteY3031" fmla="*/ 321569 h 4070733"/>
              <a:gd name="connsiteX3032" fmla="*/ 480683 w 5364212"/>
              <a:gd name="connsiteY3032" fmla="*/ 252233 h 4070733"/>
              <a:gd name="connsiteX3033" fmla="*/ 418721 w 5364212"/>
              <a:gd name="connsiteY3033" fmla="*/ 224797 h 4070733"/>
              <a:gd name="connsiteX3034" fmla="*/ 377656 w 5364212"/>
              <a:gd name="connsiteY3034" fmla="*/ 209880 h 4070733"/>
              <a:gd name="connsiteX3035" fmla="*/ 343427 w 5364212"/>
              <a:gd name="connsiteY3035" fmla="*/ 191556 h 4070733"/>
              <a:gd name="connsiteX3036" fmla="*/ 314630 w 5364212"/>
              <a:gd name="connsiteY3036" fmla="*/ 162198 h 4070733"/>
              <a:gd name="connsiteX3037" fmla="*/ 306568 w 5364212"/>
              <a:gd name="connsiteY3037" fmla="*/ 151685 h 4070733"/>
              <a:gd name="connsiteX3038" fmla="*/ 276828 w 5364212"/>
              <a:gd name="connsiteY3038" fmla="*/ 161926 h 4070733"/>
              <a:gd name="connsiteX3039" fmla="*/ 235278 w 5364212"/>
              <a:gd name="connsiteY3039" fmla="*/ 184766 h 4070733"/>
              <a:gd name="connsiteX3040" fmla="*/ 170671 w 5364212"/>
              <a:gd name="connsiteY3040" fmla="*/ 251984 h 4070733"/>
              <a:gd name="connsiteX3041" fmla="*/ 138263 w 5364212"/>
              <a:gd name="connsiteY3041" fmla="*/ 327954 h 4070733"/>
              <a:gd name="connsiteX3042" fmla="*/ 126299 w 5364212"/>
              <a:gd name="connsiteY3042" fmla="*/ 426946 h 4070733"/>
              <a:gd name="connsiteX3043" fmla="*/ 149782 w 5364212"/>
              <a:gd name="connsiteY3043" fmla="*/ 510636 h 4070733"/>
              <a:gd name="connsiteX3044" fmla="*/ 198713 w 5364212"/>
              <a:gd name="connsiteY3044" fmla="*/ 558447 h 4070733"/>
              <a:gd name="connsiteX3045" fmla="*/ 211758 w 5364212"/>
              <a:gd name="connsiteY3045" fmla="*/ 560671 h 4070733"/>
              <a:gd name="connsiteX3046" fmla="*/ 209697 w 5364212"/>
              <a:gd name="connsiteY3046" fmla="*/ 559122 h 4070733"/>
              <a:gd name="connsiteX3047" fmla="*/ 200519 w 5364212"/>
              <a:gd name="connsiteY3047" fmla="*/ 546280 h 4070733"/>
              <a:gd name="connsiteX3048" fmla="*/ 192582 w 5364212"/>
              <a:gd name="connsiteY3048" fmla="*/ 515154 h 4070733"/>
              <a:gd name="connsiteX3049" fmla="*/ 198175 w 5364212"/>
              <a:gd name="connsiteY3049" fmla="*/ 492437 h 4070733"/>
              <a:gd name="connsiteX3050" fmla="*/ 212725 w 5364212"/>
              <a:gd name="connsiteY3050" fmla="*/ 474251 h 4070733"/>
              <a:gd name="connsiteX3051" fmla="*/ 233510 w 5364212"/>
              <a:gd name="connsiteY3051" fmla="*/ 461567 h 4070733"/>
              <a:gd name="connsiteX3052" fmla="*/ 257700 w 5364212"/>
              <a:gd name="connsiteY3052" fmla="*/ 456859 h 4070733"/>
              <a:gd name="connsiteX3053" fmla="*/ 303277 w 5364212"/>
              <a:gd name="connsiteY3053" fmla="*/ 477828 h 4070733"/>
              <a:gd name="connsiteX3054" fmla="*/ 321992 w 5364212"/>
              <a:gd name="connsiteY3054" fmla="*/ 529913 h 4070733"/>
              <a:gd name="connsiteX3055" fmla="*/ 314612 w 5364212"/>
              <a:gd name="connsiteY3055" fmla="*/ 563651 h 4070733"/>
              <a:gd name="connsiteX3056" fmla="*/ 294515 w 5364212"/>
              <a:gd name="connsiteY3056" fmla="*/ 590592 h 4070733"/>
              <a:gd name="connsiteX3057" fmla="*/ 265152 w 5364212"/>
              <a:gd name="connsiteY3057" fmla="*/ 608168 h 4070733"/>
              <a:gd name="connsiteX3058" fmla="*/ 229738 w 5364212"/>
              <a:gd name="connsiteY3058" fmla="*/ 614440 h 4070733"/>
              <a:gd name="connsiteX3059" fmla="*/ 101611 w 5364212"/>
              <a:gd name="connsiteY3059" fmla="*/ 532912 h 4070733"/>
              <a:gd name="connsiteX3060" fmla="*/ 62661 w 5364212"/>
              <a:gd name="connsiteY3060" fmla="*/ 373169 h 4070733"/>
              <a:gd name="connsiteX3061" fmla="*/ 90381 w 5364212"/>
              <a:gd name="connsiteY3061" fmla="*/ 242818 h 4070733"/>
              <a:gd name="connsiteX3062" fmla="*/ 161071 w 5364212"/>
              <a:gd name="connsiteY3062" fmla="*/ 135605 h 4070733"/>
              <a:gd name="connsiteX3063" fmla="*/ 213184 w 5364212"/>
              <a:gd name="connsiteY3063" fmla="*/ 102805 h 4070733"/>
              <a:gd name="connsiteX3064" fmla="*/ 243794 w 5364212"/>
              <a:gd name="connsiteY3064" fmla="*/ 91012 h 4070733"/>
              <a:gd name="connsiteX3065" fmla="*/ 254919 w 5364212"/>
              <a:gd name="connsiteY3065" fmla="*/ 88979 h 4070733"/>
              <a:gd name="connsiteX3066" fmla="*/ 252063 w 5364212"/>
              <a:gd name="connsiteY3066" fmla="*/ 85537 h 4070733"/>
              <a:gd name="connsiteX3067" fmla="*/ 273755 w 5364212"/>
              <a:gd name="connsiteY3067" fmla="*/ 85537 h 4070733"/>
              <a:gd name="connsiteX3068" fmla="*/ 278341 w 5364212"/>
              <a:gd name="connsiteY3068" fmla="*/ 84699 h 4070733"/>
              <a:gd name="connsiteX3069" fmla="*/ 279049 w 5364212"/>
              <a:gd name="connsiteY3069" fmla="*/ 85537 h 4070733"/>
              <a:gd name="connsiteX3070" fmla="*/ 682039 w 5364212"/>
              <a:gd name="connsiteY3070" fmla="*/ 85537 h 4070733"/>
              <a:gd name="connsiteX3071" fmla="*/ 727048 w 5364212"/>
              <a:gd name="connsiteY3071" fmla="*/ 85537 h 4070733"/>
              <a:gd name="connsiteX3072" fmla="*/ 743044 w 5364212"/>
              <a:gd name="connsiteY3072" fmla="*/ 85537 h 4070733"/>
              <a:gd name="connsiteX3073" fmla="*/ 813158 w 5364212"/>
              <a:gd name="connsiteY3073" fmla="*/ 105738 h 4070733"/>
              <a:gd name="connsiteX3074" fmla="*/ 836752 w 5364212"/>
              <a:gd name="connsiteY3074" fmla="*/ 164458 h 4070733"/>
              <a:gd name="connsiteX3075" fmla="*/ 835927 w 5364212"/>
              <a:gd name="connsiteY3075" fmla="*/ 139032 h 4070733"/>
              <a:gd name="connsiteX3076" fmla="*/ 832613 w 5364212"/>
              <a:gd name="connsiteY3076" fmla="*/ 91247 h 4070733"/>
              <a:gd name="connsiteX3077" fmla="*/ 830059 w 5364212"/>
              <a:gd name="connsiteY3077" fmla="*/ 43194 h 4070733"/>
              <a:gd name="connsiteX3078" fmla="*/ 829208 w 5364212"/>
              <a:gd name="connsiteY3078" fmla="*/ 0 h 407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</a:cxnLst>
            <a:rect l="l" t="t" r="r" b="b"/>
            <a:pathLst>
              <a:path w="5364212" h="4070733">
                <a:moveTo>
                  <a:pt x="1813536" y="3896222"/>
                </a:moveTo>
                <a:cubicBezTo>
                  <a:pt x="1801963" y="3896222"/>
                  <a:pt x="1792966" y="3901122"/>
                  <a:pt x="1786544" y="3910921"/>
                </a:cubicBezTo>
                <a:cubicBezTo>
                  <a:pt x="1779250" y="3921341"/>
                  <a:pt x="1775603" y="3932958"/>
                  <a:pt x="1775603" y="3945772"/>
                </a:cubicBezTo>
                <a:cubicBezTo>
                  <a:pt x="1775603" y="3965939"/>
                  <a:pt x="1781632" y="3976022"/>
                  <a:pt x="1793692" y="3976022"/>
                </a:cubicBezTo>
                <a:cubicBezTo>
                  <a:pt x="1799797" y="3976022"/>
                  <a:pt x="1805470" y="3974752"/>
                  <a:pt x="1810709" y="3972211"/>
                </a:cubicBezTo>
                <a:cubicBezTo>
                  <a:pt x="1815948" y="3969671"/>
                  <a:pt x="1820577" y="3966220"/>
                  <a:pt x="1824596" y="3961859"/>
                </a:cubicBezTo>
                <a:cubicBezTo>
                  <a:pt x="1828614" y="3957497"/>
                  <a:pt x="1831800" y="3952373"/>
                  <a:pt x="1834154" y="3946483"/>
                </a:cubicBezTo>
                <a:cubicBezTo>
                  <a:pt x="1836507" y="3940594"/>
                  <a:pt x="1837684" y="3934471"/>
                  <a:pt x="1837684" y="3928114"/>
                </a:cubicBezTo>
                <a:cubicBezTo>
                  <a:pt x="1837684" y="3919784"/>
                  <a:pt x="1835531" y="3912386"/>
                  <a:pt x="1831225" y="3905920"/>
                </a:cubicBezTo>
                <a:cubicBezTo>
                  <a:pt x="1826920" y="3899455"/>
                  <a:pt x="1821024" y="3896222"/>
                  <a:pt x="1813536" y="3896222"/>
                </a:cubicBezTo>
                <a:close/>
                <a:moveTo>
                  <a:pt x="3372392" y="3858007"/>
                </a:moveTo>
                <a:lnTo>
                  <a:pt x="3516336" y="3858007"/>
                </a:lnTo>
                <a:lnTo>
                  <a:pt x="3525292" y="3867912"/>
                </a:lnTo>
                <a:lnTo>
                  <a:pt x="3526126" y="3869686"/>
                </a:lnTo>
                <a:cubicBezTo>
                  <a:pt x="3524868" y="3874656"/>
                  <a:pt x="3523444" y="3879626"/>
                  <a:pt x="3521854" y="3884596"/>
                </a:cubicBezTo>
                <a:cubicBezTo>
                  <a:pt x="3520266" y="3889566"/>
                  <a:pt x="3518216" y="3894565"/>
                  <a:pt x="3515704" y="3899593"/>
                </a:cubicBezTo>
                <a:lnTo>
                  <a:pt x="3371952" y="3899593"/>
                </a:lnTo>
                <a:lnTo>
                  <a:pt x="3362180" y="3889373"/>
                </a:lnTo>
                <a:cubicBezTo>
                  <a:pt x="3363040" y="3883010"/>
                  <a:pt x="3364222" y="3877663"/>
                  <a:pt x="3365726" y="3873334"/>
                </a:cubicBezTo>
                <a:cubicBezTo>
                  <a:pt x="3367232" y="3869006"/>
                  <a:pt x="3369452" y="3863897"/>
                  <a:pt x="3372392" y="3858007"/>
                </a:cubicBezTo>
                <a:close/>
                <a:moveTo>
                  <a:pt x="1809128" y="3853512"/>
                </a:moveTo>
                <a:cubicBezTo>
                  <a:pt x="1829670" y="3853512"/>
                  <a:pt x="1846877" y="3861444"/>
                  <a:pt x="1860751" y="3877308"/>
                </a:cubicBezTo>
                <a:cubicBezTo>
                  <a:pt x="1874554" y="3893090"/>
                  <a:pt x="1881456" y="3911111"/>
                  <a:pt x="1881456" y="3931371"/>
                </a:cubicBezTo>
                <a:cubicBezTo>
                  <a:pt x="1881456" y="3951860"/>
                  <a:pt x="1874273" y="3970458"/>
                  <a:pt x="1859908" y="3987165"/>
                </a:cubicBezTo>
                <a:cubicBezTo>
                  <a:pt x="1852632" y="3996063"/>
                  <a:pt x="1844478" y="4002518"/>
                  <a:pt x="1835449" y="4006531"/>
                </a:cubicBezTo>
                <a:cubicBezTo>
                  <a:pt x="1826419" y="4010544"/>
                  <a:pt x="1816911" y="4012551"/>
                  <a:pt x="1806924" y="4012551"/>
                </a:cubicBezTo>
                <a:cubicBezTo>
                  <a:pt x="1785159" y="4012551"/>
                  <a:pt x="1766011" y="4003881"/>
                  <a:pt x="1749480" y="3986542"/>
                </a:cubicBezTo>
                <a:cubicBezTo>
                  <a:pt x="1735144" y="3973464"/>
                  <a:pt x="1727976" y="3956362"/>
                  <a:pt x="1727976" y="3935235"/>
                </a:cubicBezTo>
                <a:cubicBezTo>
                  <a:pt x="1727976" y="3914916"/>
                  <a:pt x="1736200" y="3895929"/>
                  <a:pt x="1752650" y="3878274"/>
                </a:cubicBezTo>
                <a:cubicBezTo>
                  <a:pt x="1760710" y="3870582"/>
                  <a:pt x="1769446" y="3864532"/>
                  <a:pt x="1778856" y="3860123"/>
                </a:cubicBezTo>
                <a:cubicBezTo>
                  <a:pt x="1788266" y="3855716"/>
                  <a:pt x="1798357" y="3853512"/>
                  <a:pt x="1809128" y="3853512"/>
                </a:cubicBezTo>
                <a:close/>
                <a:moveTo>
                  <a:pt x="4908516" y="3846864"/>
                </a:moveTo>
                <a:cubicBezTo>
                  <a:pt x="4901456" y="3848790"/>
                  <a:pt x="4894404" y="3851956"/>
                  <a:pt x="4887358" y="3856361"/>
                </a:cubicBezTo>
                <a:cubicBezTo>
                  <a:pt x="4880312" y="3860766"/>
                  <a:pt x="4873792" y="3865623"/>
                  <a:pt x="4867794" y="3870933"/>
                </a:cubicBezTo>
                <a:cubicBezTo>
                  <a:pt x="4861798" y="3876242"/>
                  <a:pt x="4857030" y="3882604"/>
                  <a:pt x="4853492" y="3890018"/>
                </a:cubicBezTo>
                <a:cubicBezTo>
                  <a:pt x="4849952" y="3897432"/>
                  <a:pt x="4848024" y="3904722"/>
                  <a:pt x="4847708" y="3911887"/>
                </a:cubicBezTo>
                <a:cubicBezTo>
                  <a:pt x="4849360" y="3919813"/>
                  <a:pt x="4852090" y="3926510"/>
                  <a:pt x="4855900" y="3931977"/>
                </a:cubicBezTo>
                <a:cubicBezTo>
                  <a:pt x="4859712" y="3937445"/>
                  <a:pt x="4864594" y="3942050"/>
                  <a:pt x="4870548" y="3945794"/>
                </a:cubicBezTo>
                <a:cubicBezTo>
                  <a:pt x="4876500" y="3949538"/>
                  <a:pt x="4882988" y="3952327"/>
                  <a:pt x="4890006" y="3954162"/>
                </a:cubicBezTo>
                <a:cubicBezTo>
                  <a:pt x="4897024" y="3955997"/>
                  <a:pt x="4902496" y="3956915"/>
                  <a:pt x="4906416" y="3956915"/>
                </a:cubicBezTo>
                <a:cubicBezTo>
                  <a:pt x="4924582" y="3957313"/>
                  <a:pt x="4940824" y="3953551"/>
                  <a:pt x="4955148" y="3945627"/>
                </a:cubicBezTo>
                <a:cubicBezTo>
                  <a:pt x="4969468" y="3937704"/>
                  <a:pt x="4976790" y="3927534"/>
                  <a:pt x="4977112" y="3915118"/>
                </a:cubicBezTo>
                <a:cubicBezTo>
                  <a:pt x="4977112" y="3906531"/>
                  <a:pt x="4974996" y="3898176"/>
                  <a:pt x="4970764" y="3890053"/>
                </a:cubicBezTo>
                <a:cubicBezTo>
                  <a:pt x="4966532" y="3881931"/>
                  <a:pt x="4961124" y="3874578"/>
                  <a:pt x="4954540" y="3867996"/>
                </a:cubicBezTo>
                <a:cubicBezTo>
                  <a:pt x="4947958" y="3861413"/>
                  <a:pt x="4940488" y="3856246"/>
                  <a:pt x="4932132" y="3852493"/>
                </a:cubicBezTo>
                <a:cubicBezTo>
                  <a:pt x="4923776" y="3848741"/>
                  <a:pt x="4915904" y="3846864"/>
                  <a:pt x="4908516" y="3846864"/>
                </a:cubicBezTo>
                <a:close/>
                <a:moveTo>
                  <a:pt x="2086816" y="3773711"/>
                </a:moveTo>
                <a:cubicBezTo>
                  <a:pt x="2060562" y="3774402"/>
                  <a:pt x="2037489" y="3785536"/>
                  <a:pt x="2017597" y="3807114"/>
                </a:cubicBezTo>
                <a:cubicBezTo>
                  <a:pt x="1997190" y="3829218"/>
                  <a:pt x="1986671" y="3852716"/>
                  <a:pt x="1986039" y="3877606"/>
                </a:cubicBezTo>
                <a:cubicBezTo>
                  <a:pt x="1986039" y="3887218"/>
                  <a:pt x="1987467" y="3895295"/>
                  <a:pt x="1990324" y="3901837"/>
                </a:cubicBezTo>
                <a:cubicBezTo>
                  <a:pt x="1993180" y="3908379"/>
                  <a:pt x="1996931" y="3914047"/>
                  <a:pt x="2001576" y="3918841"/>
                </a:cubicBezTo>
                <a:cubicBezTo>
                  <a:pt x="2006221" y="3923636"/>
                  <a:pt x="2011680" y="3927433"/>
                  <a:pt x="2017953" y="3930234"/>
                </a:cubicBezTo>
                <a:cubicBezTo>
                  <a:pt x="2024225" y="3933036"/>
                  <a:pt x="2031939" y="3934436"/>
                  <a:pt x="2041095" y="3934436"/>
                </a:cubicBezTo>
                <a:cubicBezTo>
                  <a:pt x="2065406" y="3933798"/>
                  <a:pt x="2088116" y="3923129"/>
                  <a:pt x="2109225" y="3902430"/>
                </a:cubicBezTo>
                <a:cubicBezTo>
                  <a:pt x="2130176" y="3881877"/>
                  <a:pt x="2141003" y="3857791"/>
                  <a:pt x="2141705" y="3830172"/>
                </a:cubicBezTo>
                <a:cubicBezTo>
                  <a:pt x="2141705" y="3813084"/>
                  <a:pt x="2136803" y="3799402"/>
                  <a:pt x="2126998" y="3789126"/>
                </a:cubicBezTo>
                <a:cubicBezTo>
                  <a:pt x="2117193" y="3778849"/>
                  <a:pt x="2103799" y="3773711"/>
                  <a:pt x="2086816" y="3773711"/>
                </a:cubicBezTo>
                <a:close/>
                <a:moveTo>
                  <a:pt x="864146" y="3770585"/>
                </a:moveTo>
                <a:cubicBezTo>
                  <a:pt x="849306" y="3777762"/>
                  <a:pt x="831821" y="3786423"/>
                  <a:pt x="811689" y="3796568"/>
                </a:cubicBezTo>
                <a:cubicBezTo>
                  <a:pt x="791557" y="3806713"/>
                  <a:pt x="771203" y="3817425"/>
                  <a:pt x="750627" y="3828706"/>
                </a:cubicBezTo>
                <a:cubicBezTo>
                  <a:pt x="805162" y="3849874"/>
                  <a:pt x="843002" y="3883618"/>
                  <a:pt x="864146" y="3929940"/>
                </a:cubicBezTo>
                <a:close/>
                <a:moveTo>
                  <a:pt x="3703280" y="3727164"/>
                </a:moveTo>
                <a:cubicBezTo>
                  <a:pt x="3692058" y="3733627"/>
                  <a:pt x="3680316" y="3741921"/>
                  <a:pt x="3668056" y="3752049"/>
                </a:cubicBezTo>
                <a:cubicBezTo>
                  <a:pt x="3655794" y="3762176"/>
                  <a:pt x="3645232" y="3773893"/>
                  <a:pt x="3636370" y="3787199"/>
                </a:cubicBezTo>
                <a:cubicBezTo>
                  <a:pt x="3626606" y="3802594"/>
                  <a:pt x="3619354" y="3817573"/>
                  <a:pt x="3614616" y="3832134"/>
                </a:cubicBezTo>
                <a:cubicBezTo>
                  <a:pt x="3609876" y="3846696"/>
                  <a:pt x="3607506" y="3862205"/>
                  <a:pt x="3607506" y="3878660"/>
                </a:cubicBezTo>
                <a:cubicBezTo>
                  <a:pt x="3607506" y="3906636"/>
                  <a:pt x="3619152" y="3930183"/>
                  <a:pt x="3642446" y="3949302"/>
                </a:cubicBezTo>
                <a:cubicBezTo>
                  <a:pt x="3656074" y="3958036"/>
                  <a:pt x="3668714" y="3965002"/>
                  <a:pt x="3680366" y="3970200"/>
                </a:cubicBezTo>
                <a:cubicBezTo>
                  <a:pt x="3692018" y="3975399"/>
                  <a:pt x="3703496" y="3979031"/>
                  <a:pt x="3714800" y="3981098"/>
                </a:cubicBezTo>
                <a:cubicBezTo>
                  <a:pt x="3689072" y="3963390"/>
                  <a:pt x="3676208" y="3937881"/>
                  <a:pt x="3676208" y="3904572"/>
                </a:cubicBezTo>
                <a:cubicBezTo>
                  <a:pt x="3676208" y="3877515"/>
                  <a:pt x="3684036" y="3852154"/>
                  <a:pt x="3699688" y="3828486"/>
                </a:cubicBezTo>
                <a:cubicBezTo>
                  <a:pt x="3714850" y="3805375"/>
                  <a:pt x="3734036" y="3790860"/>
                  <a:pt x="3757246" y="3784942"/>
                </a:cubicBezTo>
                <a:cubicBezTo>
                  <a:pt x="3730002" y="3782870"/>
                  <a:pt x="3712014" y="3763610"/>
                  <a:pt x="3703280" y="3727164"/>
                </a:cubicBezTo>
                <a:close/>
                <a:moveTo>
                  <a:pt x="2065251" y="3726505"/>
                </a:moveTo>
                <a:cubicBezTo>
                  <a:pt x="2101849" y="3726505"/>
                  <a:pt x="2132424" y="3738752"/>
                  <a:pt x="2156975" y="3763245"/>
                </a:cubicBezTo>
                <a:cubicBezTo>
                  <a:pt x="2182013" y="3788211"/>
                  <a:pt x="2194531" y="3818944"/>
                  <a:pt x="2194531" y="3855444"/>
                </a:cubicBezTo>
                <a:cubicBezTo>
                  <a:pt x="2194531" y="3890848"/>
                  <a:pt x="2181588" y="3920884"/>
                  <a:pt x="2155702" y="3945553"/>
                </a:cubicBezTo>
                <a:cubicBezTo>
                  <a:pt x="2129664" y="3969612"/>
                  <a:pt x="2098779" y="3981642"/>
                  <a:pt x="2063047" y="3981642"/>
                </a:cubicBezTo>
                <a:cubicBezTo>
                  <a:pt x="2025365" y="3981642"/>
                  <a:pt x="1993496" y="3966679"/>
                  <a:pt x="1967441" y="3936754"/>
                </a:cubicBezTo>
                <a:cubicBezTo>
                  <a:pt x="1943153" y="3914538"/>
                  <a:pt x="1931752" y="3883876"/>
                  <a:pt x="1933239" y="3844766"/>
                </a:cubicBezTo>
                <a:cubicBezTo>
                  <a:pt x="1937395" y="3810479"/>
                  <a:pt x="1950863" y="3782170"/>
                  <a:pt x="1973640" y="3759837"/>
                </a:cubicBezTo>
                <a:cubicBezTo>
                  <a:pt x="1999368" y="3737616"/>
                  <a:pt x="2029905" y="3726505"/>
                  <a:pt x="2065251" y="3726505"/>
                </a:cubicBezTo>
                <a:close/>
                <a:moveTo>
                  <a:pt x="1813536" y="3711894"/>
                </a:moveTo>
                <a:cubicBezTo>
                  <a:pt x="1801963" y="3711894"/>
                  <a:pt x="1792966" y="3716794"/>
                  <a:pt x="1786544" y="3726593"/>
                </a:cubicBezTo>
                <a:cubicBezTo>
                  <a:pt x="1779250" y="3737013"/>
                  <a:pt x="1775603" y="3748630"/>
                  <a:pt x="1775603" y="3761444"/>
                </a:cubicBezTo>
                <a:cubicBezTo>
                  <a:pt x="1775603" y="3781611"/>
                  <a:pt x="1781632" y="3791694"/>
                  <a:pt x="1793692" y="3791694"/>
                </a:cubicBezTo>
                <a:cubicBezTo>
                  <a:pt x="1799797" y="3791694"/>
                  <a:pt x="1805470" y="3790424"/>
                  <a:pt x="1810709" y="3787883"/>
                </a:cubicBezTo>
                <a:cubicBezTo>
                  <a:pt x="1815948" y="3785343"/>
                  <a:pt x="1820577" y="3781892"/>
                  <a:pt x="1824596" y="3777531"/>
                </a:cubicBezTo>
                <a:cubicBezTo>
                  <a:pt x="1828614" y="3773170"/>
                  <a:pt x="1831800" y="3768045"/>
                  <a:pt x="1834154" y="3762156"/>
                </a:cubicBezTo>
                <a:cubicBezTo>
                  <a:pt x="1836507" y="3756266"/>
                  <a:pt x="1837684" y="3750143"/>
                  <a:pt x="1837684" y="3743786"/>
                </a:cubicBezTo>
                <a:cubicBezTo>
                  <a:pt x="1837684" y="3735456"/>
                  <a:pt x="1835531" y="3728058"/>
                  <a:pt x="1831225" y="3721592"/>
                </a:cubicBezTo>
                <a:cubicBezTo>
                  <a:pt x="1826920" y="3715127"/>
                  <a:pt x="1821024" y="3711894"/>
                  <a:pt x="1813536" y="3711894"/>
                </a:cubicBezTo>
                <a:close/>
                <a:moveTo>
                  <a:pt x="4306424" y="3708417"/>
                </a:moveTo>
                <a:cubicBezTo>
                  <a:pt x="4297796" y="3708417"/>
                  <a:pt x="4289356" y="3710603"/>
                  <a:pt x="4281108" y="3714976"/>
                </a:cubicBezTo>
                <a:cubicBezTo>
                  <a:pt x="4272860" y="3719349"/>
                  <a:pt x="4265712" y="3724407"/>
                  <a:pt x="4259666" y="3730149"/>
                </a:cubicBezTo>
                <a:cubicBezTo>
                  <a:pt x="4243866" y="3748970"/>
                  <a:pt x="4235966" y="3767234"/>
                  <a:pt x="4235966" y="3784942"/>
                </a:cubicBezTo>
                <a:cubicBezTo>
                  <a:pt x="4235966" y="3796269"/>
                  <a:pt x="4244750" y="3801933"/>
                  <a:pt x="4262318" y="3801933"/>
                </a:cubicBezTo>
                <a:lnTo>
                  <a:pt x="4355596" y="3801933"/>
                </a:lnTo>
                <a:lnTo>
                  <a:pt x="4355930" y="3794109"/>
                </a:lnTo>
                <a:cubicBezTo>
                  <a:pt x="4355930" y="3785978"/>
                  <a:pt x="4354798" y="3777647"/>
                  <a:pt x="4352536" y="3769115"/>
                </a:cubicBezTo>
                <a:cubicBezTo>
                  <a:pt x="4350274" y="3760582"/>
                  <a:pt x="4346444" y="3750658"/>
                  <a:pt x="4341046" y="3739343"/>
                </a:cubicBezTo>
                <a:cubicBezTo>
                  <a:pt x="4330006" y="3718725"/>
                  <a:pt x="4318464" y="3708417"/>
                  <a:pt x="4306424" y="3708417"/>
                </a:cubicBezTo>
                <a:close/>
                <a:moveTo>
                  <a:pt x="4001624" y="3708417"/>
                </a:moveTo>
                <a:cubicBezTo>
                  <a:pt x="3992994" y="3708417"/>
                  <a:pt x="3984556" y="3710603"/>
                  <a:pt x="3976308" y="3714976"/>
                </a:cubicBezTo>
                <a:cubicBezTo>
                  <a:pt x="3968060" y="3719349"/>
                  <a:pt x="3960912" y="3724407"/>
                  <a:pt x="3954866" y="3730149"/>
                </a:cubicBezTo>
                <a:cubicBezTo>
                  <a:pt x="3939066" y="3748970"/>
                  <a:pt x="3931166" y="3767234"/>
                  <a:pt x="3931166" y="3784942"/>
                </a:cubicBezTo>
                <a:cubicBezTo>
                  <a:pt x="3931166" y="3796269"/>
                  <a:pt x="3939950" y="3801933"/>
                  <a:pt x="3957518" y="3801933"/>
                </a:cubicBezTo>
                <a:lnTo>
                  <a:pt x="4050796" y="3801933"/>
                </a:lnTo>
                <a:lnTo>
                  <a:pt x="4051130" y="3794109"/>
                </a:lnTo>
                <a:cubicBezTo>
                  <a:pt x="4051130" y="3785978"/>
                  <a:pt x="4050000" y="3777647"/>
                  <a:pt x="4047736" y="3769115"/>
                </a:cubicBezTo>
                <a:cubicBezTo>
                  <a:pt x="4045474" y="3760582"/>
                  <a:pt x="4041644" y="3750658"/>
                  <a:pt x="4036246" y="3739343"/>
                </a:cubicBezTo>
                <a:cubicBezTo>
                  <a:pt x="4025206" y="3718725"/>
                  <a:pt x="4013664" y="3708417"/>
                  <a:pt x="4001624" y="3708417"/>
                </a:cubicBezTo>
                <a:close/>
                <a:moveTo>
                  <a:pt x="2620499" y="3708417"/>
                </a:moveTo>
                <a:cubicBezTo>
                  <a:pt x="2611870" y="3708417"/>
                  <a:pt x="2603431" y="3710603"/>
                  <a:pt x="2595183" y="3714976"/>
                </a:cubicBezTo>
                <a:cubicBezTo>
                  <a:pt x="2586935" y="3719349"/>
                  <a:pt x="2579788" y="3724407"/>
                  <a:pt x="2573740" y="3730149"/>
                </a:cubicBezTo>
                <a:cubicBezTo>
                  <a:pt x="2557941" y="3748970"/>
                  <a:pt x="2550041" y="3767234"/>
                  <a:pt x="2550041" y="3784942"/>
                </a:cubicBezTo>
                <a:cubicBezTo>
                  <a:pt x="2550041" y="3796269"/>
                  <a:pt x="2558825" y="3801933"/>
                  <a:pt x="2576392" y="3801933"/>
                </a:cubicBezTo>
                <a:lnTo>
                  <a:pt x="2669671" y="3801933"/>
                </a:lnTo>
                <a:lnTo>
                  <a:pt x="2670005" y="3794109"/>
                </a:lnTo>
                <a:cubicBezTo>
                  <a:pt x="2670005" y="3785978"/>
                  <a:pt x="2668874" y="3777647"/>
                  <a:pt x="2666611" y="3769115"/>
                </a:cubicBezTo>
                <a:cubicBezTo>
                  <a:pt x="2664348" y="3760582"/>
                  <a:pt x="2660519" y="3750658"/>
                  <a:pt x="2655122" y="3739343"/>
                </a:cubicBezTo>
                <a:cubicBezTo>
                  <a:pt x="2644081" y="3718725"/>
                  <a:pt x="2632540" y="3708417"/>
                  <a:pt x="2620499" y="3708417"/>
                </a:cubicBezTo>
                <a:close/>
                <a:moveTo>
                  <a:pt x="302142" y="3697844"/>
                </a:moveTo>
                <a:cubicBezTo>
                  <a:pt x="333314" y="3718105"/>
                  <a:pt x="355213" y="3737037"/>
                  <a:pt x="367840" y="3754639"/>
                </a:cubicBezTo>
                <a:cubicBezTo>
                  <a:pt x="387621" y="3780016"/>
                  <a:pt x="397511" y="3807541"/>
                  <a:pt x="397511" y="3837214"/>
                </a:cubicBezTo>
                <a:cubicBezTo>
                  <a:pt x="397511" y="3839790"/>
                  <a:pt x="397511" y="3842178"/>
                  <a:pt x="397511" y="3844379"/>
                </a:cubicBezTo>
                <a:cubicBezTo>
                  <a:pt x="397511" y="3846581"/>
                  <a:pt x="397329" y="3848521"/>
                  <a:pt x="396966" y="3850201"/>
                </a:cubicBezTo>
                <a:cubicBezTo>
                  <a:pt x="407890" y="3859292"/>
                  <a:pt x="417909" y="3869045"/>
                  <a:pt x="427023" y="3879459"/>
                </a:cubicBezTo>
                <a:lnTo>
                  <a:pt x="440853" y="3898780"/>
                </a:lnTo>
                <a:lnTo>
                  <a:pt x="440853" y="3697844"/>
                </a:lnTo>
                <a:close/>
                <a:moveTo>
                  <a:pt x="4912424" y="3683795"/>
                </a:moveTo>
                <a:cubicBezTo>
                  <a:pt x="4905936" y="3684135"/>
                  <a:pt x="4899346" y="3685248"/>
                  <a:pt x="4892648" y="3687136"/>
                </a:cubicBezTo>
                <a:cubicBezTo>
                  <a:pt x="4885952" y="3689024"/>
                  <a:pt x="4879808" y="3691831"/>
                  <a:pt x="4874218" y="3695557"/>
                </a:cubicBezTo>
                <a:cubicBezTo>
                  <a:pt x="4868628" y="3699283"/>
                  <a:pt x="4863988" y="3703712"/>
                  <a:pt x="4860300" y="3708843"/>
                </a:cubicBezTo>
                <a:cubicBezTo>
                  <a:pt x="4856612" y="3713973"/>
                  <a:pt x="4854640" y="3719343"/>
                  <a:pt x="4854382" y="3724951"/>
                </a:cubicBezTo>
                <a:cubicBezTo>
                  <a:pt x="4854382" y="3738286"/>
                  <a:pt x="4856466" y="3748703"/>
                  <a:pt x="4860634" y="3756202"/>
                </a:cubicBezTo>
                <a:cubicBezTo>
                  <a:pt x="4864802" y="3763701"/>
                  <a:pt x="4870116" y="3769747"/>
                  <a:pt x="4876576" y="3774339"/>
                </a:cubicBezTo>
                <a:cubicBezTo>
                  <a:pt x="4883036" y="3778931"/>
                  <a:pt x="4890120" y="3782341"/>
                  <a:pt x="4897830" y="3784569"/>
                </a:cubicBezTo>
                <a:cubicBezTo>
                  <a:pt x="4905540" y="3786796"/>
                  <a:pt x="4912500" y="3788232"/>
                  <a:pt x="4918710" y="3788876"/>
                </a:cubicBezTo>
                <a:cubicBezTo>
                  <a:pt x="4955438" y="3769394"/>
                  <a:pt x="4973802" y="3751238"/>
                  <a:pt x="4973802" y="3734408"/>
                </a:cubicBezTo>
                <a:cubicBezTo>
                  <a:pt x="4973802" y="3727459"/>
                  <a:pt x="4971988" y="3720937"/>
                  <a:pt x="4968362" y="3714840"/>
                </a:cubicBezTo>
                <a:cubicBezTo>
                  <a:pt x="4964736" y="3708743"/>
                  <a:pt x="4959948" y="3703400"/>
                  <a:pt x="4953996" y="3698810"/>
                </a:cubicBezTo>
                <a:cubicBezTo>
                  <a:pt x="4948046" y="3694221"/>
                  <a:pt x="4941426" y="3690571"/>
                  <a:pt x="4934138" y="3687861"/>
                </a:cubicBezTo>
                <a:cubicBezTo>
                  <a:pt x="4926850" y="3685150"/>
                  <a:pt x="4919612" y="3683795"/>
                  <a:pt x="4912424" y="3683795"/>
                </a:cubicBezTo>
                <a:close/>
                <a:moveTo>
                  <a:pt x="1809128" y="3669184"/>
                </a:moveTo>
                <a:cubicBezTo>
                  <a:pt x="1829670" y="3669184"/>
                  <a:pt x="1846877" y="3677116"/>
                  <a:pt x="1860751" y="3692980"/>
                </a:cubicBezTo>
                <a:cubicBezTo>
                  <a:pt x="1874554" y="3708762"/>
                  <a:pt x="1881456" y="3726783"/>
                  <a:pt x="1881456" y="3747044"/>
                </a:cubicBezTo>
                <a:cubicBezTo>
                  <a:pt x="1881456" y="3767532"/>
                  <a:pt x="1874273" y="3786130"/>
                  <a:pt x="1859908" y="3802837"/>
                </a:cubicBezTo>
                <a:cubicBezTo>
                  <a:pt x="1852632" y="3811735"/>
                  <a:pt x="1844478" y="3818191"/>
                  <a:pt x="1835449" y="3822203"/>
                </a:cubicBezTo>
                <a:cubicBezTo>
                  <a:pt x="1826419" y="3826216"/>
                  <a:pt x="1816911" y="3828223"/>
                  <a:pt x="1806924" y="3828223"/>
                </a:cubicBezTo>
                <a:cubicBezTo>
                  <a:pt x="1785159" y="3828223"/>
                  <a:pt x="1766011" y="3819553"/>
                  <a:pt x="1749480" y="3802214"/>
                </a:cubicBezTo>
                <a:cubicBezTo>
                  <a:pt x="1735144" y="3789136"/>
                  <a:pt x="1727976" y="3772034"/>
                  <a:pt x="1727976" y="3750907"/>
                </a:cubicBezTo>
                <a:cubicBezTo>
                  <a:pt x="1727976" y="3730512"/>
                  <a:pt x="1735975" y="3711926"/>
                  <a:pt x="1751974" y="3695149"/>
                </a:cubicBezTo>
                <a:cubicBezTo>
                  <a:pt x="1769272" y="3677839"/>
                  <a:pt x="1788324" y="3669184"/>
                  <a:pt x="1809128" y="3669184"/>
                </a:cubicBezTo>
                <a:close/>
                <a:moveTo>
                  <a:pt x="4290988" y="3665215"/>
                </a:moveTo>
                <a:cubicBezTo>
                  <a:pt x="4336120" y="3665215"/>
                  <a:pt x="4367772" y="3685510"/>
                  <a:pt x="4385944" y="3726101"/>
                </a:cubicBezTo>
                <a:cubicBezTo>
                  <a:pt x="4399524" y="3755529"/>
                  <a:pt x="4406314" y="3797744"/>
                  <a:pt x="4406314" y="3852748"/>
                </a:cubicBezTo>
                <a:cubicBezTo>
                  <a:pt x="4406314" y="3855101"/>
                  <a:pt x="4406208" y="3859677"/>
                  <a:pt x="4405994" y="3866477"/>
                </a:cubicBezTo>
                <a:cubicBezTo>
                  <a:pt x="4405780" y="3873276"/>
                  <a:pt x="4405580" y="3879976"/>
                  <a:pt x="4405396" y="3886576"/>
                </a:cubicBezTo>
                <a:cubicBezTo>
                  <a:pt x="4405212" y="3893176"/>
                  <a:pt x="4405044" y="3899357"/>
                  <a:pt x="4404892" y="3905117"/>
                </a:cubicBezTo>
                <a:cubicBezTo>
                  <a:pt x="4404740" y="3910877"/>
                  <a:pt x="4404664" y="3917679"/>
                  <a:pt x="4404664" y="3925524"/>
                </a:cubicBezTo>
                <a:lnTo>
                  <a:pt x="4404664" y="3950786"/>
                </a:lnTo>
                <a:cubicBezTo>
                  <a:pt x="4411900" y="3950786"/>
                  <a:pt x="4418854" y="3953676"/>
                  <a:pt x="4425528" y="3959457"/>
                </a:cubicBezTo>
                <a:cubicBezTo>
                  <a:pt x="4432200" y="3965238"/>
                  <a:pt x="4435538" y="3973590"/>
                  <a:pt x="4435538" y="3984513"/>
                </a:cubicBezTo>
                <a:cubicBezTo>
                  <a:pt x="4435538" y="4009574"/>
                  <a:pt x="4423372" y="4022104"/>
                  <a:pt x="4399044" y="4022104"/>
                </a:cubicBezTo>
                <a:cubicBezTo>
                  <a:pt x="4366994" y="4022104"/>
                  <a:pt x="4350968" y="3992115"/>
                  <a:pt x="4350968" y="3932135"/>
                </a:cubicBezTo>
                <a:cubicBezTo>
                  <a:pt x="4350968" y="3917430"/>
                  <a:pt x="4351704" y="3903650"/>
                  <a:pt x="4353176" y="3890795"/>
                </a:cubicBezTo>
                <a:cubicBezTo>
                  <a:pt x="4354650" y="3877940"/>
                  <a:pt x="4355386" y="3867131"/>
                  <a:pt x="4355386" y="3858367"/>
                </a:cubicBezTo>
                <a:lnTo>
                  <a:pt x="4265628" y="3858367"/>
                </a:lnTo>
                <a:cubicBezTo>
                  <a:pt x="4244442" y="3858367"/>
                  <a:pt x="4225804" y="3849439"/>
                  <a:pt x="4209716" y="3831581"/>
                </a:cubicBezTo>
                <a:cubicBezTo>
                  <a:pt x="4193626" y="3813724"/>
                  <a:pt x="4185582" y="3794501"/>
                  <a:pt x="4185582" y="3773913"/>
                </a:cubicBezTo>
                <a:cubicBezTo>
                  <a:pt x="4185582" y="3745814"/>
                  <a:pt x="4197540" y="3720051"/>
                  <a:pt x="4221460" y="3696624"/>
                </a:cubicBezTo>
                <a:cubicBezTo>
                  <a:pt x="4239262" y="3675684"/>
                  <a:pt x="4262438" y="3665215"/>
                  <a:pt x="4290988" y="3665215"/>
                </a:cubicBezTo>
                <a:close/>
                <a:moveTo>
                  <a:pt x="3986186" y="3665215"/>
                </a:moveTo>
                <a:cubicBezTo>
                  <a:pt x="4031320" y="3665215"/>
                  <a:pt x="4062972" y="3685510"/>
                  <a:pt x="4081144" y="3726101"/>
                </a:cubicBezTo>
                <a:cubicBezTo>
                  <a:pt x="4094724" y="3755529"/>
                  <a:pt x="4101514" y="3797744"/>
                  <a:pt x="4101514" y="3852748"/>
                </a:cubicBezTo>
                <a:cubicBezTo>
                  <a:pt x="4101514" y="3855101"/>
                  <a:pt x="4101408" y="3859677"/>
                  <a:pt x="4101194" y="3866477"/>
                </a:cubicBezTo>
                <a:cubicBezTo>
                  <a:pt x="4100980" y="3873276"/>
                  <a:pt x="4100782" y="3879976"/>
                  <a:pt x="4100596" y="3886576"/>
                </a:cubicBezTo>
                <a:cubicBezTo>
                  <a:pt x="4100412" y="3893176"/>
                  <a:pt x="4100244" y="3899357"/>
                  <a:pt x="4100092" y="3905117"/>
                </a:cubicBezTo>
                <a:cubicBezTo>
                  <a:pt x="4099940" y="3910877"/>
                  <a:pt x="4099864" y="3917679"/>
                  <a:pt x="4099864" y="3925524"/>
                </a:cubicBezTo>
                <a:lnTo>
                  <a:pt x="4099864" y="3950786"/>
                </a:lnTo>
                <a:cubicBezTo>
                  <a:pt x="4107100" y="3950786"/>
                  <a:pt x="4114054" y="3953676"/>
                  <a:pt x="4120728" y="3959457"/>
                </a:cubicBezTo>
                <a:cubicBezTo>
                  <a:pt x="4127400" y="3965238"/>
                  <a:pt x="4130738" y="3973590"/>
                  <a:pt x="4130738" y="3984513"/>
                </a:cubicBezTo>
                <a:cubicBezTo>
                  <a:pt x="4130738" y="4009574"/>
                  <a:pt x="4118572" y="4022104"/>
                  <a:pt x="4094244" y="4022104"/>
                </a:cubicBezTo>
                <a:cubicBezTo>
                  <a:pt x="4062194" y="4022104"/>
                  <a:pt x="4046168" y="3992115"/>
                  <a:pt x="4046168" y="3932135"/>
                </a:cubicBezTo>
                <a:cubicBezTo>
                  <a:pt x="4046168" y="3917430"/>
                  <a:pt x="4046904" y="3903650"/>
                  <a:pt x="4048378" y="3890795"/>
                </a:cubicBezTo>
                <a:cubicBezTo>
                  <a:pt x="4049850" y="3877940"/>
                  <a:pt x="4050586" y="3867131"/>
                  <a:pt x="4050586" y="3858367"/>
                </a:cubicBezTo>
                <a:lnTo>
                  <a:pt x="3960828" y="3858367"/>
                </a:lnTo>
                <a:cubicBezTo>
                  <a:pt x="3939642" y="3858367"/>
                  <a:pt x="3921004" y="3849439"/>
                  <a:pt x="3904916" y="3831581"/>
                </a:cubicBezTo>
                <a:cubicBezTo>
                  <a:pt x="3888826" y="3813724"/>
                  <a:pt x="3880782" y="3794501"/>
                  <a:pt x="3880782" y="3773913"/>
                </a:cubicBezTo>
                <a:cubicBezTo>
                  <a:pt x="3880782" y="3745814"/>
                  <a:pt x="3892740" y="3720051"/>
                  <a:pt x="3916660" y="3696624"/>
                </a:cubicBezTo>
                <a:cubicBezTo>
                  <a:pt x="3934462" y="3675684"/>
                  <a:pt x="3957638" y="3665215"/>
                  <a:pt x="3986186" y="3665215"/>
                </a:cubicBezTo>
                <a:close/>
                <a:moveTo>
                  <a:pt x="2605062" y="3665215"/>
                </a:moveTo>
                <a:cubicBezTo>
                  <a:pt x="2650195" y="3665215"/>
                  <a:pt x="2681848" y="3685510"/>
                  <a:pt x="2700018" y="3726101"/>
                </a:cubicBezTo>
                <a:cubicBezTo>
                  <a:pt x="2713599" y="3755529"/>
                  <a:pt x="2720390" y="3797744"/>
                  <a:pt x="2720390" y="3852748"/>
                </a:cubicBezTo>
                <a:cubicBezTo>
                  <a:pt x="2720390" y="3855101"/>
                  <a:pt x="2720283" y="3859677"/>
                  <a:pt x="2720069" y="3866477"/>
                </a:cubicBezTo>
                <a:cubicBezTo>
                  <a:pt x="2719855" y="3873276"/>
                  <a:pt x="2719656" y="3879976"/>
                  <a:pt x="2719472" y="3886576"/>
                </a:cubicBezTo>
                <a:cubicBezTo>
                  <a:pt x="2719288" y="3893176"/>
                  <a:pt x="2719119" y="3899357"/>
                  <a:pt x="2718967" y="3905117"/>
                </a:cubicBezTo>
                <a:cubicBezTo>
                  <a:pt x="2718815" y="3910877"/>
                  <a:pt x="2718739" y="3917679"/>
                  <a:pt x="2718739" y="3925524"/>
                </a:cubicBezTo>
                <a:lnTo>
                  <a:pt x="2718739" y="3950786"/>
                </a:lnTo>
                <a:cubicBezTo>
                  <a:pt x="2725974" y="3950786"/>
                  <a:pt x="2732929" y="3953676"/>
                  <a:pt x="2739602" y="3959457"/>
                </a:cubicBezTo>
                <a:cubicBezTo>
                  <a:pt x="2746276" y="3965238"/>
                  <a:pt x="2749612" y="3973590"/>
                  <a:pt x="2749612" y="3984513"/>
                </a:cubicBezTo>
                <a:cubicBezTo>
                  <a:pt x="2749612" y="4009574"/>
                  <a:pt x="2737448" y="4022104"/>
                  <a:pt x="2713119" y="4022104"/>
                </a:cubicBezTo>
                <a:cubicBezTo>
                  <a:pt x="2681069" y="4022104"/>
                  <a:pt x="2665044" y="3992115"/>
                  <a:pt x="2665044" y="3932135"/>
                </a:cubicBezTo>
                <a:cubicBezTo>
                  <a:pt x="2665044" y="3917430"/>
                  <a:pt x="2665780" y="3903650"/>
                  <a:pt x="2667252" y="3890795"/>
                </a:cubicBezTo>
                <a:cubicBezTo>
                  <a:pt x="2668724" y="3877940"/>
                  <a:pt x="2669460" y="3867131"/>
                  <a:pt x="2669460" y="3858367"/>
                </a:cubicBezTo>
                <a:lnTo>
                  <a:pt x="2579702" y="3858367"/>
                </a:lnTo>
                <a:cubicBezTo>
                  <a:pt x="2558517" y="3858367"/>
                  <a:pt x="2539880" y="3849439"/>
                  <a:pt x="2523790" y="3831581"/>
                </a:cubicBezTo>
                <a:cubicBezTo>
                  <a:pt x="2507701" y="3813724"/>
                  <a:pt x="2499656" y="3794501"/>
                  <a:pt x="2499656" y="3773913"/>
                </a:cubicBezTo>
                <a:cubicBezTo>
                  <a:pt x="2499656" y="3745814"/>
                  <a:pt x="2511616" y="3720051"/>
                  <a:pt x="2535535" y="3696624"/>
                </a:cubicBezTo>
                <a:cubicBezTo>
                  <a:pt x="2553337" y="3675684"/>
                  <a:pt x="2576512" y="3665215"/>
                  <a:pt x="2605062" y="3665215"/>
                </a:cubicBezTo>
                <a:close/>
                <a:moveTo>
                  <a:pt x="3124278" y="3660254"/>
                </a:moveTo>
                <a:cubicBezTo>
                  <a:pt x="3157430" y="3660254"/>
                  <a:pt x="3174004" y="3684910"/>
                  <a:pt x="3174004" y="3734224"/>
                </a:cubicBezTo>
                <a:cubicBezTo>
                  <a:pt x="3174004" y="3736062"/>
                  <a:pt x="3174004" y="3738149"/>
                  <a:pt x="3174004" y="3740484"/>
                </a:cubicBezTo>
                <a:cubicBezTo>
                  <a:pt x="3174004" y="3742820"/>
                  <a:pt x="3173800" y="3746634"/>
                  <a:pt x="3173394" y="3751926"/>
                </a:cubicBezTo>
                <a:cubicBezTo>
                  <a:pt x="3172988" y="3757218"/>
                  <a:pt x="3172606" y="3763705"/>
                  <a:pt x="3172248" y="3771388"/>
                </a:cubicBezTo>
                <a:cubicBezTo>
                  <a:pt x="3171892" y="3779072"/>
                  <a:pt x="3171528" y="3789139"/>
                  <a:pt x="3171160" y="3801590"/>
                </a:cubicBezTo>
                <a:cubicBezTo>
                  <a:pt x="3171470" y="3819825"/>
                  <a:pt x="3177160" y="3828943"/>
                  <a:pt x="3188230" y="3828943"/>
                </a:cubicBezTo>
                <a:cubicBezTo>
                  <a:pt x="3194328" y="3828943"/>
                  <a:pt x="3200882" y="3826525"/>
                  <a:pt x="3207890" y="3821690"/>
                </a:cubicBezTo>
                <a:cubicBezTo>
                  <a:pt x="3214896" y="3816854"/>
                  <a:pt x="3222304" y="3809853"/>
                  <a:pt x="3230114" y="3800686"/>
                </a:cubicBezTo>
                <a:cubicBezTo>
                  <a:pt x="3236752" y="3792210"/>
                  <a:pt x="3242494" y="3783843"/>
                  <a:pt x="3247338" y="3775586"/>
                </a:cubicBezTo>
                <a:cubicBezTo>
                  <a:pt x="3252182" y="3767329"/>
                  <a:pt x="3256556" y="3757364"/>
                  <a:pt x="3260460" y="3745692"/>
                </a:cubicBezTo>
                <a:cubicBezTo>
                  <a:pt x="3305736" y="3777291"/>
                  <a:pt x="3328372" y="3818491"/>
                  <a:pt x="3328372" y="3869291"/>
                </a:cubicBezTo>
                <a:cubicBezTo>
                  <a:pt x="3328372" y="3888550"/>
                  <a:pt x="3325984" y="3906298"/>
                  <a:pt x="3321206" y="3922534"/>
                </a:cubicBezTo>
                <a:cubicBezTo>
                  <a:pt x="3316430" y="3938769"/>
                  <a:pt x="3308360" y="3954319"/>
                  <a:pt x="3296998" y="3969182"/>
                </a:cubicBezTo>
                <a:cubicBezTo>
                  <a:pt x="3276358" y="3998217"/>
                  <a:pt x="3247268" y="4012735"/>
                  <a:pt x="3209734" y="4012735"/>
                </a:cubicBezTo>
                <a:cubicBezTo>
                  <a:pt x="3155246" y="4012735"/>
                  <a:pt x="3109840" y="3978873"/>
                  <a:pt x="3073516" y="3911149"/>
                </a:cubicBezTo>
                <a:cubicBezTo>
                  <a:pt x="3044873" y="3857586"/>
                  <a:pt x="3028131" y="3798391"/>
                  <a:pt x="3023290" y="3733565"/>
                </a:cubicBezTo>
                <a:lnTo>
                  <a:pt x="3051002" y="3744216"/>
                </a:lnTo>
                <a:cubicBezTo>
                  <a:pt x="3061124" y="3796708"/>
                  <a:pt x="3078050" y="3843103"/>
                  <a:pt x="3101782" y="3883402"/>
                </a:cubicBezTo>
                <a:cubicBezTo>
                  <a:pt x="3130700" y="3925380"/>
                  <a:pt x="3166132" y="3946369"/>
                  <a:pt x="3208074" y="3946369"/>
                </a:cubicBezTo>
                <a:cubicBezTo>
                  <a:pt x="3233216" y="3946369"/>
                  <a:pt x="3253334" y="3938824"/>
                  <a:pt x="3268424" y="3923732"/>
                </a:cubicBezTo>
                <a:cubicBezTo>
                  <a:pt x="3284354" y="3908494"/>
                  <a:pt x="3292318" y="3888694"/>
                  <a:pt x="3292318" y="3864330"/>
                </a:cubicBezTo>
                <a:cubicBezTo>
                  <a:pt x="3292318" y="3857334"/>
                  <a:pt x="3291180" y="3850075"/>
                  <a:pt x="3288906" y="3842553"/>
                </a:cubicBezTo>
                <a:cubicBezTo>
                  <a:pt x="3286632" y="3835031"/>
                  <a:pt x="3284998" y="3828357"/>
                  <a:pt x="3284002" y="3822533"/>
                </a:cubicBezTo>
                <a:cubicBezTo>
                  <a:pt x="3279302" y="3837923"/>
                  <a:pt x="3268936" y="3850408"/>
                  <a:pt x="3252904" y="3859987"/>
                </a:cubicBezTo>
                <a:cubicBezTo>
                  <a:pt x="3236874" y="3869567"/>
                  <a:pt x="3219542" y="3874358"/>
                  <a:pt x="3200910" y="3874358"/>
                </a:cubicBezTo>
                <a:cubicBezTo>
                  <a:pt x="3167336" y="3874358"/>
                  <a:pt x="3144052" y="3856038"/>
                  <a:pt x="3131058" y="3819398"/>
                </a:cubicBezTo>
                <a:cubicBezTo>
                  <a:pt x="3129096" y="3813907"/>
                  <a:pt x="3127018" y="3803487"/>
                  <a:pt x="3124822" y="3788138"/>
                </a:cubicBezTo>
                <a:cubicBezTo>
                  <a:pt x="3122628" y="3772789"/>
                  <a:pt x="3120212" y="3753749"/>
                  <a:pt x="3117578" y="3731019"/>
                </a:cubicBezTo>
                <a:cubicBezTo>
                  <a:pt x="3111116" y="3731019"/>
                  <a:pt x="3104535" y="3727344"/>
                  <a:pt x="3097835" y="3719994"/>
                </a:cubicBezTo>
                <a:cubicBezTo>
                  <a:pt x="3091135" y="3712645"/>
                  <a:pt x="3087785" y="3704339"/>
                  <a:pt x="3087785" y="3695079"/>
                </a:cubicBezTo>
                <a:cubicBezTo>
                  <a:pt x="3087785" y="3685671"/>
                  <a:pt x="3091454" y="3677515"/>
                  <a:pt x="3098792" y="3670611"/>
                </a:cubicBezTo>
                <a:cubicBezTo>
                  <a:pt x="3106130" y="3663706"/>
                  <a:pt x="3114626" y="3660254"/>
                  <a:pt x="3124278" y="3660254"/>
                </a:cubicBezTo>
                <a:close/>
                <a:moveTo>
                  <a:pt x="3722686" y="3655275"/>
                </a:moveTo>
                <a:lnTo>
                  <a:pt x="3778206" y="3680898"/>
                </a:lnTo>
                <a:cubicBezTo>
                  <a:pt x="3759100" y="3689386"/>
                  <a:pt x="3749546" y="3701096"/>
                  <a:pt x="3749546" y="3716030"/>
                </a:cubicBezTo>
                <a:cubicBezTo>
                  <a:pt x="3749546" y="3720736"/>
                  <a:pt x="3750710" y="3724956"/>
                  <a:pt x="3753036" y="3728687"/>
                </a:cubicBezTo>
                <a:cubicBezTo>
                  <a:pt x="3755364" y="3732419"/>
                  <a:pt x="3758362" y="3735702"/>
                  <a:pt x="3762032" y="3738535"/>
                </a:cubicBezTo>
                <a:cubicBezTo>
                  <a:pt x="3765702" y="3741368"/>
                  <a:pt x="3769694" y="3743697"/>
                  <a:pt x="3774006" y="3745520"/>
                </a:cubicBezTo>
                <a:cubicBezTo>
                  <a:pt x="3778316" y="3747344"/>
                  <a:pt x="3782372" y="3748771"/>
                  <a:pt x="3786172" y="3749801"/>
                </a:cubicBezTo>
                <a:cubicBezTo>
                  <a:pt x="3791136" y="3751206"/>
                  <a:pt x="3795782" y="3752204"/>
                  <a:pt x="3800110" y="3752795"/>
                </a:cubicBezTo>
                <a:cubicBezTo>
                  <a:pt x="3804440" y="3753386"/>
                  <a:pt x="3809414" y="3755412"/>
                  <a:pt x="3815034" y="3758872"/>
                </a:cubicBezTo>
                <a:lnTo>
                  <a:pt x="3857050" y="3787585"/>
                </a:lnTo>
                <a:cubicBezTo>
                  <a:pt x="3838194" y="3794094"/>
                  <a:pt x="3821726" y="3800598"/>
                  <a:pt x="3807644" y="3807096"/>
                </a:cubicBezTo>
                <a:cubicBezTo>
                  <a:pt x="3793564" y="3813594"/>
                  <a:pt x="3780478" y="3821821"/>
                  <a:pt x="3768390" y="3831779"/>
                </a:cubicBezTo>
                <a:cubicBezTo>
                  <a:pt x="3739652" y="3855604"/>
                  <a:pt x="3725284" y="3881154"/>
                  <a:pt x="3725284" y="3908427"/>
                </a:cubicBezTo>
                <a:cubicBezTo>
                  <a:pt x="3725284" y="3930537"/>
                  <a:pt x="3731066" y="3948581"/>
                  <a:pt x="3742626" y="3962557"/>
                </a:cubicBezTo>
                <a:cubicBezTo>
                  <a:pt x="3754188" y="3976533"/>
                  <a:pt x="3773766" y="3988078"/>
                  <a:pt x="3801362" y="3997193"/>
                </a:cubicBezTo>
                <a:cubicBezTo>
                  <a:pt x="3790310" y="4005570"/>
                  <a:pt x="3779662" y="4010897"/>
                  <a:pt x="3769418" y="4013174"/>
                </a:cubicBezTo>
                <a:cubicBezTo>
                  <a:pt x="3759172" y="4015451"/>
                  <a:pt x="3748468" y="4016590"/>
                  <a:pt x="3737306" y="4016590"/>
                </a:cubicBezTo>
                <a:cubicBezTo>
                  <a:pt x="3713352" y="4016590"/>
                  <a:pt x="3690968" y="4013309"/>
                  <a:pt x="3670158" y="4006747"/>
                </a:cubicBezTo>
                <a:cubicBezTo>
                  <a:pt x="3649348" y="4000184"/>
                  <a:pt x="3633416" y="3991154"/>
                  <a:pt x="3622364" y="3979657"/>
                </a:cubicBezTo>
                <a:cubicBezTo>
                  <a:pt x="3599066" y="3965257"/>
                  <a:pt x="3582336" y="3948469"/>
                  <a:pt x="3572172" y="3929295"/>
                </a:cubicBezTo>
                <a:cubicBezTo>
                  <a:pt x="3562010" y="3910120"/>
                  <a:pt x="3556928" y="3888831"/>
                  <a:pt x="3556928" y="3865427"/>
                </a:cubicBezTo>
                <a:cubicBezTo>
                  <a:pt x="3556928" y="3846121"/>
                  <a:pt x="3560208" y="3825692"/>
                  <a:pt x="3566768" y="3804141"/>
                </a:cubicBezTo>
                <a:cubicBezTo>
                  <a:pt x="3573328" y="3782590"/>
                  <a:pt x="3584732" y="3760856"/>
                  <a:pt x="3600982" y="3738939"/>
                </a:cubicBezTo>
                <a:cubicBezTo>
                  <a:pt x="3618152" y="3715793"/>
                  <a:pt x="3637572" y="3697531"/>
                  <a:pt x="3659240" y="3684155"/>
                </a:cubicBezTo>
                <a:cubicBezTo>
                  <a:pt x="3680908" y="3670779"/>
                  <a:pt x="3702056" y="3661152"/>
                  <a:pt x="3722686" y="3655275"/>
                </a:cubicBezTo>
                <a:close/>
                <a:moveTo>
                  <a:pt x="5157308" y="3654572"/>
                </a:moveTo>
                <a:cubicBezTo>
                  <a:pt x="5182116" y="3654572"/>
                  <a:pt x="5195300" y="3666468"/>
                  <a:pt x="5196856" y="3690258"/>
                </a:cubicBezTo>
                <a:cubicBezTo>
                  <a:pt x="5228568" y="3706140"/>
                  <a:pt x="5253292" y="3722882"/>
                  <a:pt x="5271028" y="3740484"/>
                </a:cubicBezTo>
                <a:cubicBezTo>
                  <a:pt x="5294924" y="3762226"/>
                  <a:pt x="5306872" y="3787922"/>
                  <a:pt x="5306872" y="3817571"/>
                </a:cubicBezTo>
                <a:cubicBezTo>
                  <a:pt x="5306872" y="3869993"/>
                  <a:pt x="5277672" y="3904400"/>
                  <a:pt x="5219274" y="3920790"/>
                </a:cubicBezTo>
                <a:cubicBezTo>
                  <a:pt x="5236554" y="3927634"/>
                  <a:pt x="5256778" y="3940256"/>
                  <a:pt x="5279944" y="3958658"/>
                </a:cubicBezTo>
                <a:cubicBezTo>
                  <a:pt x="5303112" y="3977060"/>
                  <a:pt x="5328848" y="3999455"/>
                  <a:pt x="5357152" y="4025845"/>
                </a:cubicBezTo>
                <a:lnTo>
                  <a:pt x="5364212" y="4070733"/>
                </a:lnTo>
                <a:cubicBezTo>
                  <a:pt x="5341280" y="4052463"/>
                  <a:pt x="5320374" y="4035968"/>
                  <a:pt x="5301488" y="4021248"/>
                </a:cubicBezTo>
                <a:cubicBezTo>
                  <a:pt x="5282604" y="4006528"/>
                  <a:pt x="5262622" y="3992805"/>
                  <a:pt x="5241542" y="3980079"/>
                </a:cubicBezTo>
                <a:cubicBezTo>
                  <a:pt x="5219754" y="3966644"/>
                  <a:pt x="5197236" y="3955296"/>
                  <a:pt x="5173992" y="3946035"/>
                </a:cubicBezTo>
                <a:cubicBezTo>
                  <a:pt x="5150744" y="3936775"/>
                  <a:pt x="5127184" y="3929756"/>
                  <a:pt x="5103304" y="3924979"/>
                </a:cubicBezTo>
                <a:lnTo>
                  <a:pt x="5072424" y="3813612"/>
                </a:lnTo>
                <a:cubicBezTo>
                  <a:pt x="5086484" y="3827608"/>
                  <a:pt x="5107956" y="3840241"/>
                  <a:pt x="5136840" y="3851509"/>
                </a:cubicBezTo>
                <a:cubicBezTo>
                  <a:pt x="5151568" y="3857399"/>
                  <a:pt x="5164920" y="3861929"/>
                  <a:pt x="5176896" y="3865102"/>
                </a:cubicBezTo>
                <a:cubicBezTo>
                  <a:pt x="5188874" y="3868275"/>
                  <a:pt x="5199472" y="3869862"/>
                  <a:pt x="5208692" y="3869862"/>
                </a:cubicBezTo>
                <a:cubicBezTo>
                  <a:pt x="5222362" y="3869862"/>
                  <a:pt x="5235606" y="3866396"/>
                  <a:pt x="5248426" y="3859465"/>
                </a:cubicBezTo>
                <a:cubicBezTo>
                  <a:pt x="5262664" y="3851697"/>
                  <a:pt x="5269780" y="3842146"/>
                  <a:pt x="5269780" y="3830813"/>
                </a:cubicBezTo>
                <a:cubicBezTo>
                  <a:pt x="5269780" y="3812725"/>
                  <a:pt x="5256904" y="3795558"/>
                  <a:pt x="5231146" y="3779313"/>
                </a:cubicBezTo>
                <a:cubicBezTo>
                  <a:pt x="5220122" y="3773108"/>
                  <a:pt x="5208486" y="3766802"/>
                  <a:pt x="5196238" y="3760395"/>
                </a:cubicBezTo>
                <a:cubicBezTo>
                  <a:pt x="5183988" y="3753988"/>
                  <a:pt x="5171240" y="3747369"/>
                  <a:pt x="5157992" y="3740537"/>
                </a:cubicBezTo>
                <a:cubicBezTo>
                  <a:pt x="5131364" y="3726072"/>
                  <a:pt x="5118048" y="3711253"/>
                  <a:pt x="5118048" y="3696080"/>
                </a:cubicBezTo>
                <a:cubicBezTo>
                  <a:pt x="5118048" y="3685302"/>
                  <a:pt x="5121736" y="3675691"/>
                  <a:pt x="5129116" y="3667243"/>
                </a:cubicBezTo>
                <a:cubicBezTo>
                  <a:pt x="5136496" y="3658796"/>
                  <a:pt x="5145892" y="3654572"/>
                  <a:pt x="5157308" y="3654572"/>
                </a:cubicBezTo>
                <a:close/>
                <a:moveTo>
                  <a:pt x="2836404" y="3648953"/>
                </a:moveTo>
                <a:cubicBezTo>
                  <a:pt x="2860382" y="3648953"/>
                  <a:pt x="2872371" y="3664799"/>
                  <a:pt x="2872371" y="3696492"/>
                </a:cubicBezTo>
                <a:cubicBezTo>
                  <a:pt x="2872371" y="3699068"/>
                  <a:pt x="2872371" y="3701721"/>
                  <a:pt x="2872371" y="3704452"/>
                </a:cubicBezTo>
                <a:cubicBezTo>
                  <a:pt x="2872371" y="3707183"/>
                  <a:pt x="2872186" y="3709675"/>
                  <a:pt x="2871817" y="3711929"/>
                </a:cubicBezTo>
                <a:cubicBezTo>
                  <a:pt x="2888571" y="3728226"/>
                  <a:pt x="2903387" y="3743184"/>
                  <a:pt x="2916266" y="3756804"/>
                </a:cubicBezTo>
                <a:cubicBezTo>
                  <a:pt x="2929145" y="3770423"/>
                  <a:pt x="2939439" y="3782627"/>
                  <a:pt x="2947149" y="3793415"/>
                </a:cubicBezTo>
                <a:cubicBezTo>
                  <a:pt x="2974193" y="3829710"/>
                  <a:pt x="2987716" y="3863797"/>
                  <a:pt x="2987716" y="3895677"/>
                </a:cubicBezTo>
                <a:cubicBezTo>
                  <a:pt x="2987716" y="3929659"/>
                  <a:pt x="2971577" y="3960041"/>
                  <a:pt x="2939299" y="3986823"/>
                </a:cubicBezTo>
                <a:cubicBezTo>
                  <a:pt x="2915965" y="4011467"/>
                  <a:pt x="2887725" y="4023790"/>
                  <a:pt x="2854581" y="4023790"/>
                </a:cubicBezTo>
                <a:cubicBezTo>
                  <a:pt x="2838576" y="4023790"/>
                  <a:pt x="2824846" y="4019411"/>
                  <a:pt x="2813389" y="4010654"/>
                </a:cubicBezTo>
                <a:cubicBezTo>
                  <a:pt x="2797731" y="3999689"/>
                  <a:pt x="2789901" y="3986790"/>
                  <a:pt x="2789901" y="3971957"/>
                </a:cubicBezTo>
                <a:cubicBezTo>
                  <a:pt x="2789901" y="3953921"/>
                  <a:pt x="2797593" y="3938847"/>
                  <a:pt x="2812977" y="3926735"/>
                </a:cubicBezTo>
                <a:cubicBezTo>
                  <a:pt x="2828619" y="3914261"/>
                  <a:pt x="2845422" y="3908023"/>
                  <a:pt x="2863388" y="3908023"/>
                </a:cubicBezTo>
                <a:cubicBezTo>
                  <a:pt x="2894238" y="3908023"/>
                  <a:pt x="2915655" y="3915554"/>
                  <a:pt x="2927637" y="3930616"/>
                </a:cubicBezTo>
                <a:cubicBezTo>
                  <a:pt x="2931519" y="3925266"/>
                  <a:pt x="2934915" y="3918995"/>
                  <a:pt x="2937828" y="3911803"/>
                </a:cubicBezTo>
                <a:cubicBezTo>
                  <a:pt x="2940740" y="3904612"/>
                  <a:pt x="2942196" y="3897305"/>
                  <a:pt x="2942196" y="3889882"/>
                </a:cubicBezTo>
                <a:cubicBezTo>
                  <a:pt x="2942196" y="3873029"/>
                  <a:pt x="2929909" y="3852124"/>
                  <a:pt x="2905334" y="3827169"/>
                </a:cubicBezTo>
                <a:cubicBezTo>
                  <a:pt x="2893937" y="3816492"/>
                  <a:pt x="2882309" y="3805600"/>
                  <a:pt x="2870452" y="3794496"/>
                </a:cubicBezTo>
                <a:cubicBezTo>
                  <a:pt x="2858595" y="3783391"/>
                  <a:pt x="2847462" y="3772684"/>
                  <a:pt x="2837054" y="3762375"/>
                </a:cubicBezTo>
                <a:cubicBezTo>
                  <a:pt x="2823362" y="3751469"/>
                  <a:pt x="2812455" y="3739532"/>
                  <a:pt x="2804332" y="3726562"/>
                </a:cubicBezTo>
                <a:cubicBezTo>
                  <a:pt x="2796210" y="3713593"/>
                  <a:pt x="2792149" y="3703034"/>
                  <a:pt x="2792149" y="3694885"/>
                </a:cubicBezTo>
                <a:cubicBezTo>
                  <a:pt x="2792149" y="3682604"/>
                  <a:pt x="2796314" y="3671878"/>
                  <a:pt x="2804644" y="3662708"/>
                </a:cubicBezTo>
                <a:cubicBezTo>
                  <a:pt x="2812974" y="3653538"/>
                  <a:pt x="2823561" y="3648953"/>
                  <a:pt x="2836404" y="3648953"/>
                </a:cubicBezTo>
                <a:close/>
                <a:moveTo>
                  <a:pt x="2293479" y="3648953"/>
                </a:moveTo>
                <a:cubicBezTo>
                  <a:pt x="2317457" y="3648953"/>
                  <a:pt x="2329446" y="3664799"/>
                  <a:pt x="2329446" y="3696492"/>
                </a:cubicBezTo>
                <a:cubicBezTo>
                  <a:pt x="2329446" y="3699068"/>
                  <a:pt x="2329446" y="3701721"/>
                  <a:pt x="2329446" y="3704452"/>
                </a:cubicBezTo>
                <a:cubicBezTo>
                  <a:pt x="2329446" y="3707183"/>
                  <a:pt x="2329261" y="3709675"/>
                  <a:pt x="2328893" y="3711929"/>
                </a:cubicBezTo>
                <a:cubicBezTo>
                  <a:pt x="2345646" y="3728226"/>
                  <a:pt x="2360463" y="3743184"/>
                  <a:pt x="2373341" y="3756804"/>
                </a:cubicBezTo>
                <a:cubicBezTo>
                  <a:pt x="2386220" y="3770423"/>
                  <a:pt x="2396514" y="3782627"/>
                  <a:pt x="2404223" y="3793415"/>
                </a:cubicBezTo>
                <a:cubicBezTo>
                  <a:pt x="2431269" y="3829710"/>
                  <a:pt x="2444791" y="3863797"/>
                  <a:pt x="2444791" y="3895677"/>
                </a:cubicBezTo>
                <a:cubicBezTo>
                  <a:pt x="2444791" y="3929659"/>
                  <a:pt x="2428652" y="3960041"/>
                  <a:pt x="2396373" y="3986823"/>
                </a:cubicBezTo>
                <a:cubicBezTo>
                  <a:pt x="2373040" y="4011467"/>
                  <a:pt x="2344801" y="4023790"/>
                  <a:pt x="2311656" y="4023790"/>
                </a:cubicBezTo>
                <a:cubicBezTo>
                  <a:pt x="2295651" y="4023790"/>
                  <a:pt x="2281921" y="4019411"/>
                  <a:pt x="2270465" y="4010654"/>
                </a:cubicBezTo>
                <a:cubicBezTo>
                  <a:pt x="2254805" y="3999689"/>
                  <a:pt x="2246976" y="3986790"/>
                  <a:pt x="2246976" y="3971957"/>
                </a:cubicBezTo>
                <a:cubicBezTo>
                  <a:pt x="2246976" y="3953921"/>
                  <a:pt x="2254668" y="3938847"/>
                  <a:pt x="2270052" y="3926735"/>
                </a:cubicBezTo>
                <a:cubicBezTo>
                  <a:pt x="2285693" y="3914261"/>
                  <a:pt x="2302497" y="3908023"/>
                  <a:pt x="2320463" y="3908023"/>
                </a:cubicBezTo>
                <a:cubicBezTo>
                  <a:pt x="2351313" y="3908023"/>
                  <a:pt x="2372729" y="3915554"/>
                  <a:pt x="2384713" y="3930616"/>
                </a:cubicBezTo>
                <a:cubicBezTo>
                  <a:pt x="2388594" y="3925266"/>
                  <a:pt x="2391990" y="3918995"/>
                  <a:pt x="2394903" y="3911803"/>
                </a:cubicBezTo>
                <a:cubicBezTo>
                  <a:pt x="2397815" y="3904612"/>
                  <a:pt x="2399271" y="3897305"/>
                  <a:pt x="2399271" y="3889882"/>
                </a:cubicBezTo>
                <a:cubicBezTo>
                  <a:pt x="2399271" y="3873029"/>
                  <a:pt x="2386984" y="3852124"/>
                  <a:pt x="2362409" y="3827169"/>
                </a:cubicBezTo>
                <a:cubicBezTo>
                  <a:pt x="2351011" y="3816492"/>
                  <a:pt x="2339384" y="3805600"/>
                  <a:pt x="2327527" y="3794496"/>
                </a:cubicBezTo>
                <a:cubicBezTo>
                  <a:pt x="2315670" y="3783391"/>
                  <a:pt x="2304537" y="3772684"/>
                  <a:pt x="2294129" y="3762375"/>
                </a:cubicBezTo>
                <a:cubicBezTo>
                  <a:pt x="2280437" y="3751469"/>
                  <a:pt x="2269529" y="3739532"/>
                  <a:pt x="2261407" y="3726562"/>
                </a:cubicBezTo>
                <a:cubicBezTo>
                  <a:pt x="2253285" y="3713593"/>
                  <a:pt x="2249224" y="3703034"/>
                  <a:pt x="2249224" y="3694885"/>
                </a:cubicBezTo>
                <a:cubicBezTo>
                  <a:pt x="2249224" y="3682604"/>
                  <a:pt x="2253389" y="3671878"/>
                  <a:pt x="2261719" y="3662708"/>
                </a:cubicBezTo>
                <a:cubicBezTo>
                  <a:pt x="2270049" y="3653538"/>
                  <a:pt x="2280636" y="3648953"/>
                  <a:pt x="2293479" y="3648953"/>
                </a:cubicBezTo>
                <a:close/>
                <a:moveTo>
                  <a:pt x="4924296" y="3647267"/>
                </a:moveTo>
                <a:cubicBezTo>
                  <a:pt x="4949900" y="3647267"/>
                  <a:pt x="4971944" y="3654581"/>
                  <a:pt x="4990424" y="3669210"/>
                </a:cubicBezTo>
                <a:cubicBezTo>
                  <a:pt x="5011462" y="3686667"/>
                  <a:pt x="5021982" y="3707310"/>
                  <a:pt x="5021982" y="3731142"/>
                </a:cubicBezTo>
                <a:cubicBezTo>
                  <a:pt x="5021982" y="3748235"/>
                  <a:pt x="5016030" y="3764390"/>
                  <a:pt x="5004126" y="3779607"/>
                </a:cubicBezTo>
                <a:cubicBezTo>
                  <a:pt x="4992222" y="3794825"/>
                  <a:pt x="4979060" y="3804345"/>
                  <a:pt x="4964644" y="3808167"/>
                </a:cubicBezTo>
                <a:cubicBezTo>
                  <a:pt x="5010584" y="3820560"/>
                  <a:pt x="5033556" y="3852519"/>
                  <a:pt x="5033556" y="3904046"/>
                </a:cubicBezTo>
                <a:cubicBezTo>
                  <a:pt x="5032724" y="3923732"/>
                  <a:pt x="5028474" y="3939765"/>
                  <a:pt x="5020806" y="3952143"/>
                </a:cubicBezTo>
                <a:cubicBezTo>
                  <a:pt x="5013136" y="3964521"/>
                  <a:pt x="5003204" y="3974292"/>
                  <a:pt x="4991008" y="3981458"/>
                </a:cubicBezTo>
                <a:cubicBezTo>
                  <a:pt x="4978812" y="3988623"/>
                  <a:pt x="4964924" y="3993723"/>
                  <a:pt x="4949346" y="3996758"/>
                </a:cubicBezTo>
                <a:cubicBezTo>
                  <a:pt x="4933770" y="3999793"/>
                  <a:pt x="4917700" y="4001311"/>
                  <a:pt x="4901140" y="4001311"/>
                </a:cubicBezTo>
                <a:cubicBezTo>
                  <a:pt x="4888672" y="4001311"/>
                  <a:pt x="4875932" y="3999112"/>
                  <a:pt x="4862920" y="3994712"/>
                </a:cubicBezTo>
                <a:cubicBezTo>
                  <a:pt x="4849912" y="3990313"/>
                  <a:pt x="4837980" y="3984143"/>
                  <a:pt x="4827130" y="3976202"/>
                </a:cubicBezTo>
                <a:cubicBezTo>
                  <a:pt x="4816280" y="3968261"/>
                  <a:pt x="4807324" y="3958509"/>
                  <a:pt x="4800260" y="3946944"/>
                </a:cubicBezTo>
                <a:cubicBezTo>
                  <a:pt x="4793198" y="3935380"/>
                  <a:pt x="4789668" y="3922418"/>
                  <a:pt x="4789668" y="3908058"/>
                </a:cubicBezTo>
                <a:cubicBezTo>
                  <a:pt x="4789668" y="3888050"/>
                  <a:pt x="4797554" y="3870258"/>
                  <a:pt x="4813328" y="3854684"/>
                </a:cubicBezTo>
                <a:cubicBezTo>
                  <a:pt x="4829100" y="3839110"/>
                  <a:pt x="4845656" y="3830681"/>
                  <a:pt x="4862996" y="3829399"/>
                </a:cubicBezTo>
                <a:cubicBezTo>
                  <a:pt x="4820724" y="3820788"/>
                  <a:pt x="4799588" y="3795016"/>
                  <a:pt x="4799588" y="3752084"/>
                </a:cubicBezTo>
                <a:cubicBezTo>
                  <a:pt x="4799588" y="3736331"/>
                  <a:pt x="4802684" y="3721976"/>
                  <a:pt x="4808876" y="3709018"/>
                </a:cubicBezTo>
                <a:cubicBezTo>
                  <a:pt x="4815066" y="3696061"/>
                  <a:pt x="4823672" y="3685041"/>
                  <a:pt x="4834692" y="3675958"/>
                </a:cubicBezTo>
                <a:cubicBezTo>
                  <a:pt x="4845710" y="3666876"/>
                  <a:pt x="4858952" y="3659824"/>
                  <a:pt x="4874412" y="3654801"/>
                </a:cubicBezTo>
                <a:cubicBezTo>
                  <a:pt x="4889872" y="3649778"/>
                  <a:pt x="4906500" y="3647267"/>
                  <a:pt x="4924296" y="3647267"/>
                </a:cubicBezTo>
                <a:close/>
                <a:moveTo>
                  <a:pt x="4530536" y="3639004"/>
                </a:moveTo>
                <a:cubicBezTo>
                  <a:pt x="4541822" y="3639876"/>
                  <a:pt x="4550482" y="3644081"/>
                  <a:pt x="4556514" y="3651618"/>
                </a:cubicBezTo>
                <a:cubicBezTo>
                  <a:pt x="4562546" y="3659155"/>
                  <a:pt x="4565352" y="3667738"/>
                  <a:pt x="4564932" y="3677367"/>
                </a:cubicBezTo>
                <a:cubicBezTo>
                  <a:pt x="4564486" y="3686336"/>
                  <a:pt x="4560188" y="3694517"/>
                  <a:pt x="4552040" y="3701910"/>
                </a:cubicBezTo>
                <a:cubicBezTo>
                  <a:pt x="4551872" y="3702425"/>
                  <a:pt x="4556300" y="3705506"/>
                  <a:pt x="4565326" y="3711152"/>
                </a:cubicBezTo>
                <a:cubicBezTo>
                  <a:pt x="4574352" y="3716798"/>
                  <a:pt x="4587430" y="3723011"/>
                  <a:pt x="4604560" y="3729789"/>
                </a:cubicBezTo>
                <a:cubicBezTo>
                  <a:pt x="4612982" y="3733817"/>
                  <a:pt x="4621768" y="3737604"/>
                  <a:pt x="4630920" y="3741152"/>
                </a:cubicBezTo>
                <a:cubicBezTo>
                  <a:pt x="4640068" y="3744699"/>
                  <a:pt x="4648910" y="3748561"/>
                  <a:pt x="4657442" y="3752738"/>
                </a:cubicBezTo>
                <a:cubicBezTo>
                  <a:pt x="4665974" y="3756915"/>
                  <a:pt x="4674328" y="3761437"/>
                  <a:pt x="4682502" y="3766305"/>
                </a:cubicBezTo>
                <a:cubicBezTo>
                  <a:pt x="4690676" y="3771172"/>
                  <a:pt x="4698256" y="3776729"/>
                  <a:pt x="4705240" y="3782975"/>
                </a:cubicBezTo>
                <a:cubicBezTo>
                  <a:pt x="4717966" y="3793776"/>
                  <a:pt x="4729560" y="3808398"/>
                  <a:pt x="4740016" y="3826844"/>
                </a:cubicBezTo>
                <a:cubicBezTo>
                  <a:pt x="4750474" y="3845290"/>
                  <a:pt x="4755514" y="3867561"/>
                  <a:pt x="4755132" y="3893658"/>
                </a:cubicBezTo>
                <a:cubicBezTo>
                  <a:pt x="4755526" y="3911465"/>
                  <a:pt x="4750952" y="3927183"/>
                  <a:pt x="4741412" y="3940811"/>
                </a:cubicBezTo>
                <a:cubicBezTo>
                  <a:pt x="4731874" y="3954439"/>
                  <a:pt x="4720008" y="3965858"/>
                  <a:pt x="4705816" y="3975069"/>
                </a:cubicBezTo>
                <a:cubicBezTo>
                  <a:pt x="4691622" y="3984280"/>
                  <a:pt x="4676072" y="3991422"/>
                  <a:pt x="4659168" y="3996495"/>
                </a:cubicBezTo>
                <a:cubicBezTo>
                  <a:pt x="4642260" y="4001567"/>
                  <a:pt x="4624222" y="4004297"/>
                  <a:pt x="4605050" y="4004683"/>
                </a:cubicBezTo>
                <a:cubicBezTo>
                  <a:pt x="4605824" y="3993660"/>
                  <a:pt x="4607220" y="3984717"/>
                  <a:pt x="4609240" y="3977853"/>
                </a:cubicBezTo>
                <a:cubicBezTo>
                  <a:pt x="4611258" y="3970989"/>
                  <a:pt x="4613216" y="3964535"/>
                  <a:pt x="4615114" y="3958491"/>
                </a:cubicBezTo>
                <a:cubicBezTo>
                  <a:pt x="4617010" y="3952447"/>
                  <a:pt x="4618568" y="3946298"/>
                  <a:pt x="4619784" y="3940043"/>
                </a:cubicBezTo>
                <a:cubicBezTo>
                  <a:pt x="4621002" y="3933788"/>
                  <a:pt x="4621788" y="3927564"/>
                  <a:pt x="4622138" y="3921370"/>
                </a:cubicBezTo>
                <a:cubicBezTo>
                  <a:pt x="4621804" y="3914825"/>
                  <a:pt x="4620678" y="3907631"/>
                  <a:pt x="4618758" y="3899787"/>
                </a:cubicBezTo>
                <a:cubicBezTo>
                  <a:pt x="4616838" y="3891942"/>
                  <a:pt x="4613906" y="3885392"/>
                  <a:pt x="4609964" y="3880135"/>
                </a:cubicBezTo>
                <a:cubicBezTo>
                  <a:pt x="4606020" y="3874878"/>
                  <a:pt x="4601104" y="3870532"/>
                  <a:pt x="4595216" y="3867096"/>
                </a:cubicBezTo>
                <a:cubicBezTo>
                  <a:pt x="4589328" y="3863659"/>
                  <a:pt x="4582622" y="3861941"/>
                  <a:pt x="4575100" y="3861941"/>
                </a:cubicBezTo>
                <a:cubicBezTo>
                  <a:pt x="4568876" y="3862269"/>
                  <a:pt x="4563858" y="3863228"/>
                  <a:pt x="4560044" y="3864817"/>
                </a:cubicBezTo>
                <a:cubicBezTo>
                  <a:pt x="4556230" y="3866406"/>
                  <a:pt x="4552074" y="3869687"/>
                  <a:pt x="4547576" y="3874660"/>
                </a:cubicBezTo>
                <a:cubicBezTo>
                  <a:pt x="4543076" y="3879633"/>
                  <a:pt x="4540156" y="3885386"/>
                  <a:pt x="4538812" y="3891919"/>
                </a:cubicBezTo>
                <a:cubicBezTo>
                  <a:pt x="4537468" y="3898452"/>
                  <a:pt x="4536454" y="3905336"/>
                  <a:pt x="4535770" y="3912572"/>
                </a:cubicBezTo>
                <a:cubicBezTo>
                  <a:pt x="4536062" y="3915487"/>
                  <a:pt x="4536570" y="3918396"/>
                  <a:pt x="4537292" y="3921300"/>
                </a:cubicBezTo>
                <a:cubicBezTo>
                  <a:pt x="4538016" y="3924203"/>
                  <a:pt x="4538364" y="3925643"/>
                  <a:pt x="4538334" y="3925620"/>
                </a:cubicBezTo>
                <a:cubicBezTo>
                  <a:pt x="4541512" y="3924186"/>
                  <a:pt x="4547284" y="3923575"/>
                  <a:pt x="4555650" y="3923789"/>
                </a:cubicBezTo>
                <a:cubicBezTo>
                  <a:pt x="4564014" y="3924003"/>
                  <a:pt x="4572078" y="3927128"/>
                  <a:pt x="4579840" y="3933163"/>
                </a:cubicBezTo>
                <a:cubicBezTo>
                  <a:pt x="4587604" y="3939198"/>
                  <a:pt x="4591484" y="3948878"/>
                  <a:pt x="4591484" y="3962201"/>
                </a:cubicBezTo>
                <a:cubicBezTo>
                  <a:pt x="4589764" y="3975519"/>
                  <a:pt x="4584968" y="3985459"/>
                  <a:pt x="4577100" y="3992021"/>
                </a:cubicBezTo>
                <a:cubicBezTo>
                  <a:pt x="4569234" y="3998583"/>
                  <a:pt x="4559018" y="4001680"/>
                  <a:pt x="4546456" y="4001311"/>
                </a:cubicBezTo>
                <a:cubicBezTo>
                  <a:pt x="4535100" y="4001311"/>
                  <a:pt x="4525056" y="3998266"/>
                  <a:pt x="4516328" y="3992174"/>
                </a:cubicBezTo>
                <a:cubicBezTo>
                  <a:pt x="4507600" y="3986084"/>
                  <a:pt x="4501134" y="3979035"/>
                  <a:pt x="4496928" y="3971030"/>
                </a:cubicBezTo>
                <a:cubicBezTo>
                  <a:pt x="4492722" y="3963025"/>
                  <a:pt x="4489660" y="3954612"/>
                  <a:pt x="4487744" y="3945790"/>
                </a:cubicBezTo>
                <a:cubicBezTo>
                  <a:pt x="4485826" y="3936968"/>
                  <a:pt x="4484868" y="3928670"/>
                  <a:pt x="4484868" y="3920896"/>
                </a:cubicBezTo>
                <a:cubicBezTo>
                  <a:pt x="4484498" y="3908164"/>
                  <a:pt x="4486430" y="3895634"/>
                  <a:pt x="4490662" y="3883305"/>
                </a:cubicBezTo>
                <a:cubicBezTo>
                  <a:pt x="4494894" y="3870977"/>
                  <a:pt x="4500966" y="3860084"/>
                  <a:pt x="4508878" y="3850627"/>
                </a:cubicBezTo>
                <a:cubicBezTo>
                  <a:pt x="4516790" y="3841170"/>
                  <a:pt x="4526722" y="3833405"/>
                  <a:pt x="4538676" y="3827332"/>
                </a:cubicBezTo>
                <a:cubicBezTo>
                  <a:pt x="4550630" y="3821258"/>
                  <a:pt x="4563912" y="3818022"/>
                  <a:pt x="4578524" y="3817624"/>
                </a:cubicBezTo>
                <a:cubicBezTo>
                  <a:pt x="4591618" y="3817226"/>
                  <a:pt x="4603592" y="3819594"/>
                  <a:pt x="4614446" y="3824728"/>
                </a:cubicBezTo>
                <a:cubicBezTo>
                  <a:pt x="4625300" y="3829862"/>
                  <a:pt x="4634808" y="3836805"/>
                  <a:pt x="4642976" y="3845556"/>
                </a:cubicBezTo>
                <a:cubicBezTo>
                  <a:pt x="4651142" y="3854308"/>
                  <a:pt x="4657628" y="3864264"/>
                  <a:pt x="4662438" y="3875424"/>
                </a:cubicBezTo>
                <a:cubicBezTo>
                  <a:pt x="4667248" y="3886585"/>
                  <a:pt x="4669844" y="3898124"/>
                  <a:pt x="4670232" y="3910043"/>
                </a:cubicBezTo>
                <a:cubicBezTo>
                  <a:pt x="4670628" y="3917138"/>
                  <a:pt x="4670136" y="3924234"/>
                  <a:pt x="4668756" y="3931332"/>
                </a:cubicBezTo>
                <a:cubicBezTo>
                  <a:pt x="4667374" y="3938430"/>
                  <a:pt x="4665138" y="3942591"/>
                  <a:pt x="4662048" y="3943814"/>
                </a:cubicBezTo>
                <a:cubicBezTo>
                  <a:pt x="4663088" y="3941168"/>
                  <a:pt x="4666874" y="3937849"/>
                  <a:pt x="4673400" y="3933856"/>
                </a:cubicBezTo>
                <a:cubicBezTo>
                  <a:pt x="4679928" y="3929864"/>
                  <a:pt x="4685572" y="3925658"/>
                  <a:pt x="4690330" y="3921238"/>
                </a:cubicBezTo>
                <a:cubicBezTo>
                  <a:pt x="4695090" y="3916819"/>
                  <a:pt x="4698972" y="3911768"/>
                  <a:pt x="4701978" y="3906087"/>
                </a:cubicBezTo>
                <a:cubicBezTo>
                  <a:pt x="4704984" y="3900406"/>
                  <a:pt x="4706488" y="3894348"/>
                  <a:pt x="4706488" y="3887915"/>
                </a:cubicBezTo>
                <a:cubicBezTo>
                  <a:pt x="4704088" y="3870031"/>
                  <a:pt x="4697340" y="3855629"/>
                  <a:pt x="4686248" y="3844709"/>
                </a:cubicBezTo>
                <a:cubicBezTo>
                  <a:pt x="4675154" y="3833788"/>
                  <a:pt x="4661618" y="3824109"/>
                  <a:pt x="4645640" y="3815670"/>
                </a:cubicBezTo>
                <a:cubicBezTo>
                  <a:pt x="4629662" y="3807232"/>
                  <a:pt x="4612868" y="3799584"/>
                  <a:pt x="4595260" y="3792726"/>
                </a:cubicBezTo>
                <a:cubicBezTo>
                  <a:pt x="4577652" y="3785868"/>
                  <a:pt x="4562100" y="3777516"/>
                  <a:pt x="4548608" y="3767670"/>
                </a:cubicBezTo>
                <a:cubicBezTo>
                  <a:pt x="4530496" y="3755722"/>
                  <a:pt x="4516264" y="3743000"/>
                  <a:pt x="4505910" y="3729504"/>
                </a:cubicBezTo>
                <a:cubicBezTo>
                  <a:pt x="4495558" y="3716008"/>
                  <a:pt x="4490566" y="3701257"/>
                  <a:pt x="4490934" y="3685253"/>
                </a:cubicBezTo>
                <a:cubicBezTo>
                  <a:pt x="4491332" y="3672070"/>
                  <a:pt x="4495112" y="3660775"/>
                  <a:pt x="4502276" y="3651367"/>
                </a:cubicBezTo>
                <a:cubicBezTo>
                  <a:pt x="4509438" y="3641960"/>
                  <a:pt x="4518858" y="3637839"/>
                  <a:pt x="4530536" y="3639004"/>
                </a:cubicBezTo>
                <a:close/>
                <a:moveTo>
                  <a:pt x="1072281" y="3514632"/>
                </a:moveTo>
                <a:cubicBezTo>
                  <a:pt x="1073101" y="3514632"/>
                  <a:pt x="1074248" y="3514724"/>
                  <a:pt x="1075723" y="3514909"/>
                </a:cubicBezTo>
                <a:cubicBezTo>
                  <a:pt x="1077199" y="3515093"/>
                  <a:pt x="1080544" y="3515185"/>
                  <a:pt x="1085760" y="3515185"/>
                </a:cubicBezTo>
                <a:cubicBezTo>
                  <a:pt x="1076938" y="3526747"/>
                  <a:pt x="1072527" y="3537067"/>
                  <a:pt x="1072527" y="3546146"/>
                </a:cubicBezTo>
                <a:cubicBezTo>
                  <a:pt x="1072527" y="3554717"/>
                  <a:pt x="1077913" y="3562236"/>
                  <a:pt x="1088684" y="3568704"/>
                </a:cubicBezTo>
                <a:cubicBezTo>
                  <a:pt x="1095106" y="3572703"/>
                  <a:pt x="1103468" y="3574702"/>
                  <a:pt x="1113771" y="3574702"/>
                </a:cubicBezTo>
                <a:cubicBezTo>
                  <a:pt x="1118659" y="3574702"/>
                  <a:pt x="1127509" y="3574266"/>
                  <a:pt x="1140320" y="3573393"/>
                </a:cubicBezTo>
                <a:cubicBezTo>
                  <a:pt x="1153131" y="3572521"/>
                  <a:pt x="1170785" y="3571148"/>
                  <a:pt x="1193282" y="3569275"/>
                </a:cubicBezTo>
                <a:cubicBezTo>
                  <a:pt x="1233486" y="3570042"/>
                  <a:pt x="1264117" y="3578084"/>
                  <a:pt x="1285173" y="3593401"/>
                </a:cubicBezTo>
                <a:cubicBezTo>
                  <a:pt x="1306230" y="3608717"/>
                  <a:pt x="1315839" y="3629670"/>
                  <a:pt x="1314001" y="3656258"/>
                </a:cubicBezTo>
                <a:lnTo>
                  <a:pt x="1326715" y="3656258"/>
                </a:lnTo>
                <a:lnTo>
                  <a:pt x="1336743" y="3656258"/>
                </a:lnTo>
                <a:lnTo>
                  <a:pt x="1675920" y="3656258"/>
                </a:lnTo>
                <a:lnTo>
                  <a:pt x="1710631" y="3697844"/>
                </a:lnTo>
                <a:lnTo>
                  <a:pt x="1653292" y="3697844"/>
                </a:lnTo>
                <a:lnTo>
                  <a:pt x="1653292" y="4023790"/>
                </a:lnTo>
                <a:lnTo>
                  <a:pt x="1610081" y="3990853"/>
                </a:lnTo>
                <a:lnTo>
                  <a:pt x="1610081" y="3811732"/>
                </a:lnTo>
                <a:cubicBezTo>
                  <a:pt x="1610081" y="3802284"/>
                  <a:pt x="1606644" y="3793958"/>
                  <a:pt x="1599769" y="3786755"/>
                </a:cubicBezTo>
                <a:cubicBezTo>
                  <a:pt x="1592893" y="3779552"/>
                  <a:pt x="1584787" y="3775950"/>
                  <a:pt x="1575450" y="3775950"/>
                </a:cubicBezTo>
                <a:cubicBezTo>
                  <a:pt x="1561559" y="3775950"/>
                  <a:pt x="1554613" y="3784749"/>
                  <a:pt x="1554613" y="3802346"/>
                </a:cubicBezTo>
                <a:cubicBezTo>
                  <a:pt x="1554613" y="3806906"/>
                  <a:pt x="1555532" y="3814516"/>
                  <a:pt x="1557370" y="3825176"/>
                </a:cubicBezTo>
                <a:lnTo>
                  <a:pt x="1534645" y="3832253"/>
                </a:lnTo>
                <a:cubicBezTo>
                  <a:pt x="1531145" y="3814018"/>
                  <a:pt x="1523417" y="3800209"/>
                  <a:pt x="1511464" y="3790825"/>
                </a:cubicBezTo>
                <a:cubicBezTo>
                  <a:pt x="1498708" y="3780540"/>
                  <a:pt x="1484205" y="3775397"/>
                  <a:pt x="1467955" y="3775397"/>
                </a:cubicBezTo>
                <a:cubicBezTo>
                  <a:pt x="1461100" y="3775397"/>
                  <a:pt x="1454495" y="3776818"/>
                  <a:pt x="1448141" y="3779660"/>
                </a:cubicBezTo>
                <a:cubicBezTo>
                  <a:pt x="1441786" y="3782502"/>
                  <a:pt x="1436180" y="3786271"/>
                  <a:pt x="1431321" y="3790966"/>
                </a:cubicBezTo>
                <a:cubicBezTo>
                  <a:pt x="1426462" y="3795660"/>
                  <a:pt x="1422641" y="3801198"/>
                  <a:pt x="1419857" y="3807579"/>
                </a:cubicBezTo>
                <a:cubicBezTo>
                  <a:pt x="1417074" y="3813960"/>
                  <a:pt x="1415682" y="3820654"/>
                  <a:pt x="1415682" y="3827661"/>
                </a:cubicBezTo>
                <a:cubicBezTo>
                  <a:pt x="1415682" y="3849812"/>
                  <a:pt x="1426822" y="3862641"/>
                  <a:pt x="1449102" y="3866147"/>
                </a:cubicBezTo>
                <a:cubicBezTo>
                  <a:pt x="1442487" y="3861195"/>
                  <a:pt x="1439180" y="3854431"/>
                  <a:pt x="1439180" y="3845855"/>
                </a:cubicBezTo>
                <a:cubicBezTo>
                  <a:pt x="1439180" y="3835663"/>
                  <a:pt x="1443291" y="3826667"/>
                  <a:pt x="1451512" y="3818867"/>
                </a:cubicBezTo>
                <a:cubicBezTo>
                  <a:pt x="1459734" y="3811066"/>
                  <a:pt x="1468783" y="3807166"/>
                  <a:pt x="1478658" y="3807166"/>
                </a:cubicBezTo>
                <a:cubicBezTo>
                  <a:pt x="1511282" y="3809285"/>
                  <a:pt x="1527594" y="3825305"/>
                  <a:pt x="1527594" y="3855224"/>
                </a:cubicBezTo>
                <a:cubicBezTo>
                  <a:pt x="1527120" y="3870977"/>
                  <a:pt x="1522146" y="3883179"/>
                  <a:pt x="1512671" y="3891831"/>
                </a:cubicBezTo>
                <a:cubicBezTo>
                  <a:pt x="1503197" y="3900483"/>
                  <a:pt x="1489705" y="3905406"/>
                  <a:pt x="1472196" y="3906601"/>
                </a:cubicBezTo>
                <a:cubicBezTo>
                  <a:pt x="1457971" y="3906601"/>
                  <a:pt x="1445009" y="3904359"/>
                  <a:pt x="1433310" y="3899875"/>
                </a:cubicBezTo>
                <a:cubicBezTo>
                  <a:pt x="1421611" y="3895391"/>
                  <a:pt x="1411516" y="3889001"/>
                  <a:pt x="1403025" y="3880706"/>
                </a:cubicBezTo>
                <a:cubicBezTo>
                  <a:pt x="1394533" y="3872411"/>
                  <a:pt x="1387961" y="3862546"/>
                  <a:pt x="1383307" y="3851110"/>
                </a:cubicBezTo>
                <a:cubicBezTo>
                  <a:pt x="1378653" y="3839674"/>
                  <a:pt x="1376326" y="3826897"/>
                  <a:pt x="1376326" y="3812777"/>
                </a:cubicBezTo>
                <a:cubicBezTo>
                  <a:pt x="1376326" y="3790509"/>
                  <a:pt x="1382499" y="3769953"/>
                  <a:pt x="1394845" y="3751109"/>
                </a:cubicBezTo>
                <a:cubicBezTo>
                  <a:pt x="1409105" y="3729836"/>
                  <a:pt x="1427592" y="3719200"/>
                  <a:pt x="1450305" y="3719200"/>
                </a:cubicBezTo>
                <a:cubicBezTo>
                  <a:pt x="1478685" y="3719200"/>
                  <a:pt x="1500520" y="3732611"/>
                  <a:pt x="1515810" y="3759433"/>
                </a:cubicBezTo>
                <a:cubicBezTo>
                  <a:pt x="1515810" y="3752268"/>
                  <a:pt x="1520496" y="3744205"/>
                  <a:pt x="1529868" y="3735242"/>
                </a:cubicBezTo>
                <a:cubicBezTo>
                  <a:pt x="1539457" y="3725653"/>
                  <a:pt x="1549324" y="3720859"/>
                  <a:pt x="1559469" y="3720859"/>
                </a:cubicBezTo>
                <a:cubicBezTo>
                  <a:pt x="1587884" y="3720859"/>
                  <a:pt x="1605120" y="3737762"/>
                  <a:pt x="1611179" y="3771569"/>
                </a:cubicBezTo>
                <a:lnTo>
                  <a:pt x="1611179" y="3697844"/>
                </a:lnTo>
                <a:lnTo>
                  <a:pt x="1370778" y="3697844"/>
                </a:lnTo>
                <a:lnTo>
                  <a:pt x="1361899" y="3697844"/>
                </a:lnTo>
                <a:lnTo>
                  <a:pt x="1211089" y="3697844"/>
                </a:lnTo>
                <a:lnTo>
                  <a:pt x="1214786" y="3701265"/>
                </a:lnTo>
                <a:cubicBezTo>
                  <a:pt x="1217573" y="3704920"/>
                  <a:pt x="1220110" y="3708036"/>
                  <a:pt x="1222399" y="3710612"/>
                </a:cubicBezTo>
                <a:cubicBezTo>
                  <a:pt x="1253682" y="3721652"/>
                  <a:pt x="1274967" y="3733788"/>
                  <a:pt x="1286253" y="3747017"/>
                </a:cubicBezTo>
                <a:cubicBezTo>
                  <a:pt x="1303645" y="3764029"/>
                  <a:pt x="1312341" y="3785965"/>
                  <a:pt x="1312341" y="3812826"/>
                </a:cubicBezTo>
                <a:cubicBezTo>
                  <a:pt x="1312341" y="3839686"/>
                  <a:pt x="1301398" y="3862070"/>
                  <a:pt x="1279510" y="3879977"/>
                </a:cubicBezTo>
                <a:cubicBezTo>
                  <a:pt x="1264126" y="3893108"/>
                  <a:pt x="1241992" y="3902749"/>
                  <a:pt x="1213109" y="3908901"/>
                </a:cubicBezTo>
                <a:cubicBezTo>
                  <a:pt x="1232714" y="3917389"/>
                  <a:pt x="1254410" y="3931774"/>
                  <a:pt x="1278197" y="3952055"/>
                </a:cubicBezTo>
                <a:cubicBezTo>
                  <a:pt x="1301984" y="3972336"/>
                  <a:pt x="1328103" y="3996891"/>
                  <a:pt x="1356553" y="4025722"/>
                </a:cubicBezTo>
                <a:lnTo>
                  <a:pt x="1364166" y="4065561"/>
                </a:lnTo>
                <a:cubicBezTo>
                  <a:pt x="1343145" y="4048057"/>
                  <a:pt x="1323937" y="4032149"/>
                  <a:pt x="1306542" y="4017837"/>
                </a:cubicBezTo>
                <a:cubicBezTo>
                  <a:pt x="1289147" y="4003524"/>
                  <a:pt x="1268730" y="3989530"/>
                  <a:pt x="1245291" y="3975855"/>
                </a:cubicBezTo>
                <a:cubicBezTo>
                  <a:pt x="1226230" y="3965154"/>
                  <a:pt x="1205641" y="3955453"/>
                  <a:pt x="1183522" y="3946751"/>
                </a:cubicBezTo>
                <a:cubicBezTo>
                  <a:pt x="1161403" y="3938049"/>
                  <a:pt x="1138316" y="3930742"/>
                  <a:pt x="1114263" y="3924830"/>
                </a:cubicBezTo>
                <a:lnTo>
                  <a:pt x="1075627" y="3837109"/>
                </a:lnTo>
                <a:cubicBezTo>
                  <a:pt x="1106682" y="3851949"/>
                  <a:pt x="1138188" y="3860665"/>
                  <a:pt x="1170144" y="3863258"/>
                </a:cubicBezTo>
                <a:cubicBezTo>
                  <a:pt x="1191587" y="3864570"/>
                  <a:pt x="1211522" y="3860448"/>
                  <a:pt x="1229951" y="3850895"/>
                </a:cubicBezTo>
                <a:cubicBezTo>
                  <a:pt x="1252395" y="3840206"/>
                  <a:pt x="1263066" y="3825465"/>
                  <a:pt x="1261965" y="3806674"/>
                </a:cubicBezTo>
                <a:cubicBezTo>
                  <a:pt x="1261965" y="3800463"/>
                  <a:pt x="1261057" y="3794551"/>
                  <a:pt x="1259239" y="3788937"/>
                </a:cubicBezTo>
                <a:cubicBezTo>
                  <a:pt x="1257421" y="3783323"/>
                  <a:pt x="1254790" y="3778383"/>
                  <a:pt x="1251345" y="3774115"/>
                </a:cubicBezTo>
                <a:cubicBezTo>
                  <a:pt x="1247900" y="3769848"/>
                  <a:pt x="1243969" y="3766452"/>
                  <a:pt x="1239552" y="3763929"/>
                </a:cubicBezTo>
                <a:cubicBezTo>
                  <a:pt x="1235136" y="3761406"/>
                  <a:pt x="1230147" y="3760145"/>
                  <a:pt x="1224585" y="3760145"/>
                </a:cubicBezTo>
                <a:cubicBezTo>
                  <a:pt x="1222314" y="3760145"/>
                  <a:pt x="1220011" y="3760503"/>
                  <a:pt x="1217675" y="3761221"/>
                </a:cubicBezTo>
                <a:cubicBezTo>
                  <a:pt x="1215339" y="3761938"/>
                  <a:pt x="1214186" y="3762293"/>
                  <a:pt x="1214215" y="3762287"/>
                </a:cubicBezTo>
                <a:cubicBezTo>
                  <a:pt x="1214215" y="3775576"/>
                  <a:pt x="1207352" y="3788882"/>
                  <a:pt x="1193624" y="3802205"/>
                </a:cubicBezTo>
                <a:cubicBezTo>
                  <a:pt x="1179704" y="3815324"/>
                  <a:pt x="1164846" y="3821883"/>
                  <a:pt x="1149053" y="3821883"/>
                </a:cubicBezTo>
                <a:cubicBezTo>
                  <a:pt x="1138539" y="3821883"/>
                  <a:pt x="1128819" y="3818590"/>
                  <a:pt x="1119891" y="3812005"/>
                </a:cubicBezTo>
                <a:cubicBezTo>
                  <a:pt x="1110964" y="3805419"/>
                  <a:pt x="1106500" y="3796550"/>
                  <a:pt x="1106500" y="3785398"/>
                </a:cubicBezTo>
                <a:cubicBezTo>
                  <a:pt x="1106500" y="3766783"/>
                  <a:pt x="1114435" y="3750123"/>
                  <a:pt x="1130305" y="3735418"/>
                </a:cubicBezTo>
                <a:cubicBezTo>
                  <a:pt x="1145045" y="3721808"/>
                  <a:pt x="1161182" y="3714177"/>
                  <a:pt x="1178714" y="3712526"/>
                </a:cubicBezTo>
                <a:cubicBezTo>
                  <a:pt x="1178714" y="3711519"/>
                  <a:pt x="1172963" y="3706625"/>
                  <a:pt x="1161460" y="3697844"/>
                </a:cubicBezTo>
                <a:lnTo>
                  <a:pt x="1081897" y="3697844"/>
                </a:lnTo>
                <a:lnTo>
                  <a:pt x="1061692" y="3697844"/>
                </a:lnTo>
                <a:lnTo>
                  <a:pt x="1024013" y="3697844"/>
                </a:lnTo>
                <a:lnTo>
                  <a:pt x="1024013" y="4020418"/>
                </a:lnTo>
                <a:lnTo>
                  <a:pt x="982989" y="3986322"/>
                </a:lnTo>
                <a:lnTo>
                  <a:pt x="982989" y="3755087"/>
                </a:lnTo>
                <a:cubicBezTo>
                  <a:pt x="982989" y="3746429"/>
                  <a:pt x="981333" y="3738617"/>
                  <a:pt x="978019" y="3731651"/>
                </a:cubicBezTo>
                <a:cubicBezTo>
                  <a:pt x="974706" y="3724685"/>
                  <a:pt x="970093" y="3718753"/>
                  <a:pt x="964181" y="3713857"/>
                </a:cubicBezTo>
                <a:cubicBezTo>
                  <a:pt x="958268" y="3708960"/>
                  <a:pt x="951492" y="3705067"/>
                  <a:pt x="943853" y="3702178"/>
                </a:cubicBezTo>
                <a:cubicBezTo>
                  <a:pt x="936214" y="3699289"/>
                  <a:pt x="927527" y="3697844"/>
                  <a:pt x="917791" y="3697844"/>
                </a:cubicBezTo>
                <a:lnTo>
                  <a:pt x="905170" y="3697844"/>
                </a:lnTo>
                <a:lnTo>
                  <a:pt x="905170" y="4022104"/>
                </a:lnTo>
                <a:lnTo>
                  <a:pt x="877484" y="3999072"/>
                </a:lnTo>
                <a:cubicBezTo>
                  <a:pt x="876155" y="3995115"/>
                  <a:pt x="874698" y="3991462"/>
                  <a:pt x="873111" y="3988113"/>
                </a:cubicBezTo>
                <a:cubicBezTo>
                  <a:pt x="871525" y="3984765"/>
                  <a:pt x="868498" y="3978804"/>
                  <a:pt x="864032" y="3970231"/>
                </a:cubicBezTo>
                <a:cubicBezTo>
                  <a:pt x="859565" y="3961658"/>
                  <a:pt x="853220" y="3952276"/>
                  <a:pt x="844995" y="3942084"/>
                </a:cubicBezTo>
                <a:cubicBezTo>
                  <a:pt x="836770" y="3931892"/>
                  <a:pt x="829128" y="3923439"/>
                  <a:pt x="822068" y="3916725"/>
                </a:cubicBezTo>
                <a:cubicBezTo>
                  <a:pt x="796311" y="3893105"/>
                  <a:pt x="761351" y="3879067"/>
                  <a:pt x="717189" y="3874612"/>
                </a:cubicBezTo>
                <a:lnTo>
                  <a:pt x="674497" y="3810854"/>
                </a:lnTo>
                <a:cubicBezTo>
                  <a:pt x="738129" y="3765580"/>
                  <a:pt x="801345" y="3732415"/>
                  <a:pt x="864146" y="3711358"/>
                </a:cubicBezTo>
                <a:lnTo>
                  <a:pt x="864146" y="3697844"/>
                </a:lnTo>
                <a:lnTo>
                  <a:pt x="672322" y="3697844"/>
                </a:lnTo>
                <a:lnTo>
                  <a:pt x="656215" y="3697844"/>
                </a:lnTo>
                <a:lnTo>
                  <a:pt x="614439" y="3697844"/>
                </a:lnTo>
                <a:lnTo>
                  <a:pt x="614439" y="4020418"/>
                </a:lnTo>
                <a:lnTo>
                  <a:pt x="573414" y="3986322"/>
                </a:lnTo>
                <a:lnTo>
                  <a:pt x="573414" y="3755087"/>
                </a:lnTo>
                <a:cubicBezTo>
                  <a:pt x="573414" y="3746429"/>
                  <a:pt x="571758" y="3738617"/>
                  <a:pt x="568444" y="3731651"/>
                </a:cubicBezTo>
                <a:cubicBezTo>
                  <a:pt x="565131" y="3724685"/>
                  <a:pt x="560518" y="3718753"/>
                  <a:pt x="554606" y="3713857"/>
                </a:cubicBezTo>
                <a:cubicBezTo>
                  <a:pt x="548693" y="3708960"/>
                  <a:pt x="541917" y="3705067"/>
                  <a:pt x="534278" y="3702178"/>
                </a:cubicBezTo>
                <a:cubicBezTo>
                  <a:pt x="526639" y="3699289"/>
                  <a:pt x="517951" y="3697844"/>
                  <a:pt x="508216" y="3697844"/>
                </a:cubicBezTo>
                <a:lnTo>
                  <a:pt x="481315" y="3697844"/>
                </a:lnTo>
                <a:lnTo>
                  <a:pt x="481315" y="4022008"/>
                </a:lnTo>
                <a:lnTo>
                  <a:pt x="458529" y="4007308"/>
                </a:lnTo>
                <a:cubicBezTo>
                  <a:pt x="442226" y="3945731"/>
                  <a:pt x="415904" y="3908732"/>
                  <a:pt x="379563" y="3896310"/>
                </a:cubicBezTo>
                <a:cubicBezTo>
                  <a:pt x="371420" y="3907362"/>
                  <a:pt x="362156" y="3915087"/>
                  <a:pt x="351771" y="3919487"/>
                </a:cubicBezTo>
                <a:cubicBezTo>
                  <a:pt x="341387" y="3923886"/>
                  <a:pt x="331789" y="3926085"/>
                  <a:pt x="322979" y="3926085"/>
                </a:cubicBezTo>
                <a:cubicBezTo>
                  <a:pt x="306676" y="3926085"/>
                  <a:pt x="292935" y="3920698"/>
                  <a:pt x="281757" y="3909924"/>
                </a:cubicBezTo>
                <a:cubicBezTo>
                  <a:pt x="270579" y="3899150"/>
                  <a:pt x="264990" y="3885389"/>
                  <a:pt x="264990" y="3868641"/>
                </a:cubicBezTo>
                <a:cubicBezTo>
                  <a:pt x="264990" y="3849908"/>
                  <a:pt x="272123" y="3834835"/>
                  <a:pt x="286389" y="3823420"/>
                </a:cubicBezTo>
                <a:cubicBezTo>
                  <a:pt x="298407" y="3813807"/>
                  <a:pt x="314464" y="3809001"/>
                  <a:pt x="334561" y="3809001"/>
                </a:cubicBezTo>
                <a:cubicBezTo>
                  <a:pt x="345578" y="3809001"/>
                  <a:pt x="351789" y="3810837"/>
                  <a:pt x="353194" y="3814507"/>
                </a:cubicBezTo>
                <a:cubicBezTo>
                  <a:pt x="353194" y="3793796"/>
                  <a:pt x="348054" y="3778301"/>
                  <a:pt x="337775" y="3768021"/>
                </a:cubicBezTo>
                <a:cubicBezTo>
                  <a:pt x="331078" y="3761658"/>
                  <a:pt x="317230" y="3755526"/>
                  <a:pt x="296232" y="3749625"/>
                </a:cubicBezTo>
                <a:cubicBezTo>
                  <a:pt x="286088" y="3746581"/>
                  <a:pt x="276910" y="3743247"/>
                  <a:pt x="268700" y="3739624"/>
                </a:cubicBezTo>
                <a:cubicBezTo>
                  <a:pt x="260490" y="3736000"/>
                  <a:pt x="252840" y="3731905"/>
                  <a:pt x="245751" y="3727339"/>
                </a:cubicBezTo>
                <a:cubicBezTo>
                  <a:pt x="240733" y="3723998"/>
                  <a:pt x="234297" y="3717437"/>
                  <a:pt x="226444" y="3707655"/>
                </a:cubicBezTo>
                <a:lnTo>
                  <a:pt x="220587" y="3700018"/>
                </a:lnTo>
                <a:lnTo>
                  <a:pt x="198935" y="3707474"/>
                </a:lnTo>
                <a:cubicBezTo>
                  <a:pt x="188509" y="3712017"/>
                  <a:pt x="179223" y="3717121"/>
                  <a:pt x="171077" y="3722787"/>
                </a:cubicBezTo>
                <a:cubicBezTo>
                  <a:pt x="154786" y="3734117"/>
                  <a:pt x="140347" y="3749139"/>
                  <a:pt x="127761" y="3767854"/>
                </a:cubicBezTo>
                <a:cubicBezTo>
                  <a:pt x="118623" y="3782208"/>
                  <a:pt x="111381" y="3799186"/>
                  <a:pt x="106033" y="3818788"/>
                </a:cubicBezTo>
                <a:cubicBezTo>
                  <a:pt x="100686" y="3838390"/>
                  <a:pt x="98012" y="3860513"/>
                  <a:pt x="98012" y="3885158"/>
                </a:cubicBezTo>
                <a:cubicBezTo>
                  <a:pt x="98012" y="3905974"/>
                  <a:pt x="103260" y="3924678"/>
                  <a:pt x="113756" y="3941268"/>
                </a:cubicBezTo>
                <a:cubicBezTo>
                  <a:pt x="123489" y="3958364"/>
                  <a:pt x="134425" y="3969049"/>
                  <a:pt x="146562" y="3973323"/>
                </a:cubicBezTo>
                <a:lnTo>
                  <a:pt x="155308" y="3974814"/>
                </a:lnTo>
                <a:lnTo>
                  <a:pt x="153926" y="3973775"/>
                </a:lnTo>
                <a:cubicBezTo>
                  <a:pt x="151598" y="3971361"/>
                  <a:pt x="149547" y="3968491"/>
                  <a:pt x="147773" y="3965165"/>
                </a:cubicBezTo>
                <a:cubicBezTo>
                  <a:pt x="144225" y="3958512"/>
                  <a:pt x="142452" y="3951556"/>
                  <a:pt x="142452" y="3944297"/>
                </a:cubicBezTo>
                <a:cubicBezTo>
                  <a:pt x="142452" y="3938706"/>
                  <a:pt x="143701" y="3933630"/>
                  <a:pt x="146201" y="3929067"/>
                </a:cubicBezTo>
                <a:cubicBezTo>
                  <a:pt x="148701" y="3924503"/>
                  <a:pt x="151953" y="3920439"/>
                  <a:pt x="155957" y="3916874"/>
                </a:cubicBezTo>
                <a:cubicBezTo>
                  <a:pt x="159961" y="3913309"/>
                  <a:pt x="164606" y="3910474"/>
                  <a:pt x="169892" y="3908370"/>
                </a:cubicBezTo>
                <a:cubicBezTo>
                  <a:pt x="175178" y="3906265"/>
                  <a:pt x="180584" y="3905213"/>
                  <a:pt x="186110" y="3905213"/>
                </a:cubicBezTo>
                <a:cubicBezTo>
                  <a:pt x="198117" y="3905213"/>
                  <a:pt x="208302" y="3909900"/>
                  <a:pt x="216668" y="3919272"/>
                </a:cubicBezTo>
                <a:cubicBezTo>
                  <a:pt x="225033" y="3928643"/>
                  <a:pt x="229215" y="3940284"/>
                  <a:pt x="229215" y="3954193"/>
                </a:cubicBezTo>
                <a:cubicBezTo>
                  <a:pt x="229215" y="3962283"/>
                  <a:pt x="227566" y="3969823"/>
                  <a:pt x="224267" y="3976813"/>
                </a:cubicBezTo>
                <a:cubicBezTo>
                  <a:pt x="220969" y="3983802"/>
                  <a:pt x="216477" y="3989823"/>
                  <a:pt x="210793" y="3994875"/>
                </a:cubicBezTo>
                <a:cubicBezTo>
                  <a:pt x="205109" y="3999927"/>
                  <a:pt x="198547" y="4003855"/>
                  <a:pt x="191106" y="4006659"/>
                </a:cubicBezTo>
                <a:cubicBezTo>
                  <a:pt x="183666" y="4009463"/>
                  <a:pt x="175752" y="4010865"/>
                  <a:pt x="167363" y="4010865"/>
                </a:cubicBezTo>
                <a:cubicBezTo>
                  <a:pt x="129430" y="4010865"/>
                  <a:pt x="100795" y="3992644"/>
                  <a:pt x="81460" y="3956204"/>
                </a:cubicBezTo>
                <a:cubicBezTo>
                  <a:pt x="64050" y="3924569"/>
                  <a:pt x="55346" y="3888869"/>
                  <a:pt x="55346" y="3849104"/>
                </a:cubicBezTo>
                <a:cubicBezTo>
                  <a:pt x="56470" y="3817305"/>
                  <a:pt x="62664" y="3788173"/>
                  <a:pt x="73930" y="3761708"/>
                </a:cubicBezTo>
                <a:cubicBezTo>
                  <a:pt x="85196" y="3735242"/>
                  <a:pt x="100994" y="3711282"/>
                  <a:pt x="121325" y="3689828"/>
                </a:cubicBezTo>
                <a:cubicBezTo>
                  <a:pt x="131815" y="3681661"/>
                  <a:pt x="143461" y="3674331"/>
                  <a:pt x="156264" y="3667836"/>
                </a:cubicBezTo>
                <a:cubicBezTo>
                  <a:pt x="162665" y="3664589"/>
                  <a:pt x="169506" y="3661953"/>
                  <a:pt x="176787" y="3659930"/>
                </a:cubicBezTo>
                <a:lnTo>
                  <a:pt x="186125" y="3658223"/>
                </a:lnTo>
                <a:lnTo>
                  <a:pt x="184496" y="3656258"/>
                </a:lnTo>
                <a:lnTo>
                  <a:pt x="196874" y="3656258"/>
                </a:lnTo>
                <a:lnTo>
                  <a:pt x="199949" y="3655696"/>
                </a:lnTo>
                <a:lnTo>
                  <a:pt x="200424" y="3656258"/>
                </a:lnTo>
                <a:lnTo>
                  <a:pt x="474182" y="3656258"/>
                </a:lnTo>
                <a:lnTo>
                  <a:pt x="502951" y="3656258"/>
                </a:lnTo>
                <a:lnTo>
                  <a:pt x="515083" y="3656258"/>
                </a:lnTo>
                <a:cubicBezTo>
                  <a:pt x="535185" y="3656258"/>
                  <a:pt x="550855" y="3660773"/>
                  <a:pt x="562091" y="3669803"/>
                </a:cubicBezTo>
                <a:cubicBezTo>
                  <a:pt x="573328" y="3678833"/>
                  <a:pt x="578601" y="3691956"/>
                  <a:pt x="577910" y="3709172"/>
                </a:cubicBezTo>
                <a:cubicBezTo>
                  <a:pt x="577910" y="3706848"/>
                  <a:pt x="577726" y="3701165"/>
                  <a:pt x="577357" y="3692124"/>
                </a:cubicBezTo>
                <a:cubicBezTo>
                  <a:pt x="576988" y="3683083"/>
                  <a:pt x="576248" y="3672404"/>
                  <a:pt x="575135" y="3660087"/>
                </a:cubicBezTo>
                <a:cubicBezTo>
                  <a:pt x="574374" y="3647776"/>
                  <a:pt x="573804" y="3637037"/>
                  <a:pt x="573423" y="3627870"/>
                </a:cubicBezTo>
                <a:cubicBezTo>
                  <a:pt x="573043" y="3618703"/>
                  <a:pt x="572852" y="3609050"/>
                  <a:pt x="572852" y="3598911"/>
                </a:cubicBezTo>
                <a:lnTo>
                  <a:pt x="594778" y="3611529"/>
                </a:lnTo>
                <a:cubicBezTo>
                  <a:pt x="598478" y="3633727"/>
                  <a:pt x="603998" y="3648637"/>
                  <a:pt x="611339" y="3656258"/>
                </a:cubicBezTo>
                <a:lnTo>
                  <a:pt x="622672" y="3656258"/>
                </a:lnTo>
                <a:lnTo>
                  <a:pt x="638753" y="3656258"/>
                </a:lnTo>
                <a:lnTo>
                  <a:pt x="883757" y="3656258"/>
                </a:lnTo>
                <a:lnTo>
                  <a:pt x="924658" y="3656258"/>
                </a:lnTo>
                <a:lnTo>
                  <a:pt x="935701" y="3656258"/>
                </a:lnTo>
                <a:lnTo>
                  <a:pt x="936925" y="3657806"/>
                </a:lnTo>
                <a:lnTo>
                  <a:pt x="951487" y="3659644"/>
                </a:lnTo>
                <a:cubicBezTo>
                  <a:pt x="959322" y="3661902"/>
                  <a:pt x="966048" y="3665288"/>
                  <a:pt x="971666" y="3669803"/>
                </a:cubicBezTo>
                <a:cubicBezTo>
                  <a:pt x="982903" y="3678833"/>
                  <a:pt x="988176" y="3691956"/>
                  <a:pt x="987485" y="3709172"/>
                </a:cubicBezTo>
                <a:cubicBezTo>
                  <a:pt x="987485" y="3706848"/>
                  <a:pt x="987301" y="3701165"/>
                  <a:pt x="986932" y="3692124"/>
                </a:cubicBezTo>
                <a:cubicBezTo>
                  <a:pt x="986563" y="3683083"/>
                  <a:pt x="985823" y="3672404"/>
                  <a:pt x="984710" y="3660087"/>
                </a:cubicBezTo>
                <a:cubicBezTo>
                  <a:pt x="983949" y="3647776"/>
                  <a:pt x="983379" y="3637037"/>
                  <a:pt x="982998" y="3627870"/>
                </a:cubicBezTo>
                <a:cubicBezTo>
                  <a:pt x="982618" y="3618703"/>
                  <a:pt x="982427" y="3609050"/>
                  <a:pt x="982427" y="3598911"/>
                </a:cubicBezTo>
                <a:lnTo>
                  <a:pt x="1004353" y="3611529"/>
                </a:lnTo>
                <a:cubicBezTo>
                  <a:pt x="1008053" y="3633727"/>
                  <a:pt x="1013573" y="3648637"/>
                  <a:pt x="1020914" y="3656258"/>
                </a:cubicBezTo>
                <a:lnTo>
                  <a:pt x="1027666" y="3656258"/>
                </a:lnTo>
                <a:lnTo>
                  <a:pt x="1048328" y="3656258"/>
                </a:lnTo>
                <a:lnTo>
                  <a:pt x="1242771" y="3656258"/>
                </a:lnTo>
                <a:cubicBezTo>
                  <a:pt x="1246663" y="3656258"/>
                  <a:pt x="1250706" y="3655859"/>
                  <a:pt x="1254897" y="3655060"/>
                </a:cubicBezTo>
                <a:cubicBezTo>
                  <a:pt x="1259088" y="3654261"/>
                  <a:pt x="1263224" y="3653127"/>
                  <a:pt x="1267304" y="3651657"/>
                </a:cubicBezTo>
                <a:cubicBezTo>
                  <a:pt x="1276237" y="3648514"/>
                  <a:pt x="1280704" y="3644079"/>
                  <a:pt x="1280704" y="3638354"/>
                </a:cubicBezTo>
                <a:cubicBezTo>
                  <a:pt x="1280704" y="3633566"/>
                  <a:pt x="1275465" y="3629685"/>
                  <a:pt x="1264986" y="3626711"/>
                </a:cubicBezTo>
                <a:cubicBezTo>
                  <a:pt x="1261339" y="3625394"/>
                  <a:pt x="1257255" y="3624473"/>
                  <a:pt x="1252733" y="3623949"/>
                </a:cubicBezTo>
                <a:cubicBezTo>
                  <a:pt x="1248210" y="3623425"/>
                  <a:pt x="1243605" y="3623163"/>
                  <a:pt x="1238916" y="3623163"/>
                </a:cubicBezTo>
                <a:cubicBezTo>
                  <a:pt x="1233946" y="3623163"/>
                  <a:pt x="1227709" y="3623348"/>
                  <a:pt x="1220204" y="3623716"/>
                </a:cubicBezTo>
                <a:cubicBezTo>
                  <a:pt x="1212699" y="3624085"/>
                  <a:pt x="1203801" y="3624638"/>
                  <a:pt x="1193510" y="3625376"/>
                </a:cubicBezTo>
                <a:cubicBezTo>
                  <a:pt x="1183424" y="3626096"/>
                  <a:pt x="1174533" y="3626644"/>
                  <a:pt x="1166838" y="3627018"/>
                </a:cubicBezTo>
                <a:cubicBezTo>
                  <a:pt x="1159143" y="3627393"/>
                  <a:pt x="1152664" y="3627580"/>
                  <a:pt x="1147402" y="3627580"/>
                </a:cubicBezTo>
                <a:cubicBezTo>
                  <a:pt x="1123114" y="3627580"/>
                  <a:pt x="1100831" y="3621679"/>
                  <a:pt x="1080553" y="3609878"/>
                </a:cubicBezTo>
                <a:cubicBezTo>
                  <a:pt x="1056318" y="3595665"/>
                  <a:pt x="1044200" y="3576812"/>
                  <a:pt x="1044200" y="3553320"/>
                </a:cubicBezTo>
                <a:cubicBezTo>
                  <a:pt x="1044200" y="3548087"/>
                  <a:pt x="1046773" y="3540983"/>
                  <a:pt x="1051919" y="3532009"/>
                </a:cubicBezTo>
                <a:cubicBezTo>
                  <a:pt x="1058727" y="3519312"/>
                  <a:pt x="1065514" y="3513520"/>
                  <a:pt x="1072281" y="3514632"/>
                </a:cubicBezTo>
                <a:close/>
                <a:moveTo>
                  <a:pt x="1597307" y="3282930"/>
                </a:moveTo>
                <a:cubicBezTo>
                  <a:pt x="1607856" y="3287999"/>
                  <a:pt x="1614882" y="3294575"/>
                  <a:pt x="1618385" y="3302656"/>
                </a:cubicBezTo>
                <a:cubicBezTo>
                  <a:pt x="1621889" y="3310737"/>
                  <a:pt x="1623641" y="3320181"/>
                  <a:pt x="1623641" y="3330987"/>
                </a:cubicBezTo>
                <a:cubicBezTo>
                  <a:pt x="1623641" y="3338521"/>
                  <a:pt x="1622188" y="3346960"/>
                  <a:pt x="1619281" y="3356302"/>
                </a:cubicBezTo>
                <a:cubicBezTo>
                  <a:pt x="1616375" y="3365645"/>
                  <a:pt x="1612201" y="3374940"/>
                  <a:pt x="1606760" y="3384186"/>
                </a:cubicBezTo>
                <a:cubicBezTo>
                  <a:pt x="1601318" y="3393432"/>
                  <a:pt x="1594723" y="3402617"/>
                  <a:pt x="1586972" y="3411740"/>
                </a:cubicBezTo>
                <a:cubicBezTo>
                  <a:pt x="1579221" y="3420864"/>
                  <a:pt x="1569404" y="3429450"/>
                  <a:pt x="1557521" y="3437499"/>
                </a:cubicBezTo>
                <a:lnTo>
                  <a:pt x="1539880" y="3423564"/>
                </a:lnTo>
                <a:cubicBezTo>
                  <a:pt x="1550177" y="3409532"/>
                  <a:pt x="1557345" y="3397423"/>
                  <a:pt x="1561385" y="3387238"/>
                </a:cubicBezTo>
                <a:cubicBezTo>
                  <a:pt x="1565424" y="3377052"/>
                  <a:pt x="1567443" y="3364551"/>
                  <a:pt x="1567443" y="3349734"/>
                </a:cubicBezTo>
                <a:cubicBezTo>
                  <a:pt x="1567443" y="3343330"/>
                  <a:pt x="1565620" y="3338347"/>
                  <a:pt x="1561973" y="3334785"/>
                </a:cubicBezTo>
                <a:cubicBezTo>
                  <a:pt x="1558326" y="3331223"/>
                  <a:pt x="1550040" y="3329811"/>
                  <a:pt x="1537114" y="3330548"/>
                </a:cubicBezTo>
                <a:lnTo>
                  <a:pt x="1531064" y="3311704"/>
                </a:lnTo>
                <a:cubicBezTo>
                  <a:pt x="1533517" y="3307419"/>
                  <a:pt x="1537537" y="3303778"/>
                  <a:pt x="1543125" y="3300781"/>
                </a:cubicBezTo>
                <a:cubicBezTo>
                  <a:pt x="1548712" y="3297784"/>
                  <a:pt x="1554852" y="3294946"/>
                  <a:pt x="1561543" y="3292268"/>
                </a:cubicBezTo>
                <a:cubicBezTo>
                  <a:pt x="1568234" y="3289590"/>
                  <a:pt x="1574717" y="3287364"/>
                  <a:pt x="1580992" y="3285590"/>
                </a:cubicBezTo>
                <a:cubicBezTo>
                  <a:pt x="1587268" y="3283817"/>
                  <a:pt x="1592706" y="3282930"/>
                  <a:pt x="1597307" y="3282930"/>
                </a:cubicBezTo>
                <a:close/>
                <a:moveTo>
                  <a:pt x="2375712" y="3031191"/>
                </a:moveTo>
                <a:cubicBezTo>
                  <a:pt x="2390499" y="3042080"/>
                  <a:pt x="2402497" y="3048443"/>
                  <a:pt x="2411705" y="3050281"/>
                </a:cubicBezTo>
                <a:cubicBezTo>
                  <a:pt x="2421013" y="3050281"/>
                  <a:pt x="2425667" y="3045480"/>
                  <a:pt x="2425667" y="3035880"/>
                </a:cubicBezTo>
                <a:lnTo>
                  <a:pt x="2424560" y="3031191"/>
                </a:lnTo>
                <a:close/>
                <a:moveTo>
                  <a:pt x="153358" y="3031094"/>
                </a:moveTo>
                <a:cubicBezTo>
                  <a:pt x="150009" y="3031094"/>
                  <a:pt x="146555" y="3032179"/>
                  <a:pt x="142996" y="3034348"/>
                </a:cubicBezTo>
                <a:cubicBezTo>
                  <a:pt x="139437" y="3036517"/>
                  <a:pt x="136204" y="3039296"/>
                  <a:pt x="133298" y="3042685"/>
                </a:cubicBezTo>
                <a:cubicBezTo>
                  <a:pt x="130391" y="3046075"/>
                  <a:pt x="128155" y="3049804"/>
                  <a:pt x="126589" y="3053872"/>
                </a:cubicBezTo>
                <a:cubicBezTo>
                  <a:pt x="125023" y="3057940"/>
                  <a:pt x="124240" y="3062073"/>
                  <a:pt x="124240" y="3066271"/>
                </a:cubicBezTo>
                <a:cubicBezTo>
                  <a:pt x="124240" y="3074501"/>
                  <a:pt x="127160" y="3081229"/>
                  <a:pt x="132999" y="3086454"/>
                </a:cubicBezTo>
                <a:cubicBezTo>
                  <a:pt x="138838" y="3091678"/>
                  <a:pt x="145809" y="3094290"/>
                  <a:pt x="153911" y="3094290"/>
                </a:cubicBezTo>
                <a:cubicBezTo>
                  <a:pt x="172854" y="3094290"/>
                  <a:pt x="189160" y="3085834"/>
                  <a:pt x="202829" y="3068923"/>
                </a:cubicBezTo>
                <a:lnTo>
                  <a:pt x="241667" y="3108331"/>
                </a:lnTo>
                <a:cubicBezTo>
                  <a:pt x="227974" y="3117908"/>
                  <a:pt x="214585" y="3128791"/>
                  <a:pt x="201499" y="3140978"/>
                </a:cubicBezTo>
                <a:cubicBezTo>
                  <a:pt x="188412" y="3153166"/>
                  <a:pt x="175892" y="3165453"/>
                  <a:pt x="163938" y="3177840"/>
                </a:cubicBezTo>
                <a:cubicBezTo>
                  <a:pt x="199483" y="3191218"/>
                  <a:pt x="228548" y="3210819"/>
                  <a:pt x="251132" y="3236644"/>
                </a:cubicBezTo>
                <a:lnTo>
                  <a:pt x="260756" y="3249789"/>
                </a:lnTo>
                <a:lnTo>
                  <a:pt x="260756" y="3031094"/>
                </a:lnTo>
                <a:close/>
                <a:moveTo>
                  <a:pt x="1853672" y="2841753"/>
                </a:moveTo>
                <a:cubicBezTo>
                  <a:pt x="1853672" y="2846922"/>
                  <a:pt x="1853856" y="2850423"/>
                  <a:pt x="1854225" y="2852255"/>
                </a:cubicBezTo>
                <a:cubicBezTo>
                  <a:pt x="1854594" y="2854087"/>
                  <a:pt x="1854778" y="2856809"/>
                  <a:pt x="1854778" y="2860421"/>
                </a:cubicBezTo>
                <a:cubicBezTo>
                  <a:pt x="1849633" y="2864829"/>
                  <a:pt x="1847060" y="2869483"/>
                  <a:pt x="1847060" y="2874382"/>
                </a:cubicBezTo>
                <a:cubicBezTo>
                  <a:pt x="1847060" y="2885400"/>
                  <a:pt x="1851406" y="2893311"/>
                  <a:pt x="1860099" y="2898117"/>
                </a:cubicBezTo>
                <a:cubicBezTo>
                  <a:pt x="1869202" y="2903181"/>
                  <a:pt x="1879704" y="2905713"/>
                  <a:pt x="1891605" y="2905713"/>
                </a:cubicBezTo>
                <a:cubicBezTo>
                  <a:pt x="1896277" y="2905713"/>
                  <a:pt x="1901675" y="2905451"/>
                  <a:pt x="1907801" y="2904927"/>
                </a:cubicBezTo>
                <a:cubicBezTo>
                  <a:pt x="1913927" y="2904403"/>
                  <a:pt x="1920939" y="2903798"/>
                  <a:pt x="1928836" y="2903114"/>
                </a:cubicBezTo>
                <a:cubicBezTo>
                  <a:pt x="1946152" y="2900801"/>
                  <a:pt x="1959285" y="2899645"/>
                  <a:pt x="1968236" y="2899645"/>
                </a:cubicBezTo>
                <a:cubicBezTo>
                  <a:pt x="1997564" y="2899645"/>
                  <a:pt x="2019891" y="2908514"/>
                  <a:pt x="2035216" y="2926251"/>
                </a:cubicBezTo>
                <a:cubicBezTo>
                  <a:pt x="2046865" y="2941401"/>
                  <a:pt x="2052690" y="2962487"/>
                  <a:pt x="2052690" y="2989508"/>
                </a:cubicBezTo>
                <a:lnTo>
                  <a:pt x="2066608" y="2989508"/>
                </a:lnTo>
                <a:lnTo>
                  <a:pt x="2077183" y="2989508"/>
                </a:lnTo>
                <a:cubicBezTo>
                  <a:pt x="2097285" y="2989508"/>
                  <a:pt x="2112955" y="2994023"/>
                  <a:pt x="2124191" y="3003053"/>
                </a:cubicBezTo>
                <a:cubicBezTo>
                  <a:pt x="2135428" y="3012083"/>
                  <a:pt x="2140701" y="3025206"/>
                  <a:pt x="2140010" y="3042422"/>
                </a:cubicBezTo>
                <a:cubicBezTo>
                  <a:pt x="2140010" y="3040098"/>
                  <a:pt x="2139826" y="3034415"/>
                  <a:pt x="2139457" y="3025374"/>
                </a:cubicBezTo>
                <a:cubicBezTo>
                  <a:pt x="2139088" y="3016333"/>
                  <a:pt x="2138348" y="3005654"/>
                  <a:pt x="2137235" y="2993337"/>
                </a:cubicBezTo>
                <a:cubicBezTo>
                  <a:pt x="2136475" y="2981026"/>
                  <a:pt x="2135904" y="2970287"/>
                  <a:pt x="2135523" y="2961120"/>
                </a:cubicBezTo>
                <a:cubicBezTo>
                  <a:pt x="2135143" y="2951953"/>
                  <a:pt x="2134953" y="2942300"/>
                  <a:pt x="2134953" y="2932161"/>
                </a:cubicBezTo>
                <a:lnTo>
                  <a:pt x="2156878" y="2944779"/>
                </a:lnTo>
                <a:cubicBezTo>
                  <a:pt x="2160578" y="2966977"/>
                  <a:pt x="2166098" y="2981887"/>
                  <a:pt x="2173439" y="2989508"/>
                </a:cubicBezTo>
                <a:lnTo>
                  <a:pt x="2185852" y="2989508"/>
                </a:lnTo>
                <a:lnTo>
                  <a:pt x="2200853" y="2989508"/>
                </a:lnTo>
                <a:lnTo>
                  <a:pt x="2474432" y="2989508"/>
                </a:lnTo>
                <a:lnTo>
                  <a:pt x="2514845" y="2989508"/>
                </a:lnTo>
                <a:lnTo>
                  <a:pt x="2515333" y="2989508"/>
                </a:lnTo>
                <a:cubicBezTo>
                  <a:pt x="2535435" y="2989508"/>
                  <a:pt x="2551105" y="2994023"/>
                  <a:pt x="2562341" y="3003053"/>
                </a:cubicBezTo>
                <a:cubicBezTo>
                  <a:pt x="2573578" y="3012083"/>
                  <a:pt x="2578851" y="3025206"/>
                  <a:pt x="2578160" y="3042422"/>
                </a:cubicBezTo>
                <a:cubicBezTo>
                  <a:pt x="2578160" y="3040098"/>
                  <a:pt x="2577976" y="3034415"/>
                  <a:pt x="2577607" y="3025374"/>
                </a:cubicBezTo>
                <a:cubicBezTo>
                  <a:pt x="2577238" y="3016333"/>
                  <a:pt x="2576498" y="3005654"/>
                  <a:pt x="2575385" y="2993337"/>
                </a:cubicBezTo>
                <a:cubicBezTo>
                  <a:pt x="2574624" y="2981026"/>
                  <a:pt x="2574054" y="2970287"/>
                  <a:pt x="2573673" y="2961120"/>
                </a:cubicBezTo>
                <a:cubicBezTo>
                  <a:pt x="2573293" y="2951953"/>
                  <a:pt x="2573103" y="2942300"/>
                  <a:pt x="2573103" y="2932161"/>
                </a:cubicBezTo>
                <a:lnTo>
                  <a:pt x="2595028" y="2944779"/>
                </a:lnTo>
                <a:cubicBezTo>
                  <a:pt x="2598728" y="2966977"/>
                  <a:pt x="2604248" y="2981887"/>
                  <a:pt x="2611589" y="2989508"/>
                </a:cubicBezTo>
                <a:lnTo>
                  <a:pt x="2618341" y="2989508"/>
                </a:lnTo>
                <a:lnTo>
                  <a:pt x="2639003" y="2989508"/>
                </a:lnTo>
                <a:lnTo>
                  <a:pt x="2833446" y="2989508"/>
                </a:lnTo>
                <a:cubicBezTo>
                  <a:pt x="2837339" y="2989508"/>
                  <a:pt x="2841381" y="2989109"/>
                  <a:pt x="2845572" y="2988310"/>
                </a:cubicBezTo>
                <a:cubicBezTo>
                  <a:pt x="2849763" y="2987511"/>
                  <a:pt x="2853899" y="2986377"/>
                  <a:pt x="2857979" y="2984907"/>
                </a:cubicBezTo>
                <a:cubicBezTo>
                  <a:pt x="2866913" y="2981764"/>
                  <a:pt x="2871379" y="2977329"/>
                  <a:pt x="2871379" y="2971604"/>
                </a:cubicBezTo>
                <a:cubicBezTo>
                  <a:pt x="2871379" y="2966816"/>
                  <a:pt x="2866139" y="2962935"/>
                  <a:pt x="2855661" y="2959961"/>
                </a:cubicBezTo>
                <a:cubicBezTo>
                  <a:pt x="2852014" y="2958644"/>
                  <a:pt x="2847930" y="2957723"/>
                  <a:pt x="2843407" y="2957199"/>
                </a:cubicBezTo>
                <a:cubicBezTo>
                  <a:pt x="2838885" y="2956675"/>
                  <a:pt x="2834280" y="2956413"/>
                  <a:pt x="2829591" y="2956413"/>
                </a:cubicBezTo>
                <a:cubicBezTo>
                  <a:pt x="2824621" y="2956413"/>
                  <a:pt x="2818383" y="2956598"/>
                  <a:pt x="2810879" y="2956966"/>
                </a:cubicBezTo>
                <a:cubicBezTo>
                  <a:pt x="2803374" y="2957335"/>
                  <a:pt x="2794476" y="2957888"/>
                  <a:pt x="2784185" y="2958626"/>
                </a:cubicBezTo>
                <a:cubicBezTo>
                  <a:pt x="2774099" y="2959346"/>
                  <a:pt x="2765208" y="2959894"/>
                  <a:pt x="2757513" y="2960268"/>
                </a:cubicBezTo>
                <a:cubicBezTo>
                  <a:pt x="2749818" y="2960643"/>
                  <a:pt x="2743339" y="2960830"/>
                  <a:pt x="2738077" y="2960830"/>
                </a:cubicBezTo>
                <a:cubicBezTo>
                  <a:pt x="2713789" y="2960830"/>
                  <a:pt x="2691506" y="2954929"/>
                  <a:pt x="2671228" y="2943128"/>
                </a:cubicBezTo>
                <a:cubicBezTo>
                  <a:pt x="2646993" y="2928915"/>
                  <a:pt x="2634875" y="2910062"/>
                  <a:pt x="2634875" y="2886570"/>
                </a:cubicBezTo>
                <a:cubicBezTo>
                  <a:pt x="2634875" y="2881337"/>
                  <a:pt x="2637448" y="2874233"/>
                  <a:pt x="2642594" y="2865259"/>
                </a:cubicBezTo>
                <a:cubicBezTo>
                  <a:pt x="2649402" y="2852562"/>
                  <a:pt x="2656189" y="2846770"/>
                  <a:pt x="2662956" y="2847882"/>
                </a:cubicBezTo>
                <a:cubicBezTo>
                  <a:pt x="2663776" y="2847882"/>
                  <a:pt x="2664923" y="2847974"/>
                  <a:pt x="2666399" y="2848159"/>
                </a:cubicBezTo>
                <a:cubicBezTo>
                  <a:pt x="2667874" y="2848343"/>
                  <a:pt x="2671219" y="2848435"/>
                  <a:pt x="2676435" y="2848435"/>
                </a:cubicBezTo>
                <a:cubicBezTo>
                  <a:pt x="2667613" y="2859997"/>
                  <a:pt x="2663202" y="2870317"/>
                  <a:pt x="2663202" y="2879396"/>
                </a:cubicBezTo>
                <a:cubicBezTo>
                  <a:pt x="2663202" y="2887967"/>
                  <a:pt x="2668588" y="2895486"/>
                  <a:pt x="2679359" y="2901954"/>
                </a:cubicBezTo>
                <a:cubicBezTo>
                  <a:pt x="2685781" y="2905953"/>
                  <a:pt x="2694143" y="2907952"/>
                  <a:pt x="2704446" y="2907952"/>
                </a:cubicBezTo>
                <a:cubicBezTo>
                  <a:pt x="2709334" y="2907952"/>
                  <a:pt x="2718184" y="2907516"/>
                  <a:pt x="2730995" y="2906643"/>
                </a:cubicBezTo>
                <a:cubicBezTo>
                  <a:pt x="2743806" y="2905771"/>
                  <a:pt x="2761460" y="2904398"/>
                  <a:pt x="2783957" y="2902525"/>
                </a:cubicBezTo>
                <a:cubicBezTo>
                  <a:pt x="2824161" y="2903292"/>
                  <a:pt x="2854792" y="2911334"/>
                  <a:pt x="2875848" y="2926651"/>
                </a:cubicBezTo>
                <a:cubicBezTo>
                  <a:pt x="2896905" y="2941967"/>
                  <a:pt x="2906514" y="2962920"/>
                  <a:pt x="2904676" y="2989508"/>
                </a:cubicBezTo>
                <a:lnTo>
                  <a:pt x="2917389" y="2989508"/>
                </a:lnTo>
                <a:lnTo>
                  <a:pt x="2927419" y="2989508"/>
                </a:lnTo>
                <a:lnTo>
                  <a:pt x="3266596" y="2989508"/>
                </a:lnTo>
                <a:lnTo>
                  <a:pt x="3301304" y="3031094"/>
                </a:lnTo>
                <a:lnTo>
                  <a:pt x="3243968" y="3031094"/>
                </a:lnTo>
                <a:lnTo>
                  <a:pt x="3243968" y="3357040"/>
                </a:lnTo>
                <a:lnTo>
                  <a:pt x="3200756" y="3324103"/>
                </a:lnTo>
                <a:lnTo>
                  <a:pt x="3200756" y="3144982"/>
                </a:lnTo>
                <a:cubicBezTo>
                  <a:pt x="3200756" y="3135534"/>
                  <a:pt x="3197320" y="3127208"/>
                  <a:pt x="3190444" y="3120005"/>
                </a:cubicBezTo>
                <a:cubicBezTo>
                  <a:pt x="3183568" y="3112802"/>
                  <a:pt x="3175460" y="3109200"/>
                  <a:pt x="3166124" y="3109200"/>
                </a:cubicBezTo>
                <a:cubicBezTo>
                  <a:pt x="3152232" y="3109200"/>
                  <a:pt x="3145288" y="3117999"/>
                  <a:pt x="3145288" y="3135596"/>
                </a:cubicBezTo>
                <a:cubicBezTo>
                  <a:pt x="3145288" y="3140156"/>
                  <a:pt x="3146208" y="3147766"/>
                  <a:pt x="3148044" y="3158426"/>
                </a:cubicBezTo>
                <a:lnTo>
                  <a:pt x="3125320" y="3165503"/>
                </a:lnTo>
                <a:cubicBezTo>
                  <a:pt x="3121820" y="3147268"/>
                  <a:pt x="3114092" y="3133459"/>
                  <a:pt x="3102139" y="3124075"/>
                </a:cubicBezTo>
                <a:cubicBezTo>
                  <a:pt x="3089383" y="3113790"/>
                  <a:pt x="3074880" y="3108647"/>
                  <a:pt x="3058629" y="3108647"/>
                </a:cubicBezTo>
                <a:cubicBezTo>
                  <a:pt x="3051775" y="3108647"/>
                  <a:pt x="3045170" y="3110068"/>
                  <a:pt x="3038815" y="3112910"/>
                </a:cubicBezTo>
                <a:cubicBezTo>
                  <a:pt x="3032461" y="3115752"/>
                  <a:pt x="3026855" y="3119521"/>
                  <a:pt x="3021996" y="3124216"/>
                </a:cubicBezTo>
                <a:cubicBezTo>
                  <a:pt x="3017137" y="3128910"/>
                  <a:pt x="3013316" y="3134448"/>
                  <a:pt x="3010532" y="3140829"/>
                </a:cubicBezTo>
                <a:cubicBezTo>
                  <a:pt x="3007749" y="3147210"/>
                  <a:pt x="3006357" y="3153904"/>
                  <a:pt x="3006357" y="3160911"/>
                </a:cubicBezTo>
                <a:cubicBezTo>
                  <a:pt x="3006357" y="3183062"/>
                  <a:pt x="3017497" y="3195891"/>
                  <a:pt x="3039777" y="3199397"/>
                </a:cubicBezTo>
                <a:cubicBezTo>
                  <a:pt x="3033162" y="3194445"/>
                  <a:pt x="3029855" y="3187681"/>
                  <a:pt x="3029855" y="3179105"/>
                </a:cubicBezTo>
                <a:cubicBezTo>
                  <a:pt x="3029855" y="3168913"/>
                  <a:pt x="3033966" y="3159917"/>
                  <a:pt x="3042187" y="3152117"/>
                </a:cubicBezTo>
                <a:cubicBezTo>
                  <a:pt x="3050409" y="3144316"/>
                  <a:pt x="3059458" y="3140416"/>
                  <a:pt x="3069333" y="3140416"/>
                </a:cubicBezTo>
                <a:cubicBezTo>
                  <a:pt x="3101957" y="3142535"/>
                  <a:pt x="3118268" y="3158555"/>
                  <a:pt x="3118268" y="3188474"/>
                </a:cubicBezTo>
                <a:cubicBezTo>
                  <a:pt x="3117796" y="3204227"/>
                  <a:pt x="3112820" y="3216429"/>
                  <a:pt x="3103346" y="3225081"/>
                </a:cubicBezTo>
                <a:cubicBezTo>
                  <a:pt x="3093871" y="3233733"/>
                  <a:pt x="3080380" y="3238656"/>
                  <a:pt x="3062871" y="3239851"/>
                </a:cubicBezTo>
                <a:cubicBezTo>
                  <a:pt x="3048645" y="3239851"/>
                  <a:pt x="3035683" y="3237609"/>
                  <a:pt x="3023985" y="3233125"/>
                </a:cubicBezTo>
                <a:cubicBezTo>
                  <a:pt x="3012285" y="3228641"/>
                  <a:pt x="3002191" y="3222251"/>
                  <a:pt x="2993699" y="3213956"/>
                </a:cubicBezTo>
                <a:cubicBezTo>
                  <a:pt x="2985209" y="3205661"/>
                  <a:pt x="2978636" y="3195796"/>
                  <a:pt x="2973982" y="3184360"/>
                </a:cubicBezTo>
                <a:cubicBezTo>
                  <a:pt x="2969328" y="3172924"/>
                  <a:pt x="2967001" y="3160147"/>
                  <a:pt x="2967001" y="3146027"/>
                </a:cubicBezTo>
                <a:cubicBezTo>
                  <a:pt x="2967001" y="3123759"/>
                  <a:pt x="2973174" y="3103203"/>
                  <a:pt x="2985520" y="3084359"/>
                </a:cubicBezTo>
                <a:cubicBezTo>
                  <a:pt x="2999780" y="3063086"/>
                  <a:pt x="3018267" y="3052450"/>
                  <a:pt x="3040980" y="3052450"/>
                </a:cubicBezTo>
                <a:cubicBezTo>
                  <a:pt x="3069360" y="3052450"/>
                  <a:pt x="3091195" y="3065861"/>
                  <a:pt x="3106484" y="3092683"/>
                </a:cubicBezTo>
                <a:cubicBezTo>
                  <a:pt x="3106484" y="3085518"/>
                  <a:pt x="3111172" y="3077455"/>
                  <a:pt x="3120544" y="3068492"/>
                </a:cubicBezTo>
                <a:cubicBezTo>
                  <a:pt x="3130132" y="3058903"/>
                  <a:pt x="3140000" y="3054109"/>
                  <a:pt x="3150144" y="3054109"/>
                </a:cubicBezTo>
                <a:cubicBezTo>
                  <a:pt x="3178560" y="3054109"/>
                  <a:pt x="3195796" y="3071012"/>
                  <a:pt x="3201852" y="3104819"/>
                </a:cubicBezTo>
                <a:lnTo>
                  <a:pt x="3201852" y="3031094"/>
                </a:lnTo>
                <a:lnTo>
                  <a:pt x="2961453" y="3031094"/>
                </a:lnTo>
                <a:lnTo>
                  <a:pt x="2952575" y="3031094"/>
                </a:lnTo>
                <a:lnTo>
                  <a:pt x="2801765" y="3031094"/>
                </a:lnTo>
                <a:lnTo>
                  <a:pt x="2805461" y="3034515"/>
                </a:lnTo>
                <a:cubicBezTo>
                  <a:pt x="2808247" y="3038170"/>
                  <a:pt x="2810785" y="3041286"/>
                  <a:pt x="2813074" y="3043862"/>
                </a:cubicBezTo>
                <a:cubicBezTo>
                  <a:pt x="2844357" y="3054902"/>
                  <a:pt x="2865642" y="3067038"/>
                  <a:pt x="2876929" y="3080267"/>
                </a:cubicBezTo>
                <a:cubicBezTo>
                  <a:pt x="2894321" y="3097279"/>
                  <a:pt x="2903017" y="3119215"/>
                  <a:pt x="2903017" y="3146076"/>
                </a:cubicBezTo>
                <a:cubicBezTo>
                  <a:pt x="2903017" y="3172936"/>
                  <a:pt x="2892073" y="3195320"/>
                  <a:pt x="2870185" y="3213227"/>
                </a:cubicBezTo>
                <a:cubicBezTo>
                  <a:pt x="2854801" y="3226358"/>
                  <a:pt x="2832667" y="3235999"/>
                  <a:pt x="2803784" y="3242151"/>
                </a:cubicBezTo>
                <a:cubicBezTo>
                  <a:pt x="2823389" y="3250639"/>
                  <a:pt x="2845085" y="3265024"/>
                  <a:pt x="2868872" y="3285305"/>
                </a:cubicBezTo>
                <a:cubicBezTo>
                  <a:pt x="2892659" y="3305586"/>
                  <a:pt x="2918778" y="3330141"/>
                  <a:pt x="2947228" y="3358972"/>
                </a:cubicBezTo>
                <a:lnTo>
                  <a:pt x="2954841" y="3398811"/>
                </a:lnTo>
                <a:cubicBezTo>
                  <a:pt x="2933820" y="3381307"/>
                  <a:pt x="2914611" y="3365399"/>
                  <a:pt x="2897217" y="3351087"/>
                </a:cubicBezTo>
                <a:cubicBezTo>
                  <a:pt x="2879821" y="3336774"/>
                  <a:pt x="2859405" y="3322780"/>
                  <a:pt x="2835966" y="3309105"/>
                </a:cubicBezTo>
                <a:cubicBezTo>
                  <a:pt x="2816905" y="3298404"/>
                  <a:pt x="2796316" y="3288703"/>
                  <a:pt x="2774197" y="3280001"/>
                </a:cubicBezTo>
                <a:cubicBezTo>
                  <a:pt x="2752078" y="3271299"/>
                  <a:pt x="2728991" y="3263992"/>
                  <a:pt x="2704938" y="3258080"/>
                </a:cubicBezTo>
                <a:lnTo>
                  <a:pt x="2666302" y="3170359"/>
                </a:lnTo>
                <a:cubicBezTo>
                  <a:pt x="2697357" y="3185199"/>
                  <a:pt x="2728863" y="3193915"/>
                  <a:pt x="2760819" y="3196508"/>
                </a:cubicBezTo>
                <a:cubicBezTo>
                  <a:pt x="2782262" y="3197820"/>
                  <a:pt x="2802197" y="3193698"/>
                  <a:pt x="2820625" y="3184145"/>
                </a:cubicBezTo>
                <a:cubicBezTo>
                  <a:pt x="2843069" y="3173456"/>
                  <a:pt x="2853741" y="3158715"/>
                  <a:pt x="2852641" y="3139924"/>
                </a:cubicBezTo>
                <a:cubicBezTo>
                  <a:pt x="2852641" y="3133713"/>
                  <a:pt x="2851732" y="3127801"/>
                  <a:pt x="2849914" y="3122187"/>
                </a:cubicBezTo>
                <a:cubicBezTo>
                  <a:pt x="2848097" y="3116573"/>
                  <a:pt x="2845465" y="3111633"/>
                  <a:pt x="2842020" y="3107365"/>
                </a:cubicBezTo>
                <a:cubicBezTo>
                  <a:pt x="2838575" y="3103098"/>
                  <a:pt x="2834644" y="3099702"/>
                  <a:pt x="2830227" y="3097179"/>
                </a:cubicBezTo>
                <a:cubicBezTo>
                  <a:pt x="2825811" y="3094656"/>
                  <a:pt x="2820822" y="3093395"/>
                  <a:pt x="2815261" y="3093395"/>
                </a:cubicBezTo>
                <a:cubicBezTo>
                  <a:pt x="2812989" y="3093395"/>
                  <a:pt x="2810686" y="3093753"/>
                  <a:pt x="2808350" y="3094471"/>
                </a:cubicBezTo>
                <a:cubicBezTo>
                  <a:pt x="2806014" y="3095188"/>
                  <a:pt x="2804861" y="3095543"/>
                  <a:pt x="2804890" y="3095537"/>
                </a:cubicBezTo>
                <a:cubicBezTo>
                  <a:pt x="2804890" y="3108826"/>
                  <a:pt x="2798027" y="3122132"/>
                  <a:pt x="2784299" y="3135455"/>
                </a:cubicBezTo>
                <a:cubicBezTo>
                  <a:pt x="2770379" y="3148574"/>
                  <a:pt x="2755521" y="3155133"/>
                  <a:pt x="2739727" y="3155133"/>
                </a:cubicBezTo>
                <a:cubicBezTo>
                  <a:pt x="2729214" y="3155133"/>
                  <a:pt x="2719493" y="3151840"/>
                  <a:pt x="2710566" y="3145255"/>
                </a:cubicBezTo>
                <a:cubicBezTo>
                  <a:pt x="2701639" y="3138669"/>
                  <a:pt x="2697175" y="3129800"/>
                  <a:pt x="2697175" y="3118648"/>
                </a:cubicBezTo>
                <a:cubicBezTo>
                  <a:pt x="2697175" y="3100033"/>
                  <a:pt x="2705111" y="3083373"/>
                  <a:pt x="2720981" y="3068668"/>
                </a:cubicBezTo>
                <a:cubicBezTo>
                  <a:pt x="2735721" y="3055058"/>
                  <a:pt x="2751857" y="3047427"/>
                  <a:pt x="2769389" y="3045776"/>
                </a:cubicBezTo>
                <a:cubicBezTo>
                  <a:pt x="2769389" y="3044769"/>
                  <a:pt x="2763638" y="3039875"/>
                  <a:pt x="2752135" y="3031094"/>
                </a:cubicBezTo>
                <a:lnTo>
                  <a:pt x="2672572" y="3031094"/>
                </a:lnTo>
                <a:lnTo>
                  <a:pt x="2652367" y="3031094"/>
                </a:lnTo>
                <a:lnTo>
                  <a:pt x="2614689" y="3031094"/>
                </a:lnTo>
                <a:lnTo>
                  <a:pt x="2614689" y="3353668"/>
                </a:lnTo>
                <a:lnTo>
                  <a:pt x="2573665" y="3319572"/>
                </a:lnTo>
                <a:lnTo>
                  <a:pt x="2573665" y="3088337"/>
                </a:lnTo>
                <a:cubicBezTo>
                  <a:pt x="2573665" y="3079679"/>
                  <a:pt x="2572007" y="3071867"/>
                  <a:pt x="2568694" y="3064901"/>
                </a:cubicBezTo>
                <a:cubicBezTo>
                  <a:pt x="2565381" y="3057935"/>
                  <a:pt x="2560768" y="3052003"/>
                  <a:pt x="2554856" y="3047107"/>
                </a:cubicBezTo>
                <a:cubicBezTo>
                  <a:pt x="2548943" y="3042210"/>
                  <a:pt x="2542167" y="3038317"/>
                  <a:pt x="2534528" y="3035428"/>
                </a:cubicBezTo>
                <a:cubicBezTo>
                  <a:pt x="2526889" y="3032539"/>
                  <a:pt x="2518201" y="3031094"/>
                  <a:pt x="2508466" y="3031094"/>
                </a:cubicBezTo>
                <a:lnTo>
                  <a:pt x="2461712" y="3031094"/>
                </a:lnTo>
                <a:cubicBezTo>
                  <a:pt x="2465019" y="3033307"/>
                  <a:pt x="2466673" y="3035110"/>
                  <a:pt x="2466673" y="3036504"/>
                </a:cubicBezTo>
                <a:cubicBezTo>
                  <a:pt x="2466673" y="3042527"/>
                  <a:pt x="2465395" y="3048094"/>
                  <a:pt x="2462840" y="3053205"/>
                </a:cubicBezTo>
                <a:cubicBezTo>
                  <a:pt x="2460285" y="3058315"/>
                  <a:pt x="2456963" y="3062915"/>
                  <a:pt x="2452874" y="3067004"/>
                </a:cubicBezTo>
                <a:cubicBezTo>
                  <a:pt x="2448785" y="3071093"/>
                  <a:pt x="2443977" y="3074308"/>
                  <a:pt x="2438451" y="3076650"/>
                </a:cubicBezTo>
                <a:cubicBezTo>
                  <a:pt x="2432925" y="3078991"/>
                  <a:pt x="2427414" y="3080162"/>
                  <a:pt x="2421917" y="3080162"/>
                </a:cubicBezTo>
                <a:cubicBezTo>
                  <a:pt x="2408757" y="3080162"/>
                  <a:pt x="2394518" y="3073878"/>
                  <a:pt x="2379198" y="3061309"/>
                </a:cubicBezTo>
                <a:lnTo>
                  <a:pt x="2348456" y="3031094"/>
                </a:lnTo>
                <a:lnTo>
                  <a:pt x="2325196" y="3031094"/>
                </a:lnTo>
                <a:cubicBezTo>
                  <a:pt x="2323961" y="3035227"/>
                  <a:pt x="2323343" y="3038500"/>
                  <a:pt x="2323343" y="3040912"/>
                </a:cubicBezTo>
                <a:cubicBezTo>
                  <a:pt x="2323343" y="3043230"/>
                  <a:pt x="2329589" y="3048279"/>
                  <a:pt x="2342081" y="3056059"/>
                </a:cubicBezTo>
                <a:cubicBezTo>
                  <a:pt x="2349908" y="3060695"/>
                  <a:pt x="2356767" y="3064914"/>
                  <a:pt x="2362659" y="3068716"/>
                </a:cubicBezTo>
                <a:cubicBezTo>
                  <a:pt x="2368551" y="3072518"/>
                  <a:pt x="2372683" y="3076000"/>
                  <a:pt x="2375053" y="3079161"/>
                </a:cubicBezTo>
                <a:cubicBezTo>
                  <a:pt x="2388723" y="3092830"/>
                  <a:pt x="2395557" y="3109262"/>
                  <a:pt x="2395557" y="3128457"/>
                </a:cubicBezTo>
                <a:cubicBezTo>
                  <a:pt x="2401821" y="3112364"/>
                  <a:pt x="2412585" y="3098003"/>
                  <a:pt x="2427848" y="3085373"/>
                </a:cubicBezTo>
                <a:cubicBezTo>
                  <a:pt x="2443113" y="3072744"/>
                  <a:pt x="2459900" y="3062849"/>
                  <a:pt x="2478211" y="3055690"/>
                </a:cubicBezTo>
                <a:cubicBezTo>
                  <a:pt x="2489006" y="3062656"/>
                  <a:pt x="2498401" y="3068892"/>
                  <a:pt x="2506397" y="3074397"/>
                </a:cubicBezTo>
                <a:cubicBezTo>
                  <a:pt x="2514394" y="3079903"/>
                  <a:pt x="2523573" y="3086581"/>
                  <a:pt x="2533934" y="3094431"/>
                </a:cubicBezTo>
                <a:cubicBezTo>
                  <a:pt x="2510091" y="3117981"/>
                  <a:pt x="2492003" y="3142271"/>
                  <a:pt x="2479669" y="3167299"/>
                </a:cubicBezTo>
                <a:cubicBezTo>
                  <a:pt x="2467335" y="3192327"/>
                  <a:pt x="2461167" y="3221133"/>
                  <a:pt x="2461167" y="3253716"/>
                </a:cubicBezTo>
                <a:cubicBezTo>
                  <a:pt x="2461167" y="3291163"/>
                  <a:pt x="2469621" y="3326114"/>
                  <a:pt x="2486527" y="3358568"/>
                </a:cubicBezTo>
                <a:lnTo>
                  <a:pt x="2452571" y="3344255"/>
                </a:lnTo>
                <a:cubicBezTo>
                  <a:pt x="2444335" y="3321911"/>
                  <a:pt x="2437883" y="3300657"/>
                  <a:pt x="2433218" y="3280493"/>
                </a:cubicBezTo>
                <a:cubicBezTo>
                  <a:pt x="2428552" y="3260329"/>
                  <a:pt x="2426220" y="3241112"/>
                  <a:pt x="2426220" y="3222842"/>
                </a:cubicBezTo>
                <a:cubicBezTo>
                  <a:pt x="2426220" y="3207587"/>
                  <a:pt x="2428263" y="3191600"/>
                  <a:pt x="2432349" y="3174881"/>
                </a:cubicBezTo>
                <a:cubicBezTo>
                  <a:pt x="2434391" y="3166522"/>
                  <a:pt x="2436969" y="3158492"/>
                  <a:pt x="2440083" y="3150791"/>
                </a:cubicBezTo>
                <a:lnTo>
                  <a:pt x="2443343" y="3144203"/>
                </a:lnTo>
                <a:lnTo>
                  <a:pt x="2435066" y="3155484"/>
                </a:lnTo>
                <a:cubicBezTo>
                  <a:pt x="2425165" y="3167297"/>
                  <a:pt x="2414342" y="3180583"/>
                  <a:pt x="2402599" y="3195341"/>
                </a:cubicBezTo>
                <a:cubicBezTo>
                  <a:pt x="2395738" y="3203729"/>
                  <a:pt x="2388805" y="3211996"/>
                  <a:pt x="2381797" y="3220142"/>
                </a:cubicBezTo>
                <a:cubicBezTo>
                  <a:pt x="2374790" y="3228288"/>
                  <a:pt x="2367663" y="3235504"/>
                  <a:pt x="2360416" y="3241791"/>
                </a:cubicBezTo>
                <a:cubicBezTo>
                  <a:pt x="2353169" y="3248078"/>
                  <a:pt x="2345572" y="3253309"/>
                  <a:pt x="2337625" y="3257483"/>
                </a:cubicBezTo>
                <a:cubicBezTo>
                  <a:pt x="2329679" y="3261657"/>
                  <a:pt x="2321207" y="3263743"/>
                  <a:pt x="2312209" y="3263743"/>
                </a:cubicBezTo>
                <a:cubicBezTo>
                  <a:pt x="2299541" y="3263743"/>
                  <a:pt x="2287350" y="3257887"/>
                  <a:pt x="2275637" y="3246173"/>
                </a:cubicBezTo>
                <a:cubicBezTo>
                  <a:pt x="2268969" y="3239505"/>
                  <a:pt x="2263741" y="3231686"/>
                  <a:pt x="2259954" y="3222715"/>
                </a:cubicBezTo>
                <a:cubicBezTo>
                  <a:pt x="2256167" y="3213744"/>
                  <a:pt x="2253518" y="3203609"/>
                  <a:pt x="2252007" y="3192311"/>
                </a:cubicBezTo>
                <a:lnTo>
                  <a:pt x="2273959" y="3172563"/>
                </a:lnTo>
                <a:cubicBezTo>
                  <a:pt x="2279720" y="3194989"/>
                  <a:pt x="2287508" y="3206202"/>
                  <a:pt x="2297325" y="3206202"/>
                </a:cubicBezTo>
                <a:cubicBezTo>
                  <a:pt x="2311644" y="3206202"/>
                  <a:pt x="2326451" y="3197489"/>
                  <a:pt x="2341748" y="3180062"/>
                </a:cubicBezTo>
                <a:cubicBezTo>
                  <a:pt x="2356160" y="3162623"/>
                  <a:pt x="2363366" y="3146378"/>
                  <a:pt x="2363366" y="3131328"/>
                </a:cubicBezTo>
                <a:cubicBezTo>
                  <a:pt x="2363366" y="3110816"/>
                  <a:pt x="2354398" y="3100560"/>
                  <a:pt x="2336461" y="3100560"/>
                </a:cubicBezTo>
                <a:cubicBezTo>
                  <a:pt x="2334167" y="3100560"/>
                  <a:pt x="2332212" y="3100831"/>
                  <a:pt x="2330596" y="3101372"/>
                </a:cubicBezTo>
                <a:cubicBezTo>
                  <a:pt x="2328980" y="3101914"/>
                  <a:pt x="2328216" y="3102053"/>
                  <a:pt x="2328304" y="3101789"/>
                </a:cubicBezTo>
                <a:cubicBezTo>
                  <a:pt x="2328304" y="3132944"/>
                  <a:pt x="2315405" y="3148521"/>
                  <a:pt x="2289607" y="3148521"/>
                </a:cubicBezTo>
                <a:cubicBezTo>
                  <a:pt x="2258295" y="3148521"/>
                  <a:pt x="2242638" y="3132865"/>
                  <a:pt x="2242638" y="3101552"/>
                </a:cubicBezTo>
                <a:cubicBezTo>
                  <a:pt x="2242638" y="3087368"/>
                  <a:pt x="2247915" y="3075303"/>
                  <a:pt x="2258470" y="3065357"/>
                </a:cubicBezTo>
                <a:cubicBezTo>
                  <a:pt x="2263747" y="3060385"/>
                  <a:pt x="2269063" y="3056539"/>
                  <a:pt x="2274418" y="3053822"/>
                </a:cubicBezTo>
                <a:lnTo>
                  <a:pt x="2289848" y="3049273"/>
                </a:lnTo>
                <a:lnTo>
                  <a:pt x="2287644" y="3040776"/>
                </a:lnTo>
                <a:cubicBezTo>
                  <a:pt x="2285306" y="3037108"/>
                  <a:pt x="2282491" y="3033881"/>
                  <a:pt x="2279202" y="3031094"/>
                </a:cubicBezTo>
                <a:lnTo>
                  <a:pt x="2234422" y="3031094"/>
                </a:lnTo>
                <a:lnTo>
                  <a:pt x="2218719" y="3031094"/>
                </a:lnTo>
                <a:lnTo>
                  <a:pt x="2176539" y="3031094"/>
                </a:lnTo>
                <a:lnTo>
                  <a:pt x="2176539" y="3353668"/>
                </a:lnTo>
                <a:lnTo>
                  <a:pt x="2135515" y="3319572"/>
                </a:lnTo>
                <a:lnTo>
                  <a:pt x="2135515" y="3088337"/>
                </a:lnTo>
                <a:cubicBezTo>
                  <a:pt x="2135515" y="3079679"/>
                  <a:pt x="2133858" y="3071867"/>
                  <a:pt x="2130544" y="3064901"/>
                </a:cubicBezTo>
                <a:cubicBezTo>
                  <a:pt x="2127231" y="3057935"/>
                  <a:pt x="2122618" y="3052003"/>
                  <a:pt x="2116706" y="3047107"/>
                </a:cubicBezTo>
                <a:cubicBezTo>
                  <a:pt x="2110793" y="3042210"/>
                  <a:pt x="2104017" y="3038317"/>
                  <a:pt x="2096378" y="3035428"/>
                </a:cubicBezTo>
                <a:cubicBezTo>
                  <a:pt x="2088739" y="3032539"/>
                  <a:pt x="2080051" y="3031094"/>
                  <a:pt x="2070317" y="3031094"/>
                </a:cubicBezTo>
                <a:lnTo>
                  <a:pt x="1896119" y="3031094"/>
                </a:lnTo>
                <a:lnTo>
                  <a:pt x="1896119" y="3240053"/>
                </a:lnTo>
                <a:cubicBezTo>
                  <a:pt x="1901744" y="3251298"/>
                  <a:pt x="1909796" y="3256921"/>
                  <a:pt x="1920275" y="3256921"/>
                </a:cubicBezTo>
                <a:cubicBezTo>
                  <a:pt x="1936835" y="3256921"/>
                  <a:pt x="1954330" y="3246319"/>
                  <a:pt x="1972758" y="3225116"/>
                </a:cubicBezTo>
                <a:cubicBezTo>
                  <a:pt x="1989611" y="3205096"/>
                  <a:pt x="1999095" y="3186914"/>
                  <a:pt x="2001208" y="3170570"/>
                </a:cubicBezTo>
                <a:lnTo>
                  <a:pt x="1996853" y="3171676"/>
                </a:lnTo>
                <a:cubicBezTo>
                  <a:pt x="1985180" y="3171676"/>
                  <a:pt x="1974627" y="3167692"/>
                  <a:pt x="1965193" y="3159725"/>
                </a:cubicBezTo>
                <a:cubicBezTo>
                  <a:pt x="1955759" y="3151758"/>
                  <a:pt x="1951043" y="3141555"/>
                  <a:pt x="1951043" y="3129115"/>
                </a:cubicBezTo>
                <a:cubicBezTo>
                  <a:pt x="1951043" y="3116570"/>
                  <a:pt x="1955116" y="3105701"/>
                  <a:pt x="1963261" y="3096508"/>
                </a:cubicBezTo>
                <a:cubicBezTo>
                  <a:pt x="1971407" y="3087314"/>
                  <a:pt x="1982253" y="3082717"/>
                  <a:pt x="1995799" y="3082717"/>
                </a:cubicBezTo>
                <a:cubicBezTo>
                  <a:pt x="2015538" y="3082717"/>
                  <a:pt x="2031563" y="3092048"/>
                  <a:pt x="2043874" y="3110711"/>
                </a:cubicBezTo>
                <a:cubicBezTo>
                  <a:pt x="2048370" y="3118075"/>
                  <a:pt x="2051882" y="3126523"/>
                  <a:pt x="2054411" y="3136057"/>
                </a:cubicBezTo>
                <a:cubicBezTo>
                  <a:pt x="2056940" y="3145590"/>
                  <a:pt x="2058205" y="3155039"/>
                  <a:pt x="2058205" y="3164405"/>
                </a:cubicBezTo>
                <a:cubicBezTo>
                  <a:pt x="2058205" y="3196268"/>
                  <a:pt x="2045147" y="3227528"/>
                  <a:pt x="2019033" y="3258185"/>
                </a:cubicBezTo>
                <a:cubicBezTo>
                  <a:pt x="1992087" y="3291295"/>
                  <a:pt x="1962660" y="3307850"/>
                  <a:pt x="1930750" y="3307850"/>
                </a:cubicBezTo>
                <a:cubicBezTo>
                  <a:pt x="1909653" y="3307850"/>
                  <a:pt x="1892736" y="3301283"/>
                  <a:pt x="1880001" y="3288150"/>
                </a:cubicBezTo>
                <a:cubicBezTo>
                  <a:pt x="1867266" y="3275016"/>
                  <a:pt x="1858970" y="3256871"/>
                  <a:pt x="1855112" y="3233713"/>
                </a:cubicBezTo>
                <a:lnTo>
                  <a:pt x="1855112" y="3031094"/>
                </a:lnTo>
                <a:lnTo>
                  <a:pt x="1808503" y="3031094"/>
                </a:lnTo>
                <a:lnTo>
                  <a:pt x="1777384" y="2989508"/>
                </a:lnTo>
                <a:lnTo>
                  <a:pt x="2011683" y="2989508"/>
                </a:lnTo>
                <a:cubicBezTo>
                  <a:pt x="2011683" y="2989784"/>
                  <a:pt x="2011776" y="2988187"/>
                  <a:pt x="2011960" y="2984718"/>
                </a:cubicBezTo>
                <a:cubicBezTo>
                  <a:pt x="2012145" y="2981250"/>
                  <a:pt x="2012237" y="2978076"/>
                  <a:pt x="2012237" y="2975196"/>
                </a:cubicBezTo>
                <a:cubicBezTo>
                  <a:pt x="2012599" y="2960614"/>
                  <a:pt x="2001609" y="2953322"/>
                  <a:pt x="1979265" y="2953322"/>
                </a:cubicBezTo>
                <a:cubicBezTo>
                  <a:pt x="1973967" y="2953322"/>
                  <a:pt x="1964917" y="2954391"/>
                  <a:pt x="1952114" y="2956527"/>
                </a:cubicBezTo>
                <a:cubicBezTo>
                  <a:pt x="1945481" y="2957306"/>
                  <a:pt x="1939874" y="2957886"/>
                  <a:pt x="1935290" y="2958266"/>
                </a:cubicBezTo>
                <a:cubicBezTo>
                  <a:pt x="1930706" y="2958647"/>
                  <a:pt x="1926620" y="2958837"/>
                  <a:pt x="1923032" y="2958837"/>
                </a:cubicBezTo>
                <a:cubicBezTo>
                  <a:pt x="1898451" y="2958837"/>
                  <a:pt x="1875829" y="2952907"/>
                  <a:pt x="1855165" y="2941047"/>
                </a:cubicBezTo>
                <a:cubicBezTo>
                  <a:pt x="1831608" y="2927870"/>
                  <a:pt x="1819830" y="2908956"/>
                  <a:pt x="1819830" y="2884305"/>
                </a:cubicBezTo>
                <a:cubicBezTo>
                  <a:pt x="1819830" y="2857716"/>
                  <a:pt x="1831111" y="2843533"/>
                  <a:pt x="1853672" y="2841753"/>
                </a:cubicBezTo>
                <a:close/>
                <a:moveTo>
                  <a:pt x="520172" y="2841753"/>
                </a:moveTo>
                <a:cubicBezTo>
                  <a:pt x="520172" y="2846922"/>
                  <a:pt x="520356" y="2850423"/>
                  <a:pt x="520725" y="2852255"/>
                </a:cubicBezTo>
                <a:cubicBezTo>
                  <a:pt x="521094" y="2854087"/>
                  <a:pt x="521278" y="2856809"/>
                  <a:pt x="521278" y="2860421"/>
                </a:cubicBezTo>
                <a:cubicBezTo>
                  <a:pt x="516133" y="2864829"/>
                  <a:pt x="513560" y="2869483"/>
                  <a:pt x="513560" y="2874382"/>
                </a:cubicBezTo>
                <a:cubicBezTo>
                  <a:pt x="513560" y="2885400"/>
                  <a:pt x="517906" y="2893311"/>
                  <a:pt x="526599" y="2898117"/>
                </a:cubicBezTo>
                <a:cubicBezTo>
                  <a:pt x="535702" y="2903181"/>
                  <a:pt x="546204" y="2905713"/>
                  <a:pt x="558105" y="2905713"/>
                </a:cubicBezTo>
                <a:cubicBezTo>
                  <a:pt x="562777" y="2905713"/>
                  <a:pt x="568175" y="2905451"/>
                  <a:pt x="574301" y="2904927"/>
                </a:cubicBezTo>
                <a:cubicBezTo>
                  <a:pt x="580428" y="2904403"/>
                  <a:pt x="587439" y="2903798"/>
                  <a:pt x="595336" y="2903114"/>
                </a:cubicBezTo>
                <a:cubicBezTo>
                  <a:pt x="612652" y="2900801"/>
                  <a:pt x="625785" y="2899645"/>
                  <a:pt x="634736" y="2899645"/>
                </a:cubicBezTo>
                <a:cubicBezTo>
                  <a:pt x="664064" y="2899645"/>
                  <a:pt x="686391" y="2908514"/>
                  <a:pt x="701716" y="2926251"/>
                </a:cubicBezTo>
                <a:cubicBezTo>
                  <a:pt x="713365" y="2941401"/>
                  <a:pt x="719190" y="2962487"/>
                  <a:pt x="719190" y="2989508"/>
                </a:cubicBezTo>
                <a:lnTo>
                  <a:pt x="733108" y="2989508"/>
                </a:lnTo>
                <a:lnTo>
                  <a:pt x="743683" y="2989508"/>
                </a:lnTo>
                <a:cubicBezTo>
                  <a:pt x="763785" y="2989508"/>
                  <a:pt x="779455" y="2994023"/>
                  <a:pt x="790691" y="3003053"/>
                </a:cubicBezTo>
                <a:cubicBezTo>
                  <a:pt x="801928" y="3012083"/>
                  <a:pt x="807201" y="3025206"/>
                  <a:pt x="806510" y="3042422"/>
                </a:cubicBezTo>
                <a:cubicBezTo>
                  <a:pt x="806510" y="3040098"/>
                  <a:pt x="806326" y="3034415"/>
                  <a:pt x="805957" y="3025374"/>
                </a:cubicBezTo>
                <a:cubicBezTo>
                  <a:pt x="805588" y="3016333"/>
                  <a:pt x="804848" y="3005654"/>
                  <a:pt x="803735" y="2993337"/>
                </a:cubicBezTo>
                <a:cubicBezTo>
                  <a:pt x="802974" y="2981026"/>
                  <a:pt x="802404" y="2970287"/>
                  <a:pt x="802023" y="2961120"/>
                </a:cubicBezTo>
                <a:cubicBezTo>
                  <a:pt x="801643" y="2951953"/>
                  <a:pt x="801452" y="2942300"/>
                  <a:pt x="801452" y="2932161"/>
                </a:cubicBezTo>
                <a:lnTo>
                  <a:pt x="823378" y="2944779"/>
                </a:lnTo>
                <a:cubicBezTo>
                  <a:pt x="827078" y="2966977"/>
                  <a:pt x="832598" y="2981887"/>
                  <a:pt x="839939" y="2989508"/>
                </a:cubicBezTo>
                <a:lnTo>
                  <a:pt x="846691" y="2989508"/>
                </a:lnTo>
                <a:lnTo>
                  <a:pt x="867353" y="2989508"/>
                </a:lnTo>
                <a:lnTo>
                  <a:pt x="1061796" y="2989508"/>
                </a:lnTo>
                <a:cubicBezTo>
                  <a:pt x="1065688" y="2989508"/>
                  <a:pt x="1069731" y="2989109"/>
                  <a:pt x="1073922" y="2988310"/>
                </a:cubicBezTo>
                <a:cubicBezTo>
                  <a:pt x="1078113" y="2987511"/>
                  <a:pt x="1082249" y="2986377"/>
                  <a:pt x="1086329" y="2984907"/>
                </a:cubicBezTo>
                <a:cubicBezTo>
                  <a:pt x="1095262" y="2981764"/>
                  <a:pt x="1099729" y="2977329"/>
                  <a:pt x="1099729" y="2971604"/>
                </a:cubicBezTo>
                <a:cubicBezTo>
                  <a:pt x="1099729" y="2966816"/>
                  <a:pt x="1094490" y="2962935"/>
                  <a:pt x="1084011" y="2959961"/>
                </a:cubicBezTo>
                <a:cubicBezTo>
                  <a:pt x="1080364" y="2958644"/>
                  <a:pt x="1076280" y="2957723"/>
                  <a:pt x="1071757" y="2957199"/>
                </a:cubicBezTo>
                <a:cubicBezTo>
                  <a:pt x="1067235" y="2956675"/>
                  <a:pt x="1062630" y="2956413"/>
                  <a:pt x="1057941" y="2956413"/>
                </a:cubicBezTo>
                <a:cubicBezTo>
                  <a:pt x="1052971" y="2956413"/>
                  <a:pt x="1046733" y="2956598"/>
                  <a:pt x="1039229" y="2956966"/>
                </a:cubicBezTo>
                <a:cubicBezTo>
                  <a:pt x="1031724" y="2957335"/>
                  <a:pt x="1022826" y="2957888"/>
                  <a:pt x="1012535" y="2958626"/>
                </a:cubicBezTo>
                <a:cubicBezTo>
                  <a:pt x="1002449" y="2959346"/>
                  <a:pt x="993558" y="2959894"/>
                  <a:pt x="985863" y="2960268"/>
                </a:cubicBezTo>
                <a:cubicBezTo>
                  <a:pt x="978168" y="2960643"/>
                  <a:pt x="971689" y="2960830"/>
                  <a:pt x="966427" y="2960830"/>
                </a:cubicBezTo>
                <a:cubicBezTo>
                  <a:pt x="942139" y="2960830"/>
                  <a:pt x="919856" y="2954929"/>
                  <a:pt x="899578" y="2943128"/>
                </a:cubicBezTo>
                <a:cubicBezTo>
                  <a:pt x="875343" y="2928915"/>
                  <a:pt x="863225" y="2910062"/>
                  <a:pt x="863225" y="2886570"/>
                </a:cubicBezTo>
                <a:cubicBezTo>
                  <a:pt x="863225" y="2881337"/>
                  <a:pt x="865798" y="2874233"/>
                  <a:pt x="870944" y="2865259"/>
                </a:cubicBezTo>
                <a:cubicBezTo>
                  <a:pt x="877752" y="2852562"/>
                  <a:pt x="884539" y="2846770"/>
                  <a:pt x="891306" y="2847882"/>
                </a:cubicBezTo>
                <a:cubicBezTo>
                  <a:pt x="892126" y="2847882"/>
                  <a:pt x="893273" y="2847974"/>
                  <a:pt x="894749" y="2848159"/>
                </a:cubicBezTo>
                <a:cubicBezTo>
                  <a:pt x="896224" y="2848343"/>
                  <a:pt x="899569" y="2848435"/>
                  <a:pt x="904785" y="2848435"/>
                </a:cubicBezTo>
                <a:cubicBezTo>
                  <a:pt x="895963" y="2859997"/>
                  <a:pt x="891552" y="2870317"/>
                  <a:pt x="891552" y="2879396"/>
                </a:cubicBezTo>
                <a:cubicBezTo>
                  <a:pt x="891552" y="2887967"/>
                  <a:pt x="896938" y="2895486"/>
                  <a:pt x="907709" y="2901954"/>
                </a:cubicBezTo>
                <a:cubicBezTo>
                  <a:pt x="914131" y="2905953"/>
                  <a:pt x="922493" y="2907952"/>
                  <a:pt x="932796" y="2907952"/>
                </a:cubicBezTo>
                <a:cubicBezTo>
                  <a:pt x="937684" y="2907952"/>
                  <a:pt x="946534" y="2907516"/>
                  <a:pt x="959345" y="2906643"/>
                </a:cubicBezTo>
                <a:cubicBezTo>
                  <a:pt x="972156" y="2905771"/>
                  <a:pt x="989810" y="2904398"/>
                  <a:pt x="1012307" y="2902525"/>
                </a:cubicBezTo>
                <a:cubicBezTo>
                  <a:pt x="1052511" y="2903292"/>
                  <a:pt x="1083142" y="2911334"/>
                  <a:pt x="1104198" y="2926651"/>
                </a:cubicBezTo>
                <a:cubicBezTo>
                  <a:pt x="1125255" y="2941967"/>
                  <a:pt x="1134864" y="2962920"/>
                  <a:pt x="1133026" y="2989508"/>
                </a:cubicBezTo>
                <a:lnTo>
                  <a:pt x="1145739" y="2989508"/>
                </a:lnTo>
                <a:lnTo>
                  <a:pt x="1155768" y="2989508"/>
                </a:lnTo>
                <a:lnTo>
                  <a:pt x="1494945" y="2989508"/>
                </a:lnTo>
                <a:lnTo>
                  <a:pt x="1529656" y="3031094"/>
                </a:lnTo>
                <a:lnTo>
                  <a:pt x="1472317" y="3031094"/>
                </a:lnTo>
                <a:lnTo>
                  <a:pt x="1472317" y="3357040"/>
                </a:lnTo>
                <a:lnTo>
                  <a:pt x="1429107" y="3324103"/>
                </a:lnTo>
                <a:lnTo>
                  <a:pt x="1429107" y="3144982"/>
                </a:lnTo>
                <a:cubicBezTo>
                  <a:pt x="1429107" y="3135534"/>
                  <a:pt x="1425669" y="3127208"/>
                  <a:pt x="1418793" y="3120005"/>
                </a:cubicBezTo>
                <a:cubicBezTo>
                  <a:pt x="1411918" y="3112802"/>
                  <a:pt x="1403812" y="3109200"/>
                  <a:pt x="1394475" y="3109200"/>
                </a:cubicBezTo>
                <a:cubicBezTo>
                  <a:pt x="1380583" y="3109200"/>
                  <a:pt x="1373638" y="3117999"/>
                  <a:pt x="1373638" y="3135596"/>
                </a:cubicBezTo>
                <a:cubicBezTo>
                  <a:pt x="1373638" y="3140156"/>
                  <a:pt x="1374557" y="3147766"/>
                  <a:pt x="1376395" y="3158426"/>
                </a:cubicBezTo>
                <a:lnTo>
                  <a:pt x="1353670" y="3165503"/>
                </a:lnTo>
                <a:cubicBezTo>
                  <a:pt x="1350170" y="3147268"/>
                  <a:pt x="1342443" y="3133459"/>
                  <a:pt x="1330489" y="3124075"/>
                </a:cubicBezTo>
                <a:cubicBezTo>
                  <a:pt x="1317733" y="3113790"/>
                  <a:pt x="1303230" y="3108647"/>
                  <a:pt x="1286980" y="3108647"/>
                </a:cubicBezTo>
                <a:cubicBezTo>
                  <a:pt x="1280125" y="3108647"/>
                  <a:pt x="1273520" y="3110068"/>
                  <a:pt x="1267165" y="3112910"/>
                </a:cubicBezTo>
                <a:cubicBezTo>
                  <a:pt x="1260811" y="3115752"/>
                  <a:pt x="1255205" y="3119521"/>
                  <a:pt x="1250346" y="3124216"/>
                </a:cubicBezTo>
                <a:cubicBezTo>
                  <a:pt x="1245487" y="3128910"/>
                  <a:pt x="1241666" y="3134448"/>
                  <a:pt x="1238882" y="3140829"/>
                </a:cubicBezTo>
                <a:cubicBezTo>
                  <a:pt x="1236099" y="3147210"/>
                  <a:pt x="1234707" y="3153904"/>
                  <a:pt x="1234707" y="3160911"/>
                </a:cubicBezTo>
                <a:cubicBezTo>
                  <a:pt x="1234707" y="3183062"/>
                  <a:pt x="1245847" y="3195891"/>
                  <a:pt x="1268127" y="3199397"/>
                </a:cubicBezTo>
                <a:cubicBezTo>
                  <a:pt x="1261512" y="3194445"/>
                  <a:pt x="1258205" y="3187681"/>
                  <a:pt x="1258205" y="3179105"/>
                </a:cubicBezTo>
                <a:cubicBezTo>
                  <a:pt x="1258205" y="3168913"/>
                  <a:pt x="1262316" y="3159917"/>
                  <a:pt x="1270537" y="3152117"/>
                </a:cubicBezTo>
                <a:cubicBezTo>
                  <a:pt x="1278759" y="3144316"/>
                  <a:pt x="1287808" y="3140416"/>
                  <a:pt x="1297683" y="3140416"/>
                </a:cubicBezTo>
                <a:cubicBezTo>
                  <a:pt x="1330307" y="3142535"/>
                  <a:pt x="1346619" y="3158555"/>
                  <a:pt x="1346619" y="3188474"/>
                </a:cubicBezTo>
                <a:cubicBezTo>
                  <a:pt x="1346145" y="3204227"/>
                  <a:pt x="1341171" y="3216429"/>
                  <a:pt x="1331696" y="3225081"/>
                </a:cubicBezTo>
                <a:cubicBezTo>
                  <a:pt x="1322221" y="3233733"/>
                  <a:pt x="1308730" y="3238656"/>
                  <a:pt x="1291221" y="3239851"/>
                </a:cubicBezTo>
                <a:cubicBezTo>
                  <a:pt x="1276996" y="3239851"/>
                  <a:pt x="1264034" y="3237609"/>
                  <a:pt x="1252335" y="3233125"/>
                </a:cubicBezTo>
                <a:cubicBezTo>
                  <a:pt x="1240636" y="3228641"/>
                  <a:pt x="1230541" y="3222251"/>
                  <a:pt x="1222049" y="3213956"/>
                </a:cubicBezTo>
                <a:cubicBezTo>
                  <a:pt x="1213558" y="3205661"/>
                  <a:pt x="1206986" y="3195796"/>
                  <a:pt x="1202332" y="3184360"/>
                </a:cubicBezTo>
                <a:cubicBezTo>
                  <a:pt x="1197678" y="3172924"/>
                  <a:pt x="1195351" y="3160147"/>
                  <a:pt x="1195351" y="3146027"/>
                </a:cubicBezTo>
                <a:cubicBezTo>
                  <a:pt x="1195351" y="3123759"/>
                  <a:pt x="1201524" y="3103203"/>
                  <a:pt x="1213870" y="3084359"/>
                </a:cubicBezTo>
                <a:cubicBezTo>
                  <a:pt x="1228130" y="3063086"/>
                  <a:pt x="1246617" y="3052450"/>
                  <a:pt x="1269330" y="3052450"/>
                </a:cubicBezTo>
                <a:cubicBezTo>
                  <a:pt x="1297710" y="3052450"/>
                  <a:pt x="1319545" y="3065861"/>
                  <a:pt x="1334835" y="3092683"/>
                </a:cubicBezTo>
                <a:cubicBezTo>
                  <a:pt x="1334835" y="3085518"/>
                  <a:pt x="1339521" y="3077455"/>
                  <a:pt x="1348893" y="3068492"/>
                </a:cubicBezTo>
                <a:cubicBezTo>
                  <a:pt x="1358482" y="3058903"/>
                  <a:pt x="1368349" y="3054109"/>
                  <a:pt x="1378494" y="3054109"/>
                </a:cubicBezTo>
                <a:cubicBezTo>
                  <a:pt x="1406909" y="3054109"/>
                  <a:pt x="1424145" y="3071012"/>
                  <a:pt x="1430204" y="3104819"/>
                </a:cubicBezTo>
                <a:lnTo>
                  <a:pt x="1430204" y="3031094"/>
                </a:lnTo>
                <a:lnTo>
                  <a:pt x="1189803" y="3031094"/>
                </a:lnTo>
                <a:lnTo>
                  <a:pt x="1180924" y="3031094"/>
                </a:lnTo>
                <a:lnTo>
                  <a:pt x="1030114" y="3031094"/>
                </a:lnTo>
                <a:lnTo>
                  <a:pt x="1033811" y="3034515"/>
                </a:lnTo>
                <a:cubicBezTo>
                  <a:pt x="1036597" y="3038170"/>
                  <a:pt x="1039135" y="3041286"/>
                  <a:pt x="1041424" y="3043862"/>
                </a:cubicBezTo>
                <a:cubicBezTo>
                  <a:pt x="1072707" y="3054902"/>
                  <a:pt x="1093992" y="3067038"/>
                  <a:pt x="1105278" y="3080267"/>
                </a:cubicBezTo>
                <a:cubicBezTo>
                  <a:pt x="1122670" y="3097279"/>
                  <a:pt x="1131366" y="3119215"/>
                  <a:pt x="1131366" y="3146076"/>
                </a:cubicBezTo>
                <a:cubicBezTo>
                  <a:pt x="1131366" y="3172936"/>
                  <a:pt x="1120423" y="3195320"/>
                  <a:pt x="1098535" y="3213227"/>
                </a:cubicBezTo>
                <a:cubicBezTo>
                  <a:pt x="1083151" y="3226358"/>
                  <a:pt x="1061017" y="3235999"/>
                  <a:pt x="1032134" y="3242151"/>
                </a:cubicBezTo>
                <a:cubicBezTo>
                  <a:pt x="1051739" y="3250639"/>
                  <a:pt x="1073435" y="3265024"/>
                  <a:pt x="1097222" y="3285305"/>
                </a:cubicBezTo>
                <a:cubicBezTo>
                  <a:pt x="1121009" y="3305586"/>
                  <a:pt x="1147128" y="3330141"/>
                  <a:pt x="1175578" y="3358972"/>
                </a:cubicBezTo>
                <a:lnTo>
                  <a:pt x="1183191" y="3398811"/>
                </a:lnTo>
                <a:cubicBezTo>
                  <a:pt x="1162170" y="3381307"/>
                  <a:pt x="1142961" y="3365399"/>
                  <a:pt x="1125567" y="3351087"/>
                </a:cubicBezTo>
                <a:cubicBezTo>
                  <a:pt x="1108172" y="3336774"/>
                  <a:pt x="1087755" y="3322780"/>
                  <a:pt x="1064316" y="3309105"/>
                </a:cubicBezTo>
                <a:cubicBezTo>
                  <a:pt x="1045255" y="3298404"/>
                  <a:pt x="1024666" y="3288703"/>
                  <a:pt x="1002547" y="3280001"/>
                </a:cubicBezTo>
                <a:cubicBezTo>
                  <a:pt x="980428" y="3271299"/>
                  <a:pt x="957341" y="3263992"/>
                  <a:pt x="933288" y="3258080"/>
                </a:cubicBezTo>
                <a:lnTo>
                  <a:pt x="894652" y="3170359"/>
                </a:lnTo>
                <a:cubicBezTo>
                  <a:pt x="925707" y="3185199"/>
                  <a:pt x="957213" y="3193915"/>
                  <a:pt x="989169" y="3196508"/>
                </a:cubicBezTo>
                <a:cubicBezTo>
                  <a:pt x="1010612" y="3197820"/>
                  <a:pt x="1030547" y="3193698"/>
                  <a:pt x="1048975" y="3184145"/>
                </a:cubicBezTo>
                <a:cubicBezTo>
                  <a:pt x="1071419" y="3173456"/>
                  <a:pt x="1082091" y="3158715"/>
                  <a:pt x="1080991" y="3139924"/>
                </a:cubicBezTo>
                <a:cubicBezTo>
                  <a:pt x="1080991" y="3133713"/>
                  <a:pt x="1080082" y="3127801"/>
                  <a:pt x="1078264" y="3122187"/>
                </a:cubicBezTo>
                <a:cubicBezTo>
                  <a:pt x="1076446" y="3116573"/>
                  <a:pt x="1073815" y="3111633"/>
                  <a:pt x="1070370" y="3107365"/>
                </a:cubicBezTo>
                <a:cubicBezTo>
                  <a:pt x="1066925" y="3103098"/>
                  <a:pt x="1062994" y="3099702"/>
                  <a:pt x="1058577" y="3097179"/>
                </a:cubicBezTo>
                <a:cubicBezTo>
                  <a:pt x="1054161" y="3094656"/>
                  <a:pt x="1049172" y="3093395"/>
                  <a:pt x="1043610" y="3093395"/>
                </a:cubicBezTo>
                <a:cubicBezTo>
                  <a:pt x="1041339" y="3093395"/>
                  <a:pt x="1039035" y="3093753"/>
                  <a:pt x="1036700" y="3094471"/>
                </a:cubicBezTo>
                <a:cubicBezTo>
                  <a:pt x="1034364" y="3095188"/>
                  <a:pt x="1033211" y="3095543"/>
                  <a:pt x="1033240" y="3095537"/>
                </a:cubicBezTo>
                <a:cubicBezTo>
                  <a:pt x="1033240" y="3108826"/>
                  <a:pt x="1026377" y="3122132"/>
                  <a:pt x="1012649" y="3135455"/>
                </a:cubicBezTo>
                <a:cubicBezTo>
                  <a:pt x="998729" y="3148574"/>
                  <a:pt x="983871" y="3155133"/>
                  <a:pt x="968077" y="3155133"/>
                </a:cubicBezTo>
                <a:cubicBezTo>
                  <a:pt x="957564" y="3155133"/>
                  <a:pt x="947843" y="3151840"/>
                  <a:pt x="938916" y="3145255"/>
                </a:cubicBezTo>
                <a:cubicBezTo>
                  <a:pt x="929989" y="3138669"/>
                  <a:pt x="925525" y="3129800"/>
                  <a:pt x="925525" y="3118648"/>
                </a:cubicBezTo>
                <a:cubicBezTo>
                  <a:pt x="925525" y="3100033"/>
                  <a:pt x="933460" y="3083373"/>
                  <a:pt x="949330" y="3068668"/>
                </a:cubicBezTo>
                <a:cubicBezTo>
                  <a:pt x="964071" y="3055058"/>
                  <a:pt x="980207" y="3047427"/>
                  <a:pt x="997739" y="3045776"/>
                </a:cubicBezTo>
                <a:cubicBezTo>
                  <a:pt x="997739" y="3044769"/>
                  <a:pt x="991988" y="3039875"/>
                  <a:pt x="980485" y="3031094"/>
                </a:cubicBezTo>
                <a:lnTo>
                  <a:pt x="900922" y="3031094"/>
                </a:lnTo>
                <a:lnTo>
                  <a:pt x="880717" y="3031094"/>
                </a:lnTo>
                <a:lnTo>
                  <a:pt x="843039" y="3031094"/>
                </a:lnTo>
                <a:lnTo>
                  <a:pt x="843039" y="3353668"/>
                </a:lnTo>
                <a:lnTo>
                  <a:pt x="802014" y="3319572"/>
                </a:lnTo>
                <a:lnTo>
                  <a:pt x="802014" y="3088337"/>
                </a:lnTo>
                <a:cubicBezTo>
                  <a:pt x="802014" y="3079679"/>
                  <a:pt x="800358" y="3071867"/>
                  <a:pt x="797044" y="3064901"/>
                </a:cubicBezTo>
                <a:cubicBezTo>
                  <a:pt x="793731" y="3057935"/>
                  <a:pt x="789118" y="3052003"/>
                  <a:pt x="783206" y="3047107"/>
                </a:cubicBezTo>
                <a:cubicBezTo>
                  <a:pt x="777293" y="3042210"/>
                  <a:pt x="770517" y="3038317"/>
                  <a:pt x="762878" y="3035428"/>
                </a:cubicBezTo>
                <a:cubicBezTo>
                  <a:pt x="755239" y="3032539"/>
                  <a:pt x="746551" y="3031094"/>
                  <a:pt x="736816" y="3031094"/>
                </a:cubicBezTo>
                <a:lnTo>
                  <a:pt x="562619" y="3031094"/>
                </a:lnTo>
                <a:lnTo>
                  <a:pt x="562619" y="3240053"/>
                </a:lnTo>
                <a:cubicBezTo>
                  <a:pt x="568244" y="3251298"/>
                  <a:pt x="576296" y="3256921"/>
                  <a:pt x="586775" y="3256921"/>
                </a:cubicBezTo>
                <a:cubicBezTo>
                  <a:pt x="603335" y="3256921"/>
                  <a:pt x="620830" y="3246319"/>
                  <a:pt x="639258" y="3225116"/>
                </a:cubicBezTo>
                <a:cubicBezTo>
                  <a:pt x="656111" y="3205096"/>
                  <a:pt x="665595" y="3186914"/>
                  <a:pt x="667708" y="3170570"/>
                </a:cubicBezTo>
                <a:lnTo>
                  <a:pt x="663352" y="3171676"/>
                </a:lnTo>
                <a:cubicBezTo>
                  <a:pt x="651680" y="3171676"/>
                  <a:pt x="641127" y="3167692"/>
                  <a:pt x="631693" y="3159725"/>
                </a:cubicBezTo>
                <a:cubicBezTo>
                  <a:pt x="622260" y="3151758"/>
                  <a:pt x="617543" y="3141555"/>
                  <a:pt x="617543" y="3129115"/>
                </a:cubicBezTo>
                <a:cubicBezTo>
                  <a:pt x="617543" y="3116570"/>
                  <a:pt x="621616" y="3105701"/>
                  <a:pt x="629761" y="3096508"/>
                </a:cubicBezTo>
                <a:cubicBezTo>
                  <a:pt x="637907" y="3087314"/>
                  <a:pt x="648753" y="3082717"/>
                  <a:pt x="662299" y="3082717"/>
                </a:cubicBezTo>
                <a:cubicBezTo>
                  <a:pt x="682038" y="3082717"/>
                  <a:pt x="698063" y="3092048"/>
                  <a:pt x="710374" y="3110711"/>
                </a:cubicBezTo>
                <a:cubicBezTo>
                  <a:pt x="714870" y="3118075"/>
                  <a:pt x="718382" y="3126523"/>
                  <a:pt x="720911" y="3136057"/>
                </a:cubicBezTo>
                <a:cubicBezTo>
                  <a:pt x="723440" y="3145590"/>
                  <a:pt x="724704" y="3155039"/>
                  <a:pt x="724704" y="3164405"/>
                </a:cubicBezTo>
                <a:cubicBezTo>
                  <a:pt x="724704" y="3196268"/>
                  <a:pt x="711647" y="3227528"/>
                  <a:pt x="685533" y="3258185"/>
                </a:cubicBezTo>
                <a:cubicBezTo>
                  <a:pt x="658587" y="3291295"/>
                  <a:pt x="629160" y="3307850"/>
                  <a:pt x="597250" y="3307850"/>
                </a:cubicBezTo>
                <a:cubicBezTo>
                  <a:pt x="576153" y="3307850"/>
                  <a:pt x="559236" y="3301283"/>
                  <a:pt x="546501" y="3288150"/>
                </a:cubicBezTo>
                <a:cubicBezTo>
                  <a:pt x="533766" y="3275016"/>
                  <a:pt x="525470" y="3256871"/>
                  <a:pt x="521612" y="3233713"/>
                </a:cubicBezTo>
                <a:lnTo>
                  <a:pt x="521612" y="3031094"/>
                </a:lnTo>
                <a:lnTo>
                  <a:pt x="491347" y="3031094"/>
                </a:lnTo>
                <a:lnTo>
                  <a:pt x="475003" y="3031094"/>
                </a:lnTo>
                <a:lnTo>
                  <a:pt x="433463" y="3031094"/>
                </a:lnTo>
                <a:lnTo>
                  <a:pt x="433463" y="3353668"/>
                </a:lnTo>
                <a:lnTo>
                  <a:pt x="392439" y="3319572"/>
                </a:lnTo>
                <a:lnTo>
                  <a:pt x="392439" y="3088337"/>
                </a:lnTo>
                <a:cubicBezTo>
                  <a:pt x="392439" y="3079679"/>
                  <a:pt x="390783" y="3071867"/>
                  <a:pt x="387469" y="3064901"/>
                </a:cubicBezTo>
                <a:cubicBezTo>
                  <a:pt x="384156" y="3057935"/>
                  <a:pt x="379543" y="3052003"/>
                  <a:pt x="373631" y="3047107"/>
                </a:cubicBezTo>
                <a:cubicBezTo>
                  <a:pt x="367718" y="3042210"/>
                  <a:pt x="360942" y="3038317"/>
                  <a:pt x="353303" y="3035428"/>
                </a:cubicBezTo>
                <a:cubicBezTo>
                  <a:pt x="345664" y="3032539"/>
                  <a:pt x="336977" y="3031094"/>
                  <a:pt x="327241" y="3031094"/>
                </a:cubicBezTo>
                <a:lnTo>
                  <a:pt x="303466" y="3031094"/>
                </a:lnTo>
                <a:lnTo>
                  <a:pt x="303466" y="3354704"/>
                </a:lnTo>
                <a:lnTo>
                  <a:pt x="288583" y="3340927"/>
                </a:lnTo>
                <a:lnTo>
                  <a:pt x="288583" y="3341472"/>
                </a:lnTo>
                <a:cubicBezTo>
                  <a:pt x="265565" y="3299733"/>
                  <a:pt x="241842" y="3269728"/>
                  <a:pt x="217414" y="3251455"/>
                </a:cubicBezTo>
                <a:cubicBezTo>
                  <a:pt x="192986" y="3233182"/>
                  <a:pt x="163681" y="3224964"/>
                  <a:pt x="129500" y="3226802"/>
                </a:cubicBezTo>
                <a:lnTo>
                  <a:pt x="85490" y="3178508"/>
                </a:lnTo>
                <a:cubicBezTo>
                  <a:pt x="100055" y="3161356"/>
                  <a:pt x="121556" y="3142173"/>
                  <a:pt x="149994" y="3120958"/>
                </a:cubicBezTo>
                <a:cubicBezTo>
                  <a:pt x="147149" y="3123897"/>
                  <a:pt x="140938" y="3125366"/>
                  <a:pt x="131361" y="3125366"/>
                </a:cubicBezTo>
                <a:cubicBezTo>
                  <a:pt x="113771" y="3125366"/>
                  <a:pt x="97968" y="3119527"/>
                  <a:pt x="83954" y="3107848"/>
                </a:cubicBezTo>
                <a:cubicBezTo>
                  <a:pt x="76396" y="3101128"/>
                  <a:pt x="70813" y="3093859"/>
                  <a:pt x="67204" y="3086041"/>
                </a:cubicBezTo>
                <a:cubicBezTo>
                  <a:pt x="63595" y="3078223"/>
                  <a:pt x="61791" y="3069979"/>
                  <a:pt x="61791" y="3061309"/>
                </a:cubicBezTo>
                <a:cubicBezTo>
                  <a:pt x="61791" y="3049122"/>
                  <a:pt x="65280" y="3039050"/>
                  <a:pt x="72258" y="3031094"/>
                </a:cubicBezTo>
                <a:lnTo>
                  <a:pt x="41849" y="3031094"/>
                </a:lnTo>
                <a:lnTo>
                  <a:pt x="8315" y="2989508"/>
                </a:lnTo>
                <a:lnTo>
                  <a:pt x="293207" y="2989508"/>
                </a:lnTo>
                <a:lnTo>
                  <a:pt x="320097" y="2989508"/>
                </a:lnTo>
                <a:lnTo>
                  <a:pt x="334108" y="2989508"/>
                </a:lnTo>
                <a:cubicBezTo>
                  <a:pt x="354210" y="2989508"/>
                  <a:pt x="369880" y="2994023"/>
                  <a:pt x="381116" y="3003053"/>
                </a:cubicBezTo>
                <a:cubicBezTo>
                  <a:pt x="392353" y="3012083"/>
                  <a:pt x="397626" y="3025206"/>
                  <a:pt x="396935" y="3042422"/>
                </a:cubicBezTo>
                <a:cubicBezTo>
                  <a:pt x="396935" y="3040098"/>
                  <a:pt x="396751" y="3034415"/>
                  <a:pt x="396382" y="3025374"/>
                </a:cubicBezTo>
                <a:cubicBezTo>
                  <a:pt x="396013" y="3016333"/>
                  <a:pt x="395273" y="3005654"/>
                  <a:pt x="394160" y="2993337"/>
                </a:cubicBezTo>
                <a:cubicBezTo>
                  <a:pt x="393399" y="2981026"/>
                  <a:pt x="392829" y="2970287"/>
                  <a:pt x="392448" y="2961120"/>
                </a:cubicBezTo>
                <a:cubicBezTo>
                  <a:pt x="392068" y="2951953"/>
                  <a:pt x="391877" y="2942300"/>
                  <a:pt x="391877" y="2932161"/>
                </a:cubicBezTo>
                <a:lnTo>
                  <a:pt x="413803" y="2944779"/>
                </a:lnTo>
                <a:cubicBezTo>
                  <a:pt x="417503" y="2966977"/>
                  <a:pt x="423023" y="2981887"/>
                  <a:pt x="430364" y="2989508"/>
                </a:cubicBezTo>
                <a:lnTo>
                  <a:pt x="443884" y="2989508"/>
                </a:lnTo>
                <a:lnTo>
                  <a:pt x="457778" y="2989508"/>
                </a:lnTo>
                <a:lnTo>
                  <a:pt x="678183" y="2989508"/>
                </a:lnTo>
                <a:cubicBezTo>
                  <a:pt x="678183" y="2989784"/>
                  <a:pt x="678275" y="2988187"/>
                  <a:pt x="678460" y="2984718"/>
                </a:cubicBezTo>
                <a:cubicBezTo>
                  <a:pt x="678644" y="2981250"/>
                  <a:pt x="678737" y="2978076"/>
                  <a:pt x="678737" y="2975196"/>
                </a:cubicBezTo>
                <a:cubicBezTo>
                  <a:pt x="679099" y="2960614"/>
                  <a:pt x="668109" y="2953322"/>
                  <a:pt x="645765" y="2953322"/>
                </a:cubicBezTo>
                <a:cubicBezTo>
                  <a:pt x="640467" y="2953322"/>
                  <a:pt x="631417" y="2954391"/>
                  <a:pt x="618614" y="2956527"/>
                </a:cubicBezTo>
                <a:cubicBezTo>
                  <a:pt x="611982" y="2957306"/>
                  <a:pt x="606373" y="2957886"/>
                  <a:pt x="601790" y="2958266"/>
                </a:cubicBezTo>
                <a:cubicBezTo>
                  <a:pt x="597206" y="2958647"/>
                  <a:pt x="593120" y="2958837"/>
                  <a:pt x="589532" y="2958837"/>
                </a:cubicBezTo>
                <a:cubicBezTo>
                  <a:pt x="564951" y="2958837"/>
                  <a:pt x="542329" y="2952907"/>
                  <a:pt x="521665" y="2941047"/>
                </a:cubicBezTo>
                <a:cubicBezTo>
                  <a:pt x="498108" y="2927870"/>
                  <a:pt x="486330" y="2908956"/>
                  <a:pt x="486330" y="2884305"/>
                </a:cubicBezTo>
                <a:cubicBezTo>
                  <a:pt x="486330" y="2857716"/>
                  <a:pt x="497611" y="2843533"/>
                  <a:pt x="520172" y="2841753"/>
                </a:cubicBezTo>
                <a:close/>
                <a:moveTo>
                  <a:pt x="4578632" y="2606655"/>
                </a:moveTo>
                <a:cubicBezTo>
                  <a:pt x="4589180" y="2611724"/>
                  <a:pt x="4596206" y="2618300"/>
                  <a:pt x="4599710" y="2626381"/>
                </a:cubicBezTo>
                <a:cubicBezTo>
                  <a:pt x="4603212" y="2634462"/>
                  <a:pt x="4604964" y="2643906"/>
                  <a:pt x="4604964" y="2654712"/>
                </a:cubicBezTo>
                <a:cubicBezTo>
                  <a:pt x="4604964" y="2662246"/>
                  <a:pt x="4603512" y="2670685"/>
                  <a:pt x="4600604" y="2680027"/>
                </a:cubicBezTo>
                <a:cubicBezTo>
                  <a:pt x="4597698" y="2689370"/>
                  <a:pt x="4593524" y="2698665"/>
                  <a:pt x="4588084" y="2707911"/>
                </a:cubicBezTo>
                <a:cubicBezTo>
                  <a:pt x="4582642" y="2717157"/>
                  <a:pt x="4576046" y="2726342"/>
                  <a:pt x="4568296" y="2735465"/>
                </a:cubicBezTo>
                <a:cubicBezTo>
                  <a:pt x="4560546" y="2744589"/>
                  <a:pt x="4550728" y="2753175"/>
                  <a:pt x="4538844" y="2761224"/>
                </a:cubicBezTo>
                <a:lnTo>
                  <a:pt x="4521204" y="2747289"/>
                </a:lnTo>
                <a:cubicBezTo>
                  <a:pt x="4531500" y="2733257"/>
                  <a:pt x="4538670" y="2721148"/>
                  <a:pt x="4542708" y="2710963"/>
                </a:cubicBezTo>
                <a:cubicBezTo>
                  <a:pt x="4546748" y="2700777"/>
                  <a:pt x="4548768" y="2688276"/>
                  <a:pt x="4548768" y="2673459"/>
                </a:cubicBezTo>
                <a:cubicBezTo>
                  <a:pt x="4548768" y="2667055"/>
                  <a:pt x="4546944" y="2662072"/>
                  <a:pt x="4543296" y="2658510"/>
                </a:cubicBezTo>
                <a:cubicBezTo>
                  <a:pt x="4539650" y="2654948"/>
                  <a:pt x="4531364" y="2653536"/>
                  <a:pt x="4518438" y="2654273"/>
                </a:cubicBezTo>
                <a:lnTo>
                  <a:pt x="4512388" y="2635429"/>
                </a:lnTo>
                <a:cubicBezTo>
                  <a:pt x="4514840" y="2631144"/>
                  <a:pt x="4518860" y="2627503"/>
                  <a:pt x="4524448" y="2624506"/>
                </a:cubicBezTo>
                <a:cubicBezTo>
                  <a:pt x="4530036" y="2621509"/>
                  <a:pt x="4536176" y="2618671"/>
                  <a:pt x="4542866" y="2615993"/>
                </a:cubicBezTo>
                <a:cubicBezTo>
                  <a:pt x="4549558" y="2613315"/>
                  <a:pt x="4556040" y="2611089"/>
                  <a:pt x="4562316" y="2609315"/>
                </a:cubicBezTo>
                <a:cubicBezTo>
                  <a:pt x="4568592" y="2607542"/>
                  <a:pt x="4574030" y="2606655"/>
                  <a:pt x="4578632" y="2606655"/>
                </a:cubicBezTo>
                <a:close/>
                <a:moveTo>
                  <a:pt x="2664107" y="2606655"/>
                </a:moveTo>
                <a:cubicBezTo>
                  <a:pt x="2674656" y="2611724"/>
                  <a:pt x="2681682" y="2618300"/>
                  <a:pt x="2685185" y="2626381"/>
                </a:cubicBezTo>
                <a:cubicBezTo>
                  <a:pt x="2688689" y="2634462"/>
                  <a:pt x="2690441" y="2643906"/>
                  <a:pt x="2690441" y="2654712"/>
                </a:cubicBezTo>
                <a:cubicBezTo>
                  <a:pt x="2690441" y="2662246"/>
                  <a:pt x="2688987" y="2670685"/>
                  <a:pt x="2686081" y="2680027"/>
                </a:cubicBezTo>
                <a:cubicBezTo>
                  <a:pt x="2683175" y="2689370"/>
                  <a:pt x="2679001" y="2698665"/>
                  <a:pt x="2673560" y="2707911"/>
                </a:cubicBezTo>
                <a:cubicBezTo>
                  <a:pt x="2668119" y="2717157"/>
                  <a:pt x="2661523" y="2726342"/>
                  <a:pt x="2653772" y="2735465"/>
                </a:cubicBezTo>
                <a:cubicBezTo>
                  <a:pt x="2646021" y="2744589"/>
                  <a:pt x="2636205" y="2753175"/>
                  <a:pt x="2624321" y="2761224"/>
                </a:cubicBezTo>
                <a:lnTo>
                  <a:pt x="2606680" y="2747289"/>
                </a:lnTo>
                <a:cubicBezTo>
                  <a:pt x="2616977" y="2733257"/>
                  <a:pt x="2624145" y="2721148"/>
                  <a:pt x="2628185" y="2710963"/>
                </a:cubicBezTo>
                <a:cubicBezTo>
                  <a:pt x="2632224" y="2700777"/>
                  <a:pt x="2634243" y="2688276"/>
                  <a:pt x="2634243" y="2673459"/>
                </a:cubicBezTo>
                <a:cubicBezTo>
                  <a:pt x="2634243" y="2667055"/>
                  <a:pt x="2632420" y="2662072"/>
                  <a:pt x="2628773" y="2658510"/>
                </a:cubicBezTo>
                <a:cubicBezTo>
                  <a:pt x="2625126" y="2654948"/>
                  <a:pt x="2616840" y="2653536"/>
                  <a:pt x="2603914" y="2654273"/>
                </a:cubicBezTo>
                <a:lnTo>
                  <a:pt x="2597864" y="2635429"/>
                </a:lnTo>
                <a:cubicBezTo>
                  <a:pt x="2600317" y="2631144"/>
                  <a:pt x="2604337" y="2627503"/>
                  <a:pt x="2609925" y="2624506"/>
                </a:cubicBezTo>
                <a:cubicBezTo>
                  <a:pt x="2615512" y="2621509"/>
                  <a:pt x="2621651" y="2618671"/>
                  <a:pt x="2628343" y="2615993"/>
                </a:cubicBezTo>
                <a:cubicBezTo>
                  <a:pt x="2635034" y="2613315"/>
                  <a:pt x="2641517" y="2611089"/>
                  <a:pt x="2647792" y="2609315"/>
                </a:cubicBezTo>
                <a:cubicBezTo>
                  <a:pt x="2654068" y="2607542"/>
                  <a:pt x="2659506" y="2606655"/>
                  <a:pt x="2664107" y="2606655"/>
                </a:cubicBezTo>
                <a:close/>
                <a:moveTo>
                  <a:pt x="2402583" y="2585704"/>
                </a:moveTo>
                <a:cubicBezTo>
                  <a:pt x="2413039" y="2585704"/>
                  <a:pt x="2421919" y="2589356"/>
                  <a:pt x="2429225" y="2596662"/>
                </a:cubicBezTo>
                <a:cubicBezTo>
                  <a:pt x="2436530" y="2603968"/>
                  <a:pt x="2440183" y="2612661"/>
                  <a:pt x="2440183" y="2622741"/>
                </a:cubicBezTo>
                <a:cubicBezTo>
                  <a:pt x="2440183" y="2632775"/>
                  <a:pt x="2436517" y="2641457"/>
                  <a:pt x="2429185" y="2648790"/>
                </a:cubicBezTo>
                <a:cubicBezTo>
                  <a:pt x="2421853" y="2656122"/>
                  <a:pt x="2412986" y="2659787"/>
                  <a:pt x="2402583" y="2659787"/>
                </a:cubicBezTo>
                <a:cubicBezTo>
                  <a:pt x="2392491" y="2659787"/>
                  <a:pt x="2383795" y="2656136"/>
                  <a:pt x="2376495" y="2648833"/>
                </a:cubicBezTo>
                <a:cubicBezTo>
                  <a:pt x="2369196" y="2641531"/>
                  <a:pt x="2365546" y="2632833"/>
                  <a:pt x="2365546" y="2622741"/>
                </a:cubicBezTo>
                <a:cubicBezTo>
                  <a:pt x="2365546" y="2612602"/>
                  <a:pt x="2369183" y="2603894"/>
                  <a:pt x="2376456" y="2596618"/>
                </a:cubicBezTo>
                <a:cubicBezTo>
                  <a:pt x="2383729" y="2589342"/>
                  <a:pt x="2392439" y="2585704"/>
                  <a:pt x="2402583" y="2585704"/>
                </a:cubicBezTo>
                <a:close/>
                <a:moveTo>
                  <a:pt x="1321345" y="2427560"/>
                </a:moveTo>
                <a:cubicBezTo>
                  <a:pt x="1306505" y="2434737"/>
                  <a:pt x="1289020" y="2443398"/>
                  <a:pt x="1268888" y="2453543"/>
                </a:cubicBezTo>
                <a:cubicBezTo>
                  <a:pt x="1248756" y="2463688"/>
                  <a:pt x="1228402" y="2474400"/>
                  <a:pt x="1207826" y="2485681"/>
                </a:cubicBezTo>
                <a:cubicBezTo>
                  <a:pt x="1262361" y="2506849"/>
                  <a:pt x="1300201" y="2540593"/>
                  <a:pt x="1321345" y="2586915"/>
                </a:cubicBezTo>
                <a:close/>
                <a:moveTo>
                  <a:pt x="2887884" y="2423275"/>
                </a:moveTo>
                <a:cubicBezTo>
                  <a:pt x="2874513" y="2429896"/>
                  <a:pt x="2858557" y="2438388"/>
                  <a:pt x="2840014" y="2448753"/>
                </a:cubicBezTo>
                <a:cubicBezTo>
                  <a:pt x="2821472" y="2459117"/>
                  <a:pt x="2802586" y="2469787"/>
                  <a:pt x="2783356" y="2480763"/>
                </a:cubicBezTo>
                <a:cubicBezTo>
                  <a:pt x="2821246" y="2495599"/>
                  <a:pt x="2851818" y="2517848"/>
                  <a:pt x="2875074" y="2547511"/>
                </a:cubicBezTo>
                <a:lnTo>
                  <a:pt x="2887884" y="2567283"/>
                </a:lnTo>
                <a:close/>
                <a:moveTo>
                  <a:pt x="611813" y="2418486"/>
                </a:moveTo>
                <a:lnTo>
                  <a:pt x="611813" y="2582499"/>
                </a:lnTo>
                <a:cubicBezTo>
                  <a:pt x="611813" y="2591256"/>
                  <a:pt x="614350" y="2595635"/>
                  <a:pt x="619426" y="2595635"/>
                </a:cubicBezTo>
                <a:cubicBezTo>
                  <a:pt x="626860" y="2595635"/>
                  <a:pt x="636311" y="2591205"/>
                  <a:pt x="647779" y="2582345"/>
                </a:cubicBezTo>
                <a:cubicBezTo>
                  <a:pt x="659247" y="2573485"/>
                  <a:pt x="673712" y="2559534"/>
                  <a:pt x="691174" y="2540491"/>
                </a:cubicBezTo>
                <a:cubicBezTo>
                  <a:pt x="695682" y="2533899"/>
                  <a:pt x="699993" y="2526576"/>
                  <a:pt x="704108" y="2518521"/>
                </a:cubicBezTo>
                <a:cubicBezTo>
                  <a:pt x="708224" y="2510466"/>
                  <a:pt x="710281" y="2502572"/>
                  <a:pt x="710281" y="2494839"/>
                </a:cubicBezTo>
                <a:cubicBezTo>
                  <a:pt x="710281" y="2492808"/>
                  <a:pt x="710082" y="2490857"/>
                  <a:pt x="709684" y="2488987"/>
                </a:cubicBezTo>
                <a:cubicBezTo>
                  <a:pt x="709286" y="2487116"/>
                  <a:pt x="708542" y="2485637"/>
                  <a:pt x="707454" y="2484548"/>
                </a:cubicBezTo>
                <a:cubicBezTo>
                  <a:pt x="706857" y="2483951"/>
                  <a:pt x="704909" y="2482995"/>
                  <a:pt x="701610" y="2481681"/>
                </a:cubicBezTo>
                <a:cubicBezTo>
                  <a:pt x="698311" y="2480367"/>
                  <a:pt x="694531" y="2478829"/>
                  <a:pt x="690270" y="2477067"/>
                </a:cubicBezTo>
                <a:cubicBezTo>
                  <a:pt x="685499" y="2474895"/>
                  <a:pt x="680761" y="2472905"/>
                  <a:pt x="676058" y="2471096"/>
                </a:cubicBezTo>
                <a:cubicBezTo>
                  <a:pt x="671354" y="2469287"/>
                  <a:pt x="666637" y="2466746"/>
                  <a:pt x="661907" y="2463474"/>
                </a:cubicBezTo>
                <a:cubicBezTo>
                  <a:pt x="645259" y="2453633"/>
                  <a:pt x="632677" y="2444166"/>
                  <a:pt x="624163" y="2435072"/>
                </a:cubicBezTo>
                <a:close/>
                <a:moveTo>
                  <a:pt x="465717" y="2418480"/>
                </a:moveTo>
                <a:lnTo>
                  <a:pt x="465717" y="2559888"/>
                </a:lnTo>
                <a:cubicBezTo>
                  <a:pt x="465717" y="2569014"/>
                  <a:pt x="468254" y="2573577"/>
                  <a:pt x="473330" y="2573577"/>
                </a:cubicBezTo>
                <a:cubicBezTo>
                  <a:pt x="480430" y="2573577"/>
                  <a:pt x="489536" y="2569133"/>
                  <a:pt x="500647" y="2560243"/>
                </a:cubicBezTo>
                <a:cubicBezTo>
                  <a:pt x="511758" y="2551354"/>
                  <a:pt x="525781" y="2537236"/>
                  <a:pt x="542716" y="2517889"/>
                </a:cubicBezTo>
                <a:cubicBezTo>
                  <a:pt x="544923" y="2515278"/>
                  <a:pt x="546940" y="2511981"/>
                  <a:pt x="548766" y="2507997"/>
                </a:cubicBezTo>
                <a:cubicBezTo>
                  <a:pt x="550592" y="2504014"/>
                  <a:pt x="551506" y="2499628"/>
                  <a:pt x="551506" y="2494839"/>
                </a:cubicBezTo>
                <a:cubicBezTo>
                  <a:pt x="551506" y="2492849"/>
                  <a:pt x="551356" y="2490809"/>
                  <a:pt x="551058" y="2488719"/>
                </a:cubicBezTo>
                <a:cubicBezTo>
                  <a:pt x="550759" y="2486629"/>
                  <a:pt x="550273" y="2485166"/>
                  <a:pt x="549600" y="2484328"/>
                </a:cubicBezTo>
                <a:cubicBezTo>
                  <a:pt x="546638" y="2481659"/>
                  <a:pt x="540184" y="2477661"/>
                  <a:pt x="530238" y="2472334"/>
                </a:cubicBezTo>
                <a:cubicBezTo>
                  <a:pt x="528430" y="2471608"/>
                  <a:pt x="526199" y="2470531"/>
                  <a:pt x="523547" y="2469103"/>
                </a:cubicBezTo>
                <a:cubicBezTo>
                  <a:pt x="520896" y="2467674"/>
                  <a:pt x="518083" y="2465660"/>
                  <a:pt x="515109" y="2463061"/>
                </a:cubicBezTo>
                <a:cubicBezTo>
                  <a:pt x="498929" y="2453496"/>
                  <a:pt x="486581" y="2444166"/>
                  <a:pt x="478067" y="2435072"/>
                </a:cubicBezTo>
                <a:close/>
                <a:moveTo>
                  <a:pt x="3694404" y="2364364"/>
                </a:moveTo>
                <a:lnTo>
                  <a:pt x="3721966" y="2372820"/>
                </a:lnTo>
                <a:cubicBezTo>
                  <a:pt x="3735104" y="2403975"/>
                  <a:pt x="3747138" y="2430578"/>
                  <a:pt x="3758070" y="2452629"/>
                </a:cubicBezTo>
                <a:cubicBezTo>
                  <a:pt x="3769002" y="2474681"/>
                  <a:pt x="3777824" y="2490472"/>
                  <a:pt x="3784540" y="2500002"/>
                </a:cubicBezTo>
                <a:cubicBezTo>
                  <a:pt x="3815542" y="2545206"/>
                  <a:pt x="3852472" y="2567808"/>
                  <a:pt x="3895328" y="2567808"/>
                </a:cubicBezTo>
                <a:cubicBezTo>
                  <a:pt x="3915618" y="2567808"/>
                  <a:pt x="3935710" y="2559771"/>
                  <a:pt x="3955608" y="2543696"/>
                </a:cubicBezTo>
                <a:cubicBezTo>
                  <a:pt x="3972022" y="2527615"/>
                  <a:pt x="3980230" y="2509535"/>
                  <a:pt x="3980230" y="2489457"/>
                </a:cubicBezTo>
                <a:cubicBezTo>
                  <a:pt x="3980230" y="2473405"/>
                  <a:pt x="3975792" y="2459236"/>
                  <a:pt x="3966918" y="2446948"/>
                </a:cubicBezTo>
                <a:cubicBezTo>
                  <a:pt x="3956592" y="2432636"/>
                  <a:pt x="3944664" y="2425479"/>
                  <a:pt x="3931136" y="2425479"/>
                </a:cubicBezTo>
                <a:cubicBezTo>
                  <a:pt x="3926464" y="2425479"/>
                  <a:pt x="3920784" y="2426009"/>
                  <a:pt x="3914092" y="2427069"/>
                </a:cubicBezTo>
                <a:cubicBezTo>
                  <a:pt x="3922568" y="2434503"/>
                  <a:pt x="3926806" y="2445540"/>
                  <a:pt x="3926806" y="2460181"/>
                </a:cubicBezTo>
                <a:cubicBezTo>
                  <a:pt x="3926806" y="2493759"/>
                  <a:pt x="3908536" y="2510548"/>
                  <a:pt x="3871996" y="2510548"/>
                </a:cubicBezTo>
                <a:cubicBezTo>
                  <a:pt x="3853956" y="2510548"/>
                  <a:pt x="3839666" y="2504066"/>
                  <a:pt x="3829128" y="2491103"/>
                </a:cubicBezTo>
                <a:cubicBezTo>
                  <a:pt x="3818592" y="2478140"/>
                  <a:pt x="3813324" y="2462493"/>
                  <a:pt x="3813324" y="2444165"/>
                </a:cubicBezTo>
                <a:cubicBezTo>
                  <a:pt x="3813324" y="2423126"/>
                  <a:pt x="3822030" y="2405719"/>
                  <a:pt x="3839446" y="2391945"/>
                </a:cubicBezTo>
                <a:cubicBezTo>
                  <a:pt x="3854168" y="2379933"/>
                  <a:pt x="3872188" y="2373927"/>
                  <a:pt x="3893502" y="2373927"/>
                </a:cubicBezTo>
                <a:cubicBezTo>
                  <a:pt x="3911344" y="2373927"/>
                  <a:pt x="3927814" y="2377698"/>
                  <a:pt x="3942912" y="2385241"/>
                </a:cubicBezTo>
                <a:cubicBezTo>
                  <a:pt x="3958008" y="2392784"/>
                  <a:pt x="3971680" y="2403460"/>
                  <a:pt x="3983926" y="2417269"/>
                </a:cubicBezTo>
                <a:cubicBezTo>
                  <a:pt x="3994768" y="2430341"/>
                  <a:pt x="4003044" y="2444957"/>
                  <a:pt x="4008754" y="2461116"/>
                </a:cubicBezTo>
                <a:cubicBezTo>
                  <a:pt x="4014464" y="2477276"/>
                  <a:pt x="4017320" y="2494225"/>
                  <a:pt x="4017320" y="2511962"/>
                </a:cubicBezTo>
                <a:cubicBezTo>
                  <a:pt x="4017320" y="2527838"/>
                  <a:pt x="4013914" y="2542784"/>
                  <a:pt x="4007104" y="2556801"/>
                </a:cubicBezTo>
                <a:cubicBezTo>
                  <a:pt x="4000292" y="2570818"/>
                  <a:pt x="3991328" y="2583198"/>
                  <a:pt x="3980212" y="2593940"/>
                </a:cubicBezTo>
                <a:cubicBezTo>
                  <a:pt x="3954402" y="2616232"/>
                  <a:pt x="3925542" y="2627378"/>
                  <a:pt x="3893632" y="2627378"/>
                </a:cubicBezTo>
                <a:cubicBezTo>
                  <a:pt x="3807984" y="2627378"/>
                  <a:pt x="3741574" y="2539706"/>
                  <a:pt x="3694404" y="2364364"/>
                </a:cubicBezTo>
                <a:close/>
                <a:moveTo>
                  <a:pt x="3454916" y="2354819"/>
                </a:moveTo>
                <a:cubicBezTo>
                  <a:pt x="3486088" y="2375080"/>
                  <a:pt x="3507988" y="2394012"/>
                  <a:pt x="3520614" y="2411614"/>
                </a:cubicBezTo>
                <a:cubicBezTo>
                  <a:pt x="3540394" y="2436991"/>
                  <a:pt x="3550284" y="2464516"/>
                  <a:pt x="3550284" y="2494189"/>
                </a:cubicBezTo>
                <a:cubicBezTo>
                  <a:pt x="3550284" y="2496765"/>
                  <a:pt x="3550284" y="2499153"/>
                  <a:pt x="3550284" y="2501354"/>
                </a:cubicBezTo>
                <a:cubicBezTo>
                  <a:pt x="3550284" y="2503556"/>
                  <a:pt x="3550104" y="2505496"/>
                  <a:pt x="3549740" y="2507176"/>
                </a:cubicBezTo>
                <a:cubicBezTo>
                  <a:pt x="3560664" y="2516267"/>
                  <a:pt x="3570682" y="2526020"/>
                  <a:pt x="3579798" y="2536434"/>
                </a:cubicBezTo>
                <a:lnTo>
                  <a:pt x="3593628" y="2555755"/>
                </a:lnTo>
                <a:lnTo>
                  <a:pt x="3593628" y="2354819"/>
                </a:lnTo>
                <a:close/>
                <a:moveTo>
                  <a:pt x="2387260" y="2354819"/>
                </a:moveTo>
                <a:cubicBezTo>
                  <a:pt x="2395432" y="2354381"/>
                  <a:pt x="2406284" y="2360738"/>
                  <a:pt x="2419815" y="2373892"/>
                </a:cubicBezTo>
                <a:cubicBezTo>
                  <a:pt x="2433346" y="2387045"/>
                  <a:pt x="2448219" y="2404209"/>
                  <a:pt x="2464435" y="2425383"/>
                </a:cubicBezTo>
                <a:cubicBezTo>
                  <a:pt x="2450748" y="2439426"/>
                  <a:pt x="2437915" y="2452526"/>
                  <a:pt x="2425935" y="2464681"/>
                </a:cubicBezTo>
                <a:cubicBezTo>
                  <a:pt x="2413955" y="2476837"/>
                  <a:pt x="2401614" y="2488376"/>
                  <a:pt x="2388911" y="2499300"/>
                </a:cubicBezTo>
                <a:cubicBezTo>
                  <a:pt x="2426115" y="2511553"/>
                  <a:pt x="2456696" y="2531628"/>
                  <a:pt x="2480654" y="2559522"/>
                </a:cubicBezTo>
                <a:lnTo>
                  <a:pt x="2494544" y="2579003"/>
                </a:lnTo>
                <a:lnTo>
                  <a:pt x="2494544" y="2354819"/>
                </a:lnTo>
                <a:close/>
                <a:moveTo>
                  <a:pt x="465717" y="2354819"/>
                </a:moveTo>
                <a:cubicBezTo>
                  <a:pt x="465717" y="2356945"/>
                  <a:pt x="466555" y="2360435"/>
                  <a:pt x="468232" y="2365291"/>
                </a:cubicBezTo>
                <a:cubicBezTo>
                  <a:pt x="469910" y="2370146"/>
                  <a:pt x="471530" y="2373827"/>
                  <a:pt x="473093" y="2376333"/>
                </a:cubicBezTo>
                <a:cubicBezTo>
                  <a:pt x="478466" y="2382719"/>
                  <a:pt x="488038" y="2391207"/>
                  <a:pt x="501806" y="2401797"/>
                </a:cubicBezTo>
                <a:cubicBezTo>
                  <a:pt x="505828" y="2404355"/>
                  <a:pt x="512725" y="2407789"/>
                  <a:pt x="522498" y="2412097"/>
                </a:cubicBezTo>
                <a:cubicBezTo>
                  <a:pt x="532271" y="2416406"/>
                  <a:pt x="542962" y="2420764"/>
                  <a:pt x="554570" y="2425172"/>
                </a:cubicBezTo>
                <a:lnTo>
                  <a:pt x="570253" y="2434541"/>
                </a:lnTo>
                <a:lnTo>
                  <a:pt x="570253" y="2354819"/>
                </a:lnTo>
                <a:close/>
                <a:moveTo>
                  <a:pt x="4242132" y="2193331"/>
                </a:moveTo>
                <a:cubicBezTo>
                  <a:pt x="4234030" y="2193331"/>
                  <a:pt x="4225812" y="2193783"/>
                  <a:pt x="4217480" y="2194687"/>
                </a:cubicBezTo>
                <a:cubicBezTo>
                  <a:pt x="4209146" y="2195592"/>
                  <a:pt x="4200694" y="2197162"/>
                  <a:pt x="4192124" y="2199398"/>
                </a:cubicBezTo>
                <a:cubicBezTo>
                  <a:pt x="4170406" y="2204193"/>
                  <a:pt x="4159548" y="2210772"/>
                  <a:pt x="4159548" y="2219138"/>
                </a:cubicBezTo>
                <a:cubicBezTo>
                  <a:pt x="4159548" y="2225214"/>
                  <a:pt x="4173564" y="2229069"/>
                  <a:pt x="4201600" y="2230702"/>
                </a:cubicBezTo>
                <a:cubicBezTo>
                  <a:pt x="4244414" y="2232932"/>
                  <a:pt x="4273812" y="2236360"/>
                  <a:pt x="4289794" y="2240985"/>
                </a:cubicBezTo>
                <a:cubicBezTo>
                  <a:pt x="4305828" y="2245972"/>
                  <a:pt x="4318266" y="2253488"/>
                  <a:pt x="4327108" y="2263534"/>
                </a:cubicBezTo>
                <a:cubicBezTo>
                  <a:pt x="4335950" y="2273579"/>
                  <a:pt x="4340372" y="2286712"/>
                  <a:pt x="4340372" y="2302934"/>
                </a:cubicBezTo>
                <a:cubicBezTo>
                  <a:pt x="4340372" y="2303712"/>
                  <a:pt x="4340128" y="2306132"/>
                  <a:pt x="4339638" y="2310193"/>
                </a:cubicBezTo>
                <a:lnTo>
                  <a:pt x="4339258" y="2313233"/>
                </a:lnTo>
                <a:lnTo>
                  <a:pt x="4352444" y="2313233"/>
                </a:lnTo>
                <a:lnTo>
                  <a:pt x="4413480" y="2313233"/>
                </a:lnTo>
                <a:cubicBezTo>
                  <a:pt x="4398952" y="2233298"/>
                  <a:pt x="4341836" y="2193331"/>
                  <a:pt x="4242132" y="2193331"/>
                </a:cubicBezTo>
                <a:close/>
                <a:moveTo>
                  <a:pt x="76419" y="2167129"/>
                </a:moveTo>
                <a:cubicBezTo>
                  <a:pt x="79679" y="2168622"/>
                  <a:pt x="82546" y="2169937"/>
                  <a:pt x="85019" y="2171076"/>
                </a:cubicBezTo>
                <a:cubicBezTo>
                  <a:pt x="87493" y="2172214"/>
                  <a:pt x="90606" y="2174188"/>
                  <a:pt x="94358" y="2176998"/>
                </a:cubicBezTo>
                <a:cubicBezTo>
                  <a:pt x="86642" y="2185879"/>
                  <a:pt x="82785" y="2193650"/>
                  <a:pt x="82785" y="2200312"/>
                </a:cubicBezTo>
                <a:cubicBezTo>
                  <a:pt x="82785" y="2209736"/>
                  <a:pt x="89054" y="2217426"/>
                  <a:pt x="101593" y="2223379"/>
                </a:cubicBezTo>
                <a:cubicBezTo>
                  <a:pt x="106294" y="2225393"/>
                  <a:pt x="111665" y="2227090"/>
                  <a:pt x="117706" y="2228472"/>
                </a:cubicBezTo>
                <a:cubicBezTo>
                  <a:pt x="123747" y="2229853"/>
                  <a:pt x="129713" y="2230544"/>
                  <a:pt x="135602" y="2230544"/>
                </a:cubicBezTo>
                <a:cubicBezTo>
                  <a:pt x="141590" y="2230544"/>
                  <a:pt x="148068" y="2230373"/>
                  <a:pt x="155034" y="2230030"/>
                </a:cubicBezTo>
                <a:cubicBezTo>
                  <a:pt x="162000" y="2229688"/>
                  <a:pt x="170813" y="2229148"/>
                  <a:pt x="181473" y="2228410"/>
                </a:cubicBezTo>
                <a:cubicBezTo>
                  <a:pt x="191776" y="2227679"/>
                  <a:pt x="201078" y="2227023"/>
                  <a:pt x="209378" y="2226443"/>
                </a:cubicBezTo>
                <a:cubicBezTo>
                  <a:pt x="217679" y="2225864"/>
                  <a:pt x="224154" y="2225574"/>
                  <a:pt x="228802" y="2225574"/>
                </a:cubicBezTo>
                <a:cubicBezTo>
                  <a:pt x="259014" y="2225574"/>
                  <a:pt x="282939" y="2233708"/>
                  <a:pt x="300576" y="2249976"/>
                </a:cubicBezTo>
                <a:cubicBezTo>
                  <a:pt x="318214" y="2266244"/>
                  <a:pt x="326483" y="2287330"/>
                  <a:pt x="325382" y="2313233"/>
                </a:cubicBezTo>
                <a:lnTo>
                  <a:pt x="347526" y="2313233"/>
                </a:lnTo>
                <a:lnTo>
                  <a:pt x="352480" y="2313233"/>
                </a:lnTo>
                <a:lnTo>
                  <a:pt x="776120" y="2313233"/>
                </a:lnTo>
                <a:lnTo>
                  <a:pt x="810831" y="2354819"/>
                </a:lnTo>
                <a:lnTo>
                  <a:pt x="611813" y="2354819"/>
                </a:lnTo>
                <a:cubicBezTo>
                  <a:pt x="611813" y="2356435"/>
                  <a:pt x="612739" y="2359771"/>
                  <a:pt x="614592" y="2364825"/>
                </a:cubicBezTo>
                <a:cubicBezTo>
                  <a:pt x="616444" y="2369880"/>
                  <a:pt x="618199" y="2373511"/>
                  <a:pt x="619856" y="2375718"/>
                </a:cubicBezTo>
                <a:cubicBezTo>
                  <a:pt x="624615" y="2382678"/>
                  <a:pt x="634192" y="2391424"/>
                  <a:pt x="648587" y="2401955"/>
                </a:cubicBezTo>
                <a:cubicBezTo>
                  <a:pt x="652333" y="2404683"/>
                  <a:pt x="657422" y="2407477"/>
                  <a:pt x="663852" y="2410336"/>
                </a:cubicBezTo>
                <a:cubicBezTo>
                  <a:pt x="670283" y="2413196"/>
                  <a:pt x="678521" y="2415975"/>
                  <a:pt x="688566" y="2418674"/>
                </a:cubicBezTo>
                <a:cubicBezTo>
                  <a:pt x="697335" y="2421168"/>
                  <a:pt x="706156" y="2423893"/>
                  <a:pt x="715027" y="2426849"/>
                </a:cubicBezTo>
                <a:cubicBezTo>
                  <a:pt x="723899" y="2429805"/>
                  <a:pt x="731033" y="2432826"/>
                  <a:pt x="736430" y="2435911"/>
                </a:cubicBezTo>
                <a:cubicBezTo>
                  <a:pt x="756626" y="2446419"/>
                  <a:pt x="766724" y="2462171"/>
                  <a:pt x="766724" y="2483169"/>
                </a:cubicBezTo>
                <a:cubicBezTo>
                  <a:pt x="766724" y="2495457"/>
                  <a:pt x="764518" y="2508221"/>
                  <a:pt x="760104" y="2521463"/>
                </a:cubicBezTo>
                <a:cubicBezTo>
                  <a:pt x="755690" y="2534704"/>
                  <a:pt x="749719" y="2547349"/>
                  <a:pt x="742191" y="2559396"/>
                </a:cubicBezTo>
                <a:cubicBezTo>
                  <a:pt x="732813" y="2572292"/>
                  <a:pt x="723356" y="2583965"/>
                  <a:pt x="713820" y="2594414"/>
                </a:cubicBezTo>
                <a:cubicBezTo>
                  <a:pt x="704284" y="2604863"/>
                  <a:pt x="694572" y="2614080"/>
                  <a:pt x="684685" y="2622065"/>
                </a:cubicBezTo>
                <a:cubicBezTo>
                  <a:pt x="674798" y="2630050"/>
                  <a:pt x="665058" y="2636294"/>
                  <a:pt x="655467" y="2640799"/>
                </a:cubicBezTo>
                <a:cubicBezTo>
                  <a:pt x="645875" y="2645303"/>
                  <a:pt x="636616" y="2647556"/>
                  <a:pt x="627688" y="2647556"/>
                </a:cubicBezTo>
                <a:cubicBezTo>
                  <a:pt x="612380" y="2647556"/>
                  <a:pt x="598875" y="2638678"/>
                  <a:pt x="587174" y="2620924"/>
                </a:cubicBezTo>
                <a:cubicBezTo>
                  <a:pt x="581560" y="2613817"/>
                  <a:pt x="577336" y="2607028"/>
                  <a:pt x="574503" y="2600556"/>
                </a:cubicBezTo>
                <a:cubicBezTo>
                  <a:pt x="571670" y="2594085"/>
                  <a:pt x="570253" y="2588215"/>
                  <a:pt x="570253" y="2582946"/>
                </a:cubicBezTo>
                <a:lnTo>
                  <a:pt x="570253" y="2561556"/>
                </a:lnTo>
                <a:cubicBezTo>
                  <a:pt x="543091" y="2604190"/>
                  <a:pt x="513356" y="2625507"/>
                  <a:pt x="481048" y="2625507"/>
                </a:cubicBezTo>
                <a:cubicBezTo>
                  <a:pt x="466355" y="2625507"/>
                  <a:pt x="452657" y="2617724"/>
                  <a:pt x="439954" y="2602159"/>
                </a:cubicBezTo>
                <a:cubicBezTo>
                  <a:pt x="429054" y="2585803"/>
                  <a:pt x="423604" y="2571865"/>
                  <a:pt x="423604" y="2560344"/>
                </a:cubicBezTo>
                <a:lnTo>
                  <a:pt x="423604" y="2354819"/>
                </a:lnTo>
                <a:lnTo>
                  <a:pt x="386023" y="2354819"/>
                </a:lnTo>
                <a:lnTo>
                  <a:pt x="381060" y="2354819"/>
                </a:lnTo>
                <a:lnTo>
                  <a:pt x="209054" y="2354819"/>
                </a:lnTo>
                <a:lnTo>
                  <a:pt x="209054" y="2444024"/>
                </a:lnTo>
                <a:cubicBezTo>
                  <a:pt x="209054" y="2449404"/>
                  <a:pt x="210403" y="2454225"/>
                  <a:pt x="213102" y="2458486"/>
                </a:cubicBezTo>
                <a:cubicBezTo>
                  <a:pt x="215800" y="2462748"/>
                  <a:pt x="218897" y="2464879"/>
                  <a:pt x="222392" y="2464879"/>
                </a:cubicBezTo>
                <a:cubicBezTo>
                  <a:pt x="234831" y="2460728"/>
                  <a:pt x="246905" y="2450850"/>
                  <a:pt x="258613" y="2435243"/>
                </a:cubicBezTo>
                <a:cubicBezTo>
                  <a:pt x="271562" y="2416406"/>
                  <a:pt x="281103" y="2406987"/>
                  <a:pt x="287238" y="2406987"/>
                </a:cubicBezTo>
                <a:cubicBezTo>
                  <a:pt x="304250" y="2406987"/>
                  <a:pt x="318630" y="2418378"/>
                  <a:pt x="330379" y="2441162"/>
                </a:cubicBezTo>
                <a:cubicBezTo>
                  <a:pt x="343216" y="2464782"/>
                  <a:pt x="349635" y="2486073"/>
                  <a:pt x="349635" y="2505034"/>
                </a:cubicBezTo>
                <a:cubicBezTo>
                  <a:pt x="351104" y="2541381"/>
                  <a:pt x="341513" y="2572561"/>
                  <a:pt x="320860" y="2598576"/>
                </a:cubicBezTo>
                <a:cubicBezTo>
                  <a:pt x="295618" y="2624193"/>
                  <a:pt x="265936" y="2637581"/>
                  <a:pt x="231814" y="2638740"/>
                </a:cubicBezTo>
                <a:cubicBezTo>
                  <a:pt x="137858" y="2638740"/>
                  <a:pt x="81333" y="2547337"/>
                  <a:pt x="62238" y="2364531"/>
                </a:cubicBezTo>
                <a:lnTo>
                  <a:pt x="94718" y="2379423"/>
                </a:lnTo>
                <a:cubicBezTo>
                  <a:pt x="96281" y="2402921"/>
                  <a:pt x="99774" y="2424981"/>
                  <a:pt x="105198" y="2445605"/>
                </a:cubicBezTo>
                <a:cubicBezTo>
                  <a:pt x="110622" y="2466228"/>
                  <a:pt x="118336" y="2486017"/>
                  <a:pt x="128340" y="2504972"/>
                </a:cubicBezTo>
                <a:cubicBezTo>
                  <a:pt x="154530" y="2551382"/>
                  <a:pt x="186905" y="2574587"/>
                  <a:pt x="225465" y="2574587"/>
                </a:cubicBezTo>
                <a:cubicBezTo>
                  <a:pt x="237307" y="2574587"/>
                  <a:pt x="248196" y="2572702"/>
                  <a:pt x="258130" y="2568932"/>
                </a:cubicBezTo>
                <a:cubicBezTo>
                  <a:pt x="268064" y="2565162"/>
                  <a:pt x="277878" y="2559361"/>
                  <a:pt x="287572" y="2551528"/>
                </a:cubicBezTo>
                <a:cubicBezTo>
                  <a:pt x="305268" y="2537508"/>
                  <a:pt x="314116" y="2519130"/>
                  <a:pt x="314116" y="2496393"/>
                </a:cubicBezTo>
                <a:cubicBezTo>
                  <a:pt x="314116" y="2483977"/>
                  <a:pt x="310572" y="2472621"/>
                  <a:pt x="303483" y="2462324"/>
                </a:cubicBezTo>
                <a:cubicBezTo>
                  <a:pt x="301440" y="2468248"/>
                  <a:pt x="297188" y="2475009"/>
                  <a:pt x="290729" y="2482607"/>
                </a:cubicBezTo>
                <a:cubicBezTo>
                  <a:pt x="284269" y="2490206"/>
                  <a:pt x="276757" y="2497312"/>
                  <a:pt x="268193" y="2503927"/>
                </a:cubicBezTo>
                <a:cubicBezTo>
                  <a:pt x="260752" y="2510267"/>
                  <a:pt x="253091" y="2515209"/>
                  <a:pt x="245209" y="2518754"/>
                </a:cubicBezTo>
                <a:cubicBezTo>
                  <a:pt x="237326" y="2522298"/>
                  <a:pt x="230192" y="2524071"/>
                  <a:pt x="223805" y="2524071"/>
                </a:cubicBezTo>
                <a:cubicBezTo>
                  <a:pt x="216418" y="2524071"/>
                  <a:pt x="209308" y="2522622"/>
                  <a:pt x="202477" y="2519724"/>
                </a:cubicBezTo>
                <a:cubicBezTo>
                  <a:pt x="195645" y="2516826"/>
                  <a:pt x="189714" y="2512760"/>
                  <a:pt x="184682" y="2507523"/>
                </a:cubicBezTo>
                <a:cubicBezTo>
                  <a:pt x="179651" y="2502287"/>
                  <a:pt x="175524" y="2496045"/>
                  <a:pt x="172301" y="2488798"/>
                </a:cubicBezTo>
                <a:cubicBezTo>
                  <a:pt x="169079" y="2481551"/>
                  <a:pt x="167467" y="2473426"/>
                  <a:pt x="167467" y="2464422"/>
                </a:cubicBezTo>
                <a:lnTo>
                  <a:pt x="167467" y="2354819"/>
                </a:lnTo>
                <a:lnTo>
                  <a:pt x="39478" y="2354819"/>
                </a:lnTo>
                <a:lnTo>
                  <a:pt x="5943" y="2313233"/>
                </a:lnTo>
                <a:lnTo>
                  <a:pt x="270151" y="2313233"/>
                </a:lnTo>
                <a:cubicBezTo>
                  <a:pt x="281466" y="2313228"/>
                  <a:pt x="287124" y="2309402"/>
                  <a:pt x="287124" y="2301757"/>
                </a:cubicBezTo>
                <a:cubicBezTo>
                  <a:pt x="287124" y="2294680"/>
                  <a:pt x="282494" y="2289115"/>
                  <a:pt x="273233" y="2285064"/>
                </a:cubicBezTo>
                <a:cubicBezTo>
                  <a:pt x="264475" y="2281558"/>
                  <a:pt x="255361" y="2279805"/>
                  <a:pt x="245889" y="2279805"/>
                </a:cubicBezTo>
                <a:cubicBezTo>
                  <a:pt x="240919" y="2279805"/>
                  <a:pt x="234937" y="2279983"/>
                  <a:pt x="227941" y="2280340"/>
                </a:cubicBezTo>
                <a:cubicBezTo>
                  <a:pt x="220946" y="2280697"/>
                  <a:pt x="212159" y="2281256"/>
                  <a:pt x="201581" y="2282017"/>
                </a:cubicBezTo>
                <a:cubicBezTo>
                  <a:pt x="192168" y="2282738"/>
                  <a:pt x="183626" y="2283285"/>
                  <a:pt x="175954" y="2283660"/>
                </a:cubicBezTo>
                <a:cubicBezTo>
                  <a:pt x="168283" y="2284034"/>
                  <a:pt x="162000" y="2284221"/>
                  <a:pt x="157106" y="2284221"/>
                </a:cubicBezTo>
                <a:cubicBezTo>
                  <a:pt x="132830" y="2284221"/>
                  <a:pt x="110532" y="2278078"/>
                  <a:pt x="90213" y="2265790"/>
                </a:cubicBezTo>
                <a:cubicBezTo>
                  <a:pt x="66376" y="2251466"/>
                  <a:pt x="54458" y="2232397"/>
                  <a:pt x="54458" y="2208583"/>
                </a:cubicBezTo>
                <a:cubicBezTo>
                  <a:pt x="54458" y="2189101"/>
                  <a:pt x="61778" y="2175283"/>
                  <a:pt x="76419" y="2167129"/>
                </a:cubicBezTo>
                <a:close/>
                <a:moveTo>
                  <a:pt x="1128344" y="2166593"/>
                </a:moveTo>
                <a:cubicBezTo>
                  <a:pt x="1195442" y="2166593"/>
                  <a:pt x="1259589" y="2198321"/>
                  <a:pt x="1320786" y="2261778"/>
                </a:cubicBezTo>
                <a:lnTo>
                  <a:pt x="1327468" y="2286426"/>
                </a:lnTo>
                <a:cubicBezTo>
                  <a:pt x="1311774" y="2277100"/>
                  <a:pt x="1297827" y="2268094"/>
                  <a:pt x="1285627" y="2259407"/>
                </a:cubicBezTo>
                <a:cubicBezTo>
                  <a:pt x="1273428" y="2250720"/>
                  <a:pt x="1259636" y="2242161"/>
                  <a:pt x="1244252" y="2233731"/>
                </a:cubicBezTo>
                <a:cubicBezTo>
                  <a:pt x="1230975" y="2226045"/>
                  <a:pt x="1217073" y="2220409"/>
                  <a:pt x="1202547" y="2216824"/>
                </a:cubicBezTo>
                <a:cubicBezTo>
                  <a:pt x="1188020" y="2213238"/>
                  <a:pt x="1173212" y="2211446"/>
                  <a:pt x="1158120" y="2211446"/>
                </a:cubicBezTo>
                <a:cubicBezTo>
                  <a:pt x="1136133" y="2211446"/>
                  <a:pt x="1113449" y="2219240"/>
                  <a:pt x="1090069" y="2234829"/>
                </a:cubicBezTo>
                <a:cubicBezTo>
                  <a:pt x="1064733" y="2251472"/>
                  <a:pt x="1051421" y="2269273"/>
                  <a:pt x="1050133" y="2288234"/>
                </a:cubicBezTo>
                <a:lnTo>
                  <a:pt x="1060521" y="2313233"/>
                </a:lnTo>
                <a:lnTo>
                  <a:pt x="1079871" y="2313233"/>
                </a:lnTo>
                <a:lnTo>
                  <a:pt x="1092641" y="2313233"/>
                </a:lnTo>
                <a:lnTo>
                  <a:pt x="1381152" y="2313233"/>
                </a:lnTo>
                <a:lnTo>
                  <a:pt x="1392900" y="2313233"/>
                </a:lnTo>
                <a:lnTo>
                  <a:pt x="1663939" y="2313233"/>
                </a:lnTo>
                <a:lnTo>
                  <a:pt x="1693742" y="2313233"/>
                </a:lnTo>
                <a:lnTo>
                  <a:pt x="1779106" y="2313233"/>
                </a:lnTo>
                <a:lnTo>
                  <a:pt x="1820007" y="2313233"/>
                </a:lnTo>
                <a:lnTo>
                  <a:pt x="1827474" y="2313233"/>
                </a:lnTo>
                <a:lnTo>
                  <a:pt x="1828334" y="2314284"/>
                </a:lnTo>
                <a:lnTo>
                  <a:pt x="1846836" y="2316619"/>
                </a:lnTo>
                <a:cubicBezTo>
                  <a:pt x="1854671" y="2318877"/>
                  <a:pt x="1861397" y="2322263"/>
                  <a:pt x="1867015" y="2326778"/>
                </a:cubicBezTo>
                <a:cubicBezTo>
                  <a:pt x="1878252" y="2335808"/>
                  <a:pt x="1883525" y="2348931"/>
                  <a:pt x="1882834" y="2366147"/>
                </a:cubicBezTo>
                <a:cubicBezTo>
                  <a:pt x="1882834" y="2363823"/>
                  <a:pt x="1882650" y="2358140"/>
                  <a:pt x="1882281" y="2349099"/>
                </a:cubicBezTo>
                <a:cubicBezTo>
                  <a:pt x="1881912" y="2340058"/>
                  <a:pt x="1881172" y="2329379"/>
                  <a:pt x="1880059" y="2317062"/>
                </a:cubicBezTo>
                <a:cubicBezTo>
                  <a:pt x="1879298" y="2304751"/>
                  <a:pt x="1878728" y="2294012"/>
                  <a:pt x="1878347" y="2284845"/>
                </a:cubicBezTo>
                <a:cubicBezTo>
                  <a:pt x="1877967" y="2275678"/>
                  <a:pt x="1877776" y="2266025"/>
                  <a:pt x="1877776" y="2255886"/>
                </a:cubicBezTo>
                <a:lnTo>
                  <a:pt x="1899702" y="2268504"/>
                </a:lnTo>
                <a:cubicBezTo>
                  <a:pt x="1903402" y="2290702"/>
                  <a:pt x="1908922" y="2305612"/>
                  <a:pt x="1916263" y="2313233"/>
                </a:cubicBezTo>
                <a:lnTo>
                  <a:pt x="1917264" y="2313233"/>
                </a:lnTo>
                <a:lnTo>
                  <a:pt x="1943677" y="2313233"/>
                </a:lnTo>
                <a:lnTo>
                  <a:pt x="2256934" y="2313233"/>
                </a:lnTo>
                <a:lnTo>
                  <a:pt x="2266470" y="2313233"/>
                </a:lnTo>
                <a:lnTo>
                  <a:pt x="2551067" y="2313233"/>
                </a:lnTo>
                <a:lnTo>
                  <a:pt x="2586278" y="2354819"/>
                </a:lnTo>
                <a:lnTo>
                  <a:pt x="2536104" y="2354819"/>
                </a:lnTo>
                <a:lnTo>
                  <a:pt x="2536104" y="2683013"/>
                </a:lnTo>
                <a:cubicBezTo>
                  <a:pt x="2521048" y="2675631"/>
                  <a:pt x="2506144" y="2658880"/>
                  <a:pt x="2491392" y="2632760"/>
                </a:cubicBezTo>
                <a:cubicBezTo>
                  <a:pt x="2476342" y="2606587"/>
                  <a:pt x="2461730" y="2587319"/>
                  <a:pt x="2447558" y="2574956"/>
                </a:cubicBezTo>
                <a:cubicBezTo>
                  <a:pt x="2425325" y="2557575"/>
                  <a:pt x="2395200" y="2547954"/>
                  <a:pt x="2357185" y="2546093"/>
                </a:cubicBezTo>
                <a:lnTo>
                  <a:pt x="2313167" y="2486778"/>
                </a:lnTo>
                <a:cubicBezTo>
                  <a:pt x="2329938" y="2469591"/>
                  <a:pt x="2346562" y="2453607"/>
                  <a:pt x="2363038" y="2438826"/>
                </a:cubicBezTo>
                <a:cubicBezTo>
                  <a:pt x="2379514" y="2424045"/>
                  <a:pt x="2393948" y="2412753"/>
                  <a:pt x="2406340" y="2404950"/>
                </a:cubicBezTo>
                <a:cubicBezTo>
                  <a:pt x="2404011" y="2404265"/>
                  <a:pt x="2397725" y="2401449"/>
                  <a:pt x="2387484" y="2396502"/>
                </a:cubicBezTo>
                <a:cubicBezTo>
                  <a:pt x="2377242" y="2391556"/>
                  <a:pt x="2363592" y="2385883"/>
                  <a:pt x="2346534" y="2379485"/>
                </a:cubicBezTo>
                <a:cubicBezTo>
                  <a:pt x="2335782" y="2376343"/>
                  <a:pt x="2325851" y="2372606"/>
                  <a:pt x="2316742" y="2368275"/>
                </a:cubicBezTo>
                <a:lnTo>
                  <a:pt x="2294105" y="2354819"/>
                </a:lnTo>
                <a:lnTo>
                  <a:pt x="2243841" y="2354819"/>
                </a:lnTo>
                <a:lnTo>
                  <a:pt x="2243841" y="2680765"/>
                </a:lnTo>
                <a:lnTo>
                  <a:pt x="2200631" y="2647828"/>
                </a:lnTo>
                <a:lnTo>
                  <a:pt x="2200631" y="2468707"/>
                </a:lnTo>
                <a:cubicBezTo>
                  <a:pt x="2200631" y="2459259"/>
                  <a:pt x="2197193" y="2450933"/>
                  <a:pt x="2190318" y="2443730"/>
                </a:cubicBezTo>
                <a:cubicBezTo>
                  <a:pt x="2183442" y="2436527"/>
                  <a:pt x="2175336" y="2432925"/>
                  <a:pt x="2165999" y="2432925"/>
                </a:cubicBezTo>
                <a:cubicBezTo>
                  <a:pt x="2152108" y="2432925"/>
                  <a:pt x="2145162" y="2441724"/>
                  <a:pt x="2145162" y="2459321"/>
                </a:cubicBezTo>
                <a:cubicBezTo>
                  <a:pt x="2145162" y="2463881"/>
                  <a:pt x="2146081" y="2471491"/>
                  <a:pt x="2147919" y="2482151"/>
                </a:cubicBezTo>
                <a:lnTo>
                  <a:pt x="2125194" y="2489228"/>
                </a:lnTo>
                <a:cubicBezTo>
                  <a:pt x="2121694" y="2470993"/>
                  <a:pt x="2113966" y="2457184"/>
                  <a:pt x="2102013" y="2447800"/>
                </a:cubicBezTo>
                <a:cubicBezTo>
                  <a:pt x="2089257" y="2437515"/>
                  <a:pt x="2074754" y="2432372"/>
                  <a:pt x="2058504" y="2432372"/>
                </a:cubicBezTo>
                <a:cubicBezTo>
                  <a:pt x="2051648" y="2432372"/>
                  <a:pt x="2045044" y="2433793"/>
                  <a:pt x="2038690" y="2436635"/>
                </a:cubicBezTo>
                <a:cubicBezTo>
                  <a:pt x="2032335" y="2439477"/>
                  <a:pt x="2026729" y="2443246"/>
                  <a:pt x="2021870" y="2447941"/>
                </a:cubicBezTo>
                <a:cubicBezTo>
                  <a:pt x="2017011" y="2452635"/>
                  <a:pt x="2013190" y="2458173"/>
                  <a:pt x="2010406" y="2464554"/>
                </a:cubicBezTo>
                <a:cubicBezTo>
                  <a:pt x="2007623" y="2470935"/>
                  <a:pt x="2006231" y="2477629"/>
                  <a:pt x="2006231" y="2484636"/>
                </a:cubicBezTo>
                <a:cubicBezTo>
                  <a:pt x="2006231" y="2506787"/>
                  <a:pt x="2017371" y="2519616"/>
                  <a:pt x="2039651" y="2523122"/>
                </a:cubicBezTo>
                <a:cubicBezTo>
                  <a:pt x="2033036" y="2518170"/>
                  <a:pt x="2029729" y="2511406"/>
                  <a:pt x="2029729" y="2502830"/>
                </a:cubicBezTo>
                <a:cubicBezTo>
                  <a:pt x="2029729" y="2492638"/>
                  <a:pt x="2033840" y="2483642"/>
                  <a:pt x="2042061" y="2475842"/>
                </a:cubicBezTo>
                <a:cubicBezTo>
                  <a:pt x="2050283" y="2468041"/>
                  <a:pt x="2059332" y="2464141"/>
                  <a:pt x="2069208" y="2464141"/>
                </a:cubicBezTo>
                <a:cubicBezTo>
                  <a:pt x="2101831" y="2466260"/>
                  <a:pt x="2118143" y="2482280"/>
                  <a:pt x="2118143" y="2512199"/>
                </a:cubicBezTo>
                <a:cubicBezTo>
                  <a:pt x="2117669" y="2527952"/>
                  <a:pt x="2112694" y="2540154"/>
                  <a:pt x="2103220" y="2548806"/>
                </a:cubicBezTo>
                <a:cubicBezTo>
                  <a:pt x="2093746" y="2557458"/>
                  <a:pt x="2080254" y="2562381"/>
                  <a:pt x="2062745" y="2563576"/>
                </a:cubicBezTo>
                <a:cubicBezTo>
                  <a:pt x="2048520" y="2563576"/>
                  <a:pt x="2035558" y="2561334"/>
                  <a:pt x="2023859" y="2556850"/>
                </a:cubicBezTo>
                <a:cubicBezTo>
                  <a:pt x="2012160" y="2552366"/>
                  <a:pt x="2002065" y="2545976"/>
                  <a:pt x="1993574" y="2537681"/>
                </a:cubicBezTo>
                <a:cubicBezTo>
                  <a:pt x="1985082" y="2529386"/>
                  <a:pt x="1978510" y="2519521"/>
                  <a:pt x="1973856" y="2508085"/>
                </a:cubicBezTo>
                <a:cubicBezTo>
                  <a:pt x="1969202" y="2496649"/>
                  <a:pt x="1966875" y="2483872"/>
                  <a:pt x="1966875" y="2469752"/>
                </a:cubicBezTo>
                <a:cubicBezTo>
                  <a:pt x="1966875" y="2447484"/>
                  <a:pt x="1973048" y="2426928"/>
                  <a:pt x="1985394" y="2408084"/>
                </a:cubicBezTo>
                <a:cubicBezTo>
                  <a:pt x="1999654" y="2386811"/>
                  <a:pt x="2018141" y="2376175"/>
                  <a:pt x="2040854" y="2376175"/>
                </a:cubicBezTo>
                <a:cubicBezTo>
                  <a:pt x="2069234" y="2376175"/>
                  <a:pt x="2091069" y="2389586"/>
                  <a:pt x="2106359" y="2416408"/>
                </a:cubicBezTo>
                <a:cubicBezTo>
                  <a:pt x="2106359" y="2409243"/>
                  <a:pt x="2111045" y="2401180"/>
                  <a:pt x="2120418" y="2392217"/>
                </a:cubicBezTo>
                <a:cubicBezTo>
                  <a:pt x="2130006" y="2382628"/>
                  <a:pt x="2139873" y="2377834"/>
                  <a:pt x="2150018" y="2377834"/>
                </a:cubicBezTo>
                <a:cubicBezTo>
                  <a:pt x="2178432" y="2377834"/>
                  <a:pt x="2195670" y="2394737"/>
                  <a:pt x="2201728" y="2428544"/>
                </a:cubicBezTo>
                <a:lnTo>
                  <a:pt x="2201728" y="2354819"/>
                </a:lnTo>
                <a:lnTo>
                  <a:pt x="1977246" y="2354819"/>
                </a:lnTo>
                <a:lnTo>
                  <a:pt x="1952448" y="2354819"/>
                </a:lnTo>
                <a:lnTo>
                  <a:pt x="1919362" y="2354819"/>
                </a:lnTo>
                <a:lnTo>
                  <a:pt x="1919362" y="2677393"/>
                </a:lnTo>
                <a:lnTo>
                  <a:pt x="1878338" y="2643297"/>
                </a:lnTo>
                <a:lnTo>
                  <a:pt x="1878338" y="2412062"/>
                </a:lnTo>
                <a:cubicBezTo>
                  <a:pt x="1878338" y="2403404"/>
                  <a:pt x="1876682" y="2395592"/>
                  <a:pt x="1873368" y="2388626"/>
                </a:cubicBezTo>
                <a:cubicBezTo>
                  <a:pt x="1870055" y="2381660"/>
                  <a:pt x="1865442" y="2375728"/>
                  <a:pt x="1859530" y="2370832"/>
                </a:cubicBezTo>
                <a:cubicBezTo>
                  <a:pt x="1853617" y="2365935"/>
                  <a:pt x="1846841" y="2362042"/>
                  <a:pt x="1839202" y="2359153"/>
                </a:cubicBezTo>
                <a:lnTo>
                  <a:pt x="1829170" y="2356490"/>
                </a:lnTo>
                <a:lnTo>
                  <a:pt x="1819481" y="2358784"/>
                </a:lnTo>
                <a:cubicBezTo>
                  <a:pt x="1804764" y="2365984"/>
                  <a:pt x="1796139" y="2382892"/>
                  <a:pt x="1793606" y="2409507"/>
                </a:cubicBezTo>
                <a:cubicBezTo>
                  <a:pt x="1793254" y="2436669"/>
                  <a:pt x="1796044" y="2465543"/>
                  <a:pt x="1801974" y="2496130"/>
                </a:cubicBezTo>
                <a:cubicBezTo>
                  <a:pt x="1805135" y="2512585"/>
                  <a:pt x="1807671" y="2528081"/>
                  <a:pt x="1809583" y="2542616"/>
                </a:cubicBezTo>
                <a:cubicBezTo>
                  <a:pt x="1811494" y="2557151"/>
                  <a:pt x="1812449" y="2569178"/>
                  <a:pt x="1812449" y="2578696"/>
                </a:cubicBezTo>
                <a:cubicBezTo>
                  <a:pt x="1812449" y="2590831"/>
                  <a:pt x="1809730" y="2603022"/>
                  <a:pt x="1804292" y="2615269"/>
                </a:cubicBezTo>
                <a:cubicBezTo>
                  <a:pt x="1798854" y="2627515"/>
                  <a:pt x="1791188" y="2639378"/>
                  <a:pt x="1781295" y="2650857"/>
                </a:cubicBezTo>
                <a:cubicBezTo>
                  <a:pt x="1772690" y="2658345"/>
                  <a:pt x="1762914" y="2665164"/>
                  <a:pt x="1751967" y="2671317"/>
                </a:cubicBezTo>
                <a:cubicBezTo>
                  <a:pt x="1741020" y="2677469"/>
                  <a:pt x="1729160" y="2682305"/>
                  <a:pt x="1716387" y="2685823"/>
                </a:cubicBezTo>
                <a:lnTo>
                  <a:pt x="1694259" y="2665583"/>
                </a:lnTo>
                <a:cubicBezTo>
                  <a:pt x="1706687" y="2659782"/>
                  <a:pt x="1717426" y="2654355"/>
                  <a:pt x="1726476" y="2649303"/>
                </a:cubicBezTo>
                <a:cubicBezTo>
                  <a:pt x="1735526" y="2644251"/>
                  <a:pt x="1744737" y="2637232"/>
                  <a:pt x="1754110" y="2628247"/>
                </a:cubicBezTo>
                <a:cubicBezTo>
                  <a:pt x="1758681" y="2619928"/>
                  <a:pt x="1760967" y="2604699"/>
                  <a:pt x="1760967" y="2582560"/>
                </a:cubicBezTo>
                <a:cubicBezTo>
                  <a:pt x="1760967" y="2575658"/>
                  <a:pt x="1759994" y="2567158"/>
                  <a:pt x="1758048" y="2557060"/>
                </a:cubicBezTo>
                <a:cubicBezTo>
                  <a:pt x="1756101" y="2546962"/>
                  <a:pt x="1753088" y="2535053"/>
                  <a:pt x="1749008" y="2521331"/>
                </a:cubicBezTo>
                <a:cubicBezTo>
                  <a:pt x="1740806" y="2494093"/>
                  <a:pt x="1736706" y="2472720"/>
                  <a:pt x="1736706" y="2457213"/>
                </a:cubicBezTo>
                <a:cubicBezTo>
                  <a:pt x="1734136" y="2415522"/>
                  <a:pt x="1750123" y="2381390"/>
                  <a:pt x="1784667" y="2354819"/>
                </a:cubicBezTo>
                <a:lnTo>
                  <a:pt x="1727786" y="2354819"/>
                </a:lnTo>
                <a:lnTo>
                  <a:pt x="1697973" y="2354819"/>
                </a:lnTo>
                <a:lnTo>
                  <a:pt x="1490176" y="2354819"/>
                </a:lnTo>
                <a:lnTo>
                  <a:pt x="1490176" y="2487472"/>
                </a:lnTo>
                <a:cubicBezTo>
                  <a:pt x="1494724" y="2476759"/>
                  <a:pt x="1503430" y="2466077"/>
                  <a:pt x="1516294" y="2455426"/>
                </a:cubicBezTo>
                <a:cubicBezTo>
                  <a:pt x="1529158" y="2444775"/>
                  <a:pt x="1542192" y="2435129"/>
                  <a:pt x="1555395" y="2426489"/>
                </a:cubicBezTo>
                <a:cubicBezTo>
                  <a:pt x="1568599" y="2417848"/>
                  <a:pt x="1581600" y="2410227"/>
                  <a:pt x="1594400" y="2403623"/>
                </a:cubicBezTo>
                <a:cubicBezTo>
                  <a:pt x="1607200" y="2397020"/>
                  <a:pt x="1619822" y="2391339"/>
                  <a:pt x="1632267" y="2386580"/>
                </a:cubicBezTo>
                <a:lnTo>
                  <a:pt x="1687718" y="2429554"/>
                </a:lnTo>
                <a:cubicBezTo>
                  <a:pt x="1673534" y="2458847"/>
                  <a:pt x="1662822" y="2485801"/>
                  <a:pt x="1655581" y="2510416"/>
                </a:cubicBezTo>
                <a:cubicBezTo>
                  <a:pt x="1648339" y="2535032"/>
                  <a:pt x="1644719" y="2558658"/>
                  <a:pt x="1644719" y="2581295"/>
                </a:cubicBezTo>
                <a:cubicBezTo>
                  <a:pt x="1644719" y="2604383"/>
                  <a:pt x="1648840" y="2637865"/>
                  <a:pt x="1657082" y="2681740"/>
                </a:cubicBezTo>
                <a:lnTo>
                  <a:pt x="1624883" y="2669526"/>
                </a:lnTo>
                <a:cubicBezTo>
                  <a:pt x="1618174" y="2638506"/>
                  <a:pt x="1613247" y="2611771"/>
                  <a:pt x="1610100" y="2589321"/>
                </a:cubicBezTo>
                <a:cubicBezTo>
                  <a:pt x="1606954" y="2566871"/>
                  <a:pt x="1605380" y="2548209"/>
                  <a:pt x="1605380" y="2533334"/>
                </a:cubicBezTo>
                <a:cubicBezTo>
                  <a:pt x="1605380" y="2505944"/>
                  <a:pt x="1608872" y="2480620"/>
                  <a:pt x="1615856" y="2457362"/>
                </a:cubicBezTo>
                <a:cubicBezTo>
                  <a:pt x="1594161" y="2467853"/>
                  <a:pt x="1572262" y="2483629"/>
                  <a:pt x="1550158" y="2504691"/>
                </a:cubicBezTo>
                <a:cubicBezTo>
                  <a:pt x="1528053" y="2525753"/>
                  <a:pt x="1509409" y="2551139"/>
                  <a:pt x="1494224" y="2580848"/>
                </a:cubicBezTo>
                <a:lnTo>
                  <a:pt x="1445218" y="2534081"/>
                </a:lnTo>
                <a:lnTo>
                  <a:pt x="1445218" y="2354819"/>
                </a:lnTo>
                <a:lnTo>
                  <a:pt x="1425767" y="2354819"/>
                </a:lnTo>
                <a:lnTo>
                  <a:pt x="1415898" y="2354819"/>
                </a:lnTo>
                <a:lnTo>
                  <a:pt x="1362369" y="2354819"/>
                </a:lnTo>
                <a:lnTo>
                  <a:pt x="1362369" y="2679079"/>
                </a:lnTo>
                <a:lnTo>
                  <a:pt x="1334683" y="2656047"/>
                </a:lnTo>
                <a:cubicBezTo>
                  <a:pt x="1333354" y="2652090"/>
                  <a:pt x="1331897" y="2648437"/>
                  <a:pt x="1330310" y="2645088"/>
                </a:cubicBezTo>
                <a:cubicBezTo>
                  <a:pt x="1328724" y="2641740"/>
                  <a:pt x="1325697" y="2635779"/>
                  <a:pt x="1321231" y="2627206"/>
                </a:cubicBezTo>
                <a:cubicBezTo>
                  <a:pt x="1316764" y="2618633"/>
                  <a:pt x="1310419" y="2609251"/>
                  <a:pt x="1302194" y="2599059"/>
                </a:cubicBezTo>
                <a:cubicBezTo>
                  <a:pt x="1293969" y="2588867"/>
                  <a:pt x="1286327" y="2580414"/>
                  <a:pt x="1279267" y="2573700"/>
                </a:cubicBezTo>
                <a:cubicBezTo>
                  <a:pt x="1253510" y="2550080"/>
                  <a:pt x="1218550" y="2536042"/>
                  <a:pt x="1174388" y="2531587"/>
                </a:cubicBezTo>
                <a:lnTo>
                  <a:pt x="1131696" y="2467829"/>
                </a:lnTo>
                <a:cubicBezTo>
                  <a:pt x="1195328" y="2422555"/>
                  <a:pt x="1258544" y="2389390"/>
                  <a:pt x="1321345" y="2368333"/>
                </a:cubicBezTo>
                <a:lnTo>
                  <a:pt x="1321345" y="2354819"/>
                </a:lnTo>
                <a:lnTo>
                  <a:pt x="1127352" y="2354819"/>
                </a:lnTo>
                <a:lnTo>
                  <a:pt x="1113414" y="2354819"/>
                </a:lnTo>
                <a:lnTo>
                  <a:pt x="1073324" y="2354819"/>
                </a:lnTo>
                <a:lnTo>
                  <a:pt x="1073324" y="2677332"/>
                </a:lnTo>
                <a:lnTo>
                  <a:pt x="1030613" y="2643245"/>
                </a:lnTo>
                <a:lnTo>
                  <a:pt x="1030613" y="2354819"/>
                </a:lnTo>
                <a:lnTo>
                  <a:pt x="986972" y="2354819"/>
                </a:lnTo>
                <a:lnTo>
                  <a:pt x="953438" y="2313233"/>
                </a:lnTo>
                <a:lnTo>
                  <a:pt x="1035583" y="2313233"/>
                </a:lnTo>
                <a:lnTo>
                  <a:pt x="1015826" y="2302099"/>
                </a:lnTo>
                <a:cubicBezTo>
                  <a:pt x="1006577" y="2292850"/>
                  <a:pt x="1001953" y="2283179"/>
                  <a:pt x="1001953" y="2273087"/>
                </a:cubicBezTo>
                <a:cubicBezTo>
                  <a:pt x="1001953" y="2246569"/>
                  <a:pt x="1016742" y="2221634"/>
                  <a:pt x="1046322" y="2198283"/>
                </a:cubicBezTo>
                <a:cubicBezTo>
                  <a:pt x="1074269" y="2177156"/>
                  <a:pt x="1101610" y="2166593"/>
                  <a:pt x="1128344" y="2166593"/>
                </a:cubicBezTo>
                <a:close/>
                <a:moveTo>
                  <a:pt x="4254258" y="2150823"/>
                </a:moveTo>
                <a:cubicBezTo>
                  <a:pt x="4357468" y="2150823"/>
                  <a:pt x="4423960" y="2204980"/>
                  <a:pt x="4453732" y="2313295"/>
                </a:cubicBezTo>
                <a:lnTo>
                  <a:pt x="4481586" y="2313295"/>
                </a:lnTo>
                <a:lnTo>
                  <a:pt x="4515128" y="2354819"/>
                </a:lnTo>
                <a:lnTo>
                  <a:pt x="4455040" y="2354819"/>
                </a:lnTo>
                <a:lnTo>
                  <a:pt x="4455040" y="2677332"/>
                </a:lnTo>
                <a:lnTo>
                  <a:pt x="4413480" y="2643183"/>
                </a:lnTo>
                <a:lnTo>
                  <a:pt x="4413480" y="2354819"/>
                </a:lnTo>
                <a:lnTo>
                  <a:pt x="4387156" y="2354819"/>
                </a:lnTo>
                <a:lnTo>
                  <a:pt x="4371552" y="2354819"/>
                </a:lnTo>
                <a:lnTo>
                  <a:pt x="4329816" y="2354819"/>
                </a:lnTo>
                <a:lnTo>
                  <a:pt x="4329816" y="2680765"/>
                </a:lnTo>
                <a:lnTo>
                  <a:pt x="4286606" y="2647828"/>
                </a:lnTo>
                <a:lnTo>
                  <a:pt x="4286606" y="2468707"/>
                </a:lnTo>
                <a:cubicBezTo>
                  <a:pt x="4286606" y="2459259"/>
                  <a:pt x="4283168" y="2450933"/>
                  <a:pt x="4276292" y="2443730"/>
                </a:cubicBezTo>
                <a:cubicBezTo>
                  <a:pt x="4269416" y="2436527"/>
                  <a:pt x="4261310" y="2432925"/>
                  <a:pt x="4251974" y="2432925"/>
                </a:cubicBezTo>
                <a:cubicBezTo>
                  <a:pt x="4238082" y="2432925"/>
                  <a:pt x="4231136" y="2441724"/>
                  <a:pt x="4231136" y="2459321"/>
                </a:cubicBezTo>
                <a:cubicBezTo>
                  <a:pt x="4231136" y="2463881"/>
                  <a:pt x="4232056" y="2471491"/>
                  <a:pt x="4233894" y="2482151"/>
                </a:cubicBezTo>
                <a:lnTo>
                  <a:pt x="4211170" y="2489228"/>
                </a:lnTo>
                <a:cubicBezTo>
                  <a:pt x="4207668" y="2470993"/>
                  <a:pt x="4199942" y="2457184"/>
                  <a:pt x="4187988" y="2447800"/>
                </a:cubicBezTo>
                <a:cubicBezTo>
                  <a:pt x="4175232" y="2437515"/>
                  <a:pt x="4160728" y="2432372"/>
                  <a:pt x="4144478" y="2432372"/>
                </a:cubicBezTo>
                <a:cubicBezTo>
                  <a:pt x="4137624" y="2432372"/>
                  <a:pt x="4131020" y="2433793"/>
                  <a:pt x="4124664" y="2436635"/>
                </a:cubicBezTo>
                <a:cubicBezTo>
                  <a:pt x="4118310" y="2439477"/>
                  <a:pt x="4112704" y="2443246"/>
                  <a:pt x="4107844" y="2447941"/>
                </a:cubicBezTo>
                <a:cubicBezTo>
                  <a:pt x="4102986" y="2452635"/>
                  <a:pt x="4099164" y="2458173"/>
                  <a:pt x="4096382" y="2464554"/>
                </a:cubicBezTo>
                <a:cubicBezTo>
                  <a:pt x="4093598" y="2470935"/>
                  <a:pt x="4092206" y="2477629"/>
                  <a:pt x="4092206" y="2484636"/>
                </a:cubicBezTo>
                <a:cubicBezTo>
                  <a:pt x="4092206" y="2506787"/>
                  <a:pt x="4103346" y="2519616"/>
                  <a:pt x="4125626" y="2523122"/>
                </a:cubicBezTo>
                <a:cubicBezTo>
                  <a:pt x="4119012" y="2518170"/>
                  <a:pt x="4115704" y="2511406"/>
                  <a:pt x="4115704" y="2502830"/>
                </a:cubicBezTo>
                <a:cubicBezTo>
                  <a:pt x="4115704" y="2492638"/>
                  <a:pt x="4119814" y="2483642"/>
                  <a:pt x="4128036" y="2475842"/>
                </a:cubicBezTo>
                <a:cubicBezTo>
                  <a:pt x="4136258" y="2468041"/>
                  <a:pt x="4145306" y="2464141"/>
                  <a:pt x="4155182" y="2464141"/>
                </a:cubicBezTo>
                <a:cubicBezTo>
                  <a:pt x="4187806" y="2466260"/>
                  <a:pt x="4204118" y="2482280"/>
                  <a:pt x="4204118" y="2512199"/>
                </a:cubicBezTo>
                <a:cubicBezTo>
                  <a:pt x="4203644" y="2527952"/>
                  <a:pt x="4198670" y="2540154"/>
                  <a:pt x="4189196" y="2548806"/>
                </a:cubicBezTo>
                <a:cubicBezTo>
                  <a:pt x="4179720" y="2557458"/>
                  <a:pt x="4166228" y="2562381"/>
                  <a:pt x="4148720" y="2563576"/>
                </a:cubicBezTo>
                <a:cubicBezTo>
                  <a:pt x="4134494" y="2563576"/>
                  <a:pt x="4121532" y="2561334"/>
                  <a:pt x="4109834" y="2556850"/>
                </a:cubicBezTo>
                <a:cubicBezTo>
                  <a:pt x="4098134" y="2552366"/>
                  <a:pt x="4088040" y="2545976"/>
                  <a:pt x="4079548" y="2537681"/>
                </a:cubicBezTo>
                <a:cubicBezTo>
                  <a:pt x="4071058" y="2529386"/>
                  <a:pt x="4064484" y="2519521"/>
                  <a:pt x="4059832" y="2508085"/>
                </a:cubicBezTo>
                <a:cubicBezTo>
                  <a:pt x="4055178" y="2496649"/>
                  <a:pt x="4052850" y="2483872"/>
                  <a:pt x="4052850" y="2469752"/>
                </a:cubicBezTo>
                <a:cubicBezTo>
                  <a:pt x="4052850" y="2447484"/>
                  <a:pt x="4059024" y="2426928"/>
                  <a:pt x="4071368" y="2408084"/>
                </a:cubicBezTo>
                <a:cubicBezTo>
                  <a:pt x="4085630" y="2386811"/>
                  <a:pt x="4104116" y="2376175"/>
                  <a:pt x="4126828" y="2376175"/>
                </a:cubicBezTo>
                <a:cubicBezTo>
                  <a:pt x="4155208" y="2376175"/>
                  <a:pt x="4177044" y="2389586"/>
                  <a:pt x="4192334" y="2416408"/>
                </a:cubicBezTo>
                <a:cubicBezTo>
                  <a:pt x="4192334" y="2409243"/>
                  <a:pt x="4197020" y="2401180"/>
                  <a:pt x="4206392" y="2392217"/>
                </a:cubicBezTo>
                <a:cubicBezTo>
                  <a:pt x="4215980" y="2382628"/>
                  <a:pt x="4225848" y="2377834"/>
                  <a:pt x="4235992" y="2377834"/>
                </a:cubicBezTo>
                <a:cubicBezTo>
                  <a:pt x="4264408" y="2377834"/>
                  <a:pt x="4281644" y="2394737"/>
                  <a:pt x="4287704" y="2428544"/>
                </a:cubicBezTo>
                <a:lnTo>
                  <a:pt x="4287704" y="2354819"/>
                </a:lnTo>
                <a:lnTo>
                  <a:pt x="4055534" y="2354819"/>
                </a:lnTo>
                <a:lnTo>
                  <a:pt x="4038424" y="2354819"/>
                </a:lnTo>
                <a:lnTo>
                  <a:pt x="3689768" y="2354819"/>
                </a:lnTo>
                <a:lnTo>
                  <a:pt x="3680004" y="2354819"/>
                </a:lnTo>
                <a:lnTo>
                  <a:pt x="3634090" y="2354819"/>
                </a:lnTo>
                <a:lnTo>
                  <a:pt x="3634090" y="2678983"/>
                </a:lnTo>
                <a:lnTo>
                  <a:pt x="3611304" y="2664283"/>
                </a:lnTo>
                <a:cubicBezTo>
                  <a:pt x="3595000" y="2602706"/>
                  <a:pt x="3568678" y="2565707"/>
                  <a:pt x="3532336" y="2553285"/>
                </a:cubicBezTo>
                <a:cubicBezTo>
                  <a:pt x="3524194" y="2564337"/>
                  <a:pt x="3514930" y="2572062"/>
                  <a:pt x="3504546" y="2576462"/>
                </a:cubicBezTo>
                <a:cubicBezTo>
                  <a:pt x="3494160" y="2580861"/>
                  <a:pt x="3484564" y="2583060"/>
                  <a:pt x="3475752" y="2583060"/>
                </a:cubicBezTo>
                <a:cubicBezTo>
                  <a:pt x="3459450" y="2583060"/>
                  <a:pt x="3445710" y="2577673"/>
                  <a:pt x="3434532" y="2566899"/>
                </a:cubicBezTo>
                <a:cubicBezTo>
                  <a:pt x="3423352" y="2556125"/>
                  <a:pt x="3417764" y="2542364"/>
                  <a:pt x="3417764" y="2525616"/>
                </a:cubicBezTo>
                <a:cubicBezTo>
                  <a:pt x="3417764" y="2506883"/>
                  <a:pt x="3424896" y="2491810"/>
                  <a:pt x="3439164" y="2480395"/>
                </a:cubicBezTo>
                <a:cubicBezTo>
                  <a:pt x="3451180" y="2470782"/>
                  <a:pt x="3467238" y="2465976"/>
                  <a:pt x="3487334" y="2465976"/>
                </a:cubicBezTo>
                <a:cubicBezTo>
                  <a:pt x="3498352" y="2465976"/>
                  <a:pt x="3504564" y="2467812"/>
                  <a:pt x="3505968" y="2471482"/>
                </a:cubicBezTo>
                <a:cubicBezTo>
                  <a:pt x="3505968" y="2450771"/>
                  <a:pt x="3500828" y="2435276"/>
                  <a:pt x="3490548" y="2424996"/>
                </a:cubicBezTo>
                <a:cubicBezTo>
                  <a:pt x="3483852" y="2418633"/>
                  <a:pt x="3470004" y="2412501"/>
                  <a:pt x="3449006" y="2406600"/>
                </a:cubicBezTo>
                <a:cubicBezTo>
                  <a:pt x="3438862" y="2403556"/>
                  <a:pt x="3429684" y="2400222"/>
                  <a:pt x="3421474" y="2396599"/>
                </a:cubicBezTo>
                <a:cubicBezTo>
                  <a:pt x="3413264" y="2392975"/>
                  <a:pt x="3405614" y="2388880"/>
                  <a:pt x="3398526" y="2384314"/>
                </a:cubicBezTo>
                <a:cubicBezTo>
                  <a:pt x="3393508" y="2380973"/>
                  <a:pt x="3387072" y="2374412"/>
                  <a:pt x="3379218" y="2364630"/>
                </a:cubicBezTo>
                <a:lnTo>
                  <a:pt x="3371694" y="2354819"/>
                </a:lnTo>
                <a:lnTo>
                  <a:pt x="3157050" y="2354819"/>
                </a:lnTo>
                <a:lnTo>
                  <a:pt x="3157050" y="2487472"/>
                </a:lnTo>
                <a:cubicBezTo>
                  <a:pt x="3161600" y="2476759"/>
                  <a:pt x="3170306" y="2466077"/>
                  <a:pt x="3183170" y="2455426"/>
                </a:cubicBezTo>
                <a:cubicBezTo>
                  <a:pt x="3196034" y="2444775"/>
                  <a:pt x="3209066" y="2435129"/>
                  <a:pt x="3222270" y="2426489"/>
                </a:cubicBezTo>
                <a:cubicBezTo>
                  <a:pt x="3235474" y="2417848"/>
                  <a:pt x="3248476" y="2410227"/>
                  <a:pt x="3261276" y="2403624"/>
                </a:cubicBezTo>
                <a:cubicBezTo>
                  <a:pt x="3274074" y="2397020"/>
                  <a:pt x="3286696" y="2391339"/>
                  <a:pt x="3299142" y="2386580"/>
                </a:cubicBezTo>
                <a:lnTo>
                  <a:pt x="3354594" y="2429554"/>
                </a:lnTo>
                <a:cubicBezTo>
                  <a:pt x="3340410" y="2458847"/>
                  <a:pt x="3329696" y="2485801"/>
                  <a:pt x="3322456" y="2510416"/>
                </a:cubicBezTo>
                <a:cubicBezTo>
                  <a:pt x="3315214" y="2535032"/>
                  <a:pt x="3311594" y="2558658"/>
                  <a:pt x="3311594" y="2581295"/>
                </a:cubicBezTo>
                <a:cubicBezTo>
                  <a:pt x="3311594" y="2604383"/>
                  <a:pt x="3315716" y="2637865"/>
                  <a:pt x="3323958" y="2681740"/>
                </a:cubicBezTo>
                <a:lnTo>
                  <a:pt x="3291758" y="2669526"/>
                </a:lnTo>
                <a:cubicBezTo>
                  <a:pt x="3285048" y="2638506"/>
                  <a:pt x="3280122" y="2611771"/>
                  <a:pt x="3276976" y="2589321"/>
                </a:cubicBezTo>
                <a:cubicBezTo>
                  <a:pt x="3273828" y="2566871"/>
                  <a:pt x="3272256" y="2548209"/>
                  <a:pt x="3272256" y="2533334"/>
                </a:cubicBezTo>
                <a:cubicBezTo>
                  <a:pt x="3272256" y="2505944"/>
                  <a:pt x="3275748" y="2480620"/>
                  <a:pt x="3282732" y="2457362"/>
                </a:cubicBezTo>
                <a:cubicBezTo>
                  <a:pt x="3261036" y="2467853"/>
                  <a:pt x="3239136" y="2483629"/>
                  <a:pt x="3217032" y="2504691"/>
                </a:cubicBezTo>
                <a:cubicBezTo>
                  <a:pt x="3194928" y="2525753"/>
                  <a:pt x="3176284" y="2551139"/>
                  <a:pt x="3161098" y="2580848"/>
                </a:cubicBezTo>
                <a:lnTo>
                  <a:pt x="3112092" y="2534081"/>
                </a:lnTo>
                <a:lnTo>
                  <a:pt x="3112092" y="2354819"/>
                </a:lnTo>
                <a:lnTo>
                  <a:pt x="3091318" y="2354819"/>
                </a:lnTo>
                <a:lnTo>
                  <a:pt x="3082773" y="2354819"/>
                </a:lnTo>
                <a:lnTo>
                  <a:pt x="2930032" y="2354819"/>
                </a:lnTo>
                <a:lnTo>
                  <a:pt x="2930032" y="2366744"/>
                </a:lnTo>
                <a:cubicBezTo>
                  <a:pt x="2964266" y="2366744"/>
                  <a:pt x="2993058" y="2382315"/>
                  <a:pt x="3016409" y="2413458"/>
                </a:cubicBezTo>
                <a:cubicBezTo>
                  <a:pt x="3037846" y="2440533"/>
                  <a:pt x="3048565" y="2470384"/>
                  <a:pt x="3048565" y="2503014"/>
                </a:cubicBezTo>
                <a:cubicBezTo>
                  <a:pt x="3048565" y="2511438"/>
                  <a:pt x="3047174" y="2519424"/>
                  <a:pt x="3044394" y="2526973"/>
                </a:cubicBezTo>
                <a:cubicBezTo>
                  <a:pt x="3041613" y="2534521"/>
                  <a:pt x="3037767" y="2541264"/>
                  <a:pt x="3032856" y="2547199"/>
                </a:cubicBezTo>
                <a:cubicBezTo>
                  <a:pt x="3027944" y="2553135"/>
                  <a:pt x="3022016" y="2557839"/>
                  <a:pt x="3015070" y="2561310"/>
                </a:cubicBezTo>
                <a:cubicBezTo>
                  <a:pt x="3008124" y="2564782"/>
                  <a:pt x="3000510" y="2566517"/>
                  <a:pt x="2992226" y="2566517"/>
                </a:cubicBezTo>
                <a:cubicBezTo>
                  <a:pt x="2986308" y="2566517"/>
                  <a:pt x="2980633" y="2565367"/>
                  <a:pt x="2975200" y="2563066"/>
                </a:cubicBezTo>
                <a:cubicBezTo>
                  <a:pt x="2969768" y="2560766"/>
                  <a:pt x="2964892" y="2557764"/>
                  <a:pt x="2960572" y="2554062"/>
                </a:cubicBezTo>
                <a:cubicBezTo>
                  <a:pt x="2956252" y="2550359"/>
                  <a:pt x="2952711" y="2545853"/>
                  <a:pt x="2949951" y="2540544"/>
                </a:cubicBezTo>
                <a:cubicBezTo>
                  <a:pt x="2947191" y="2535234"/>
                  <a:pt x="2945811" y="2529339"/>
                  <a:pt x="2945811" y="2522859"/>
                </a:cubicBezTo>
                <a:cubicBezTo>
                  <a:pt x="2945811" y="2511567"/>
                  <a:pt x="2949831" y="2502112"/>
                  <a:pt x="2957871" y="2494497"/>
                </a:cubicBezTo>
                <a:cubicBezTo>
                  <a:pt x="2965912" y="2486881"/>
                  <a:pt x="2975894" y="2483073"/>
                  <a:pt x="2987819" y="2483073"/>
                </a:cubicBezTo>
                <a:cubicBezTo>
                  <a:pt x="2995136" y="2483073"/>
                  <a:pt x="3001660" y="2484771"/>
                  <a:pt x="3007391" y="2488166"/>
                </a:cubicBezTo>
                <a:cubicBezTo>
                  <a:pt x="3013122" y="2491561"/>
                  <a:pt x="3016122" y="2495187"/>
                  <a:pt x="3016391" y="2499045"/>
                </a:cubicBezTo>
                <a:lnTo>
                  <a:pt x="3015276" y="2496674"/>
                </a:lnTo>
                <a:cubicBezTo>
                  <a:pt x="3015276" y="2477544"/>
                  <a:pt x="3007292" y="2459994"/>
                  <a:pt x="2991322" y="2444024"/>
                </a:cubicBezTo>
                <a:cubicBezTo>
                  <a:pt x="2975874" y="2427189"/>
                  <a:pt x="2955256" y="2418932"/>
                  <a:pt x="2929470" y="2419254"/>
                </a:cubicBezTo>
                <a:lnTo>
                  <a:pt x="2929470" y="2676779"/>
                </a:lnTo>
                <a:cubicBezTo>
                  <a:pt x="2922188" y="2676293"/>
                  <a:pt x="2917023" y="2675162"/>
                  <a:pt x="2913976" y="2673385"/>
                </a:cubicBezTo>
                <a:cubicBezTo>
                  <a:pt x="2910929" y="2671608"/>
                  <a:pt x="2909265" y="2670351"/>
                  <a:pt x="2908984" y="2669613"/>
                </a:cubicBezTo>
                <a:cubicBezTo>
                  <a:pt x="2900736" y="2649435"/>
                  <a:pt x="2891712" y="2631777"/>
                  <a:pt x="2881912" y="2616638"/>
                </a:cubicBezTo>
                <a:cubicBezTo>
                  <a:pt x="2872113" y="2601500"/>
                  <a:pt x="2861225" y="2587943"/>
                  <a:pt x="2849248" y="2575966"/>
                </a:cubicBezTo>
                <a:cubicBezTo>
                  <a:pt x="2822220" y="2548932"/>
                  <a:pt x="2791335" y="2533384"/>
                  <a:pt x="2756592" y="2529322"/>
                </a:cubicBezTo>
                <a:lnTo>
                  <a:pt x="2710396" y="2469348"/>
                </a:lnTo>
                <a:cubicBezTo>
                  <a:pt x="2764674" y="2425321"/>
                  <a:pt x="2824398" y="2392747"/>
                  <a:pt x="2889570" y="2371626"/>
                </a:cubicBezTo>
                <a:lnTo>
                  <a:pt x="2889570" y="2354819"/>
                </a:lnTo>
                <a:lnTo>
                  <a:pt x="2692167" y="2354819"/>
                </a:lnTo>
                <a:lnTo>
                  <a:pt x="2657474" y="2313233"/>
                </a:lnTo>
                <a:lnTo>
                  <a:pt x="3048028" y="2313233"/>
                </a:lnTo>
                <a:lnTo>
                  <a:pt x="3056054" y="2313233"/>
                </a:lnTo>
                <a:lnTo>
                  <a:pt x="3337270" y="2313233"/>
                </a:lnTo>
                <a:lnTo>
                  <a:pt x="3360616" y="2313233"/>
                </a:lnTo>
                <a:lnTo>
                  <a:pt x="3644168" y="2313233"/>
                </a:lnTo>
                <a:lnTo>
                  <a:pt x="3655726" y="2313233"/>
                </a:lnTo>
                <a:lnTo>
                  <a:pt x="4003238" y="2313233"/>
                </a:lnTo>
                <a:lnTo>
                  <a:pt x="4020270" y="2313233"/>
                </a:lnTo>
                <a:lnTo>
                  <a:pt x="4304960" y="2313233"/>
                </a:lnTo>
                <a:lnTo>
                  <a:pt x="4305972" y="2311635"/>
                </a:lnTo>
                <a:cubicBezTo>
                  <a:pt x="4308176" y="2307022"/>
                  <a:pt x="4309278" y="2303018"/>
                  <a:pt x="4309278" y="2299623"/>
                </a:cubicBezTo>
                <a:cubicBezTo>
                  <a:pt x="4309278" y="2291258"/>
                  <a:pt x="4295130" y="2285577"/>
                  <a:pt x="4266832" y="2282579"/>
                </a:cubicBezTo>
                <a:cubicBezTo>
                  <a:pt x="4242368" y="2279571"/>
                  <a:pt x="4223404" y="2277175"/>
                  <a:pt x="4209940" y="2275392"/>
                </a:cubicBezTo>
                <a:cubicBezTo>
                  <a:pt x="4196476" y="2273610"/>
                  <a:pt x="4187056" y="2272268"/>
                  <a:pt x="4181676" y="2271366"/>
                </a:cubicBezTo>
                <a:cubicBezTo>
                  <a:pt x="4167028" y="2266736"/>
                  <a:pt x="4155232" y="2259948"/>
                  <a:pt x="4146288" y="2251003"/>
                </a:cubicBezTo>
                <a:cubicBezTo>
                  <a:pt x="4137344" y="2242059"/>
                  <a:pt x="4132872" y="2231080"/>
                  <a:pt x="4132872" y="2218066"/>
                </a:cubicBezTo>
                <a:cubicBezTo>
                  <a:pt x="4132872" y="2206921"/>
                  <a:pt x="4137098" y="2197027"/>
                  <a:pt x="4145550" y="2188387"/>
                </a:cubicBezTo>
                <a:cubicBezTo>
                  <a:pt x="4154004" y="2179747"/>
                  <a:pt x="4165676" y="2172102"/>
                  <a:pt x="4180568" y="2165451"/>
                </a:cubicBezTo>
                <a:cubicBezTo>
                  <a:pt x="4191522" y="2161442"/>
                  <a:pt x="4203514" y="2158001"/>
                  <a:pt x="4216548" y="2155130"/>
                </a:cubicBezTo>
                <a:cubicBezTo>
                  <a:pt x="4229582" y="2152258"/>
                  <a:pt x="4242152" y="2150823"/>
                  <a:pt x="4254258" y="2150823"/>
                </a:cubicBezTo>
                <a:close/>
                <a:moveTo>
                  <a:pt x="4055020" y="1760810"/>
                </a:moveTo>
                <a:cubicBezTo>
                  <a:pt x="4040180" y="1767987"/>
                  <a:pt x="4022694" y="1776648"/>
                  <a:pt x="4002564" y="1786793"/>
                </a:cubicBezTo>
                <a:cubicBezTo>
                  <a:pt x="3982432" y="1796938"/>
                  <a:pt x="3962078" y="1807650"/>
                  <a:pt x="3941502" y="1818931"/>
                </a:cubicBezTo>
                <a:cubicBezTo>
                  <a:pt x="3996036" y="1840098"/>
                  <a:pt x="4033876" y="1873843"/>
                  <a:pt x="4055020" y="1920165"/>
                </a:cubicBezTo>
                <a:close/>
                <a:moveTo>
                  <a:pt x="4783358" y="1756525"/>
                </a:moveTo>
                <a:cubicBezTo>
                  <a:pt x="4769988" y="1763146"/>
                  <a:pt x="4754032" y="1771639"/>
                  <a:pt x="4735490" y="1782003"/>
                </a:cubicBezTo>
                <a:cubicBezTo>
                  <a:pt x="4716948" y="1792367"/>
                  <a:pt x="4698062" y="1803037"/>
                  <a:pt x="4678832" y="1814013"/>
                </a:cubicBezTo>
                <a:cubicBezTo>
                  <a:pt x="4716720" y="1828849"/>
                  <a:pt x="4747294" y="1851098"/>
                  <a:pt x="4770550" y="1880761"/>
                </a:cubicBezTo>
                <a:lnTo>
                  <a:pt x="4783358" y="1900533"/>
                </a:lnTo>
                <a:close/>
                <a:moveTo>
                  <a:pt x="230410" y="1756525"/>
                </a:moveTo>
                <a:cubicBezTo>
                  <a:pt x="217039" y="1763146"/>
                  <a:pt x="201083" y="1771639"/>
                  <a:pt x="182541" y="1782003"/>
                </a:cubicBezTo>
                <a:cubicBezTo>
                  <a:pt x="163998" y="1792367"/>
                  <a:pt x="145112" y="1803037"/>
                  <a:pt x="125882" y="1814013"/>
                </a:cubicBezTo>
                <a:cubicBezTo>
                  <a:pt x="163772" y="1828849"/>
                  <a:pt x="194344" y="1851098"/>
                  <a:pt x="217601" y="1880761"/>
                </a:cubicBezTo>
                <a:lnTo>
                  <a:pt x="230410" y="1900533"/>
                </a:lnTo>
                <a:close/>
                <a:moveTo>
                  <a:pt x="1065504" y="1697614"/>
                </a:moveTo>
                <a:lnTo>
                  <a:pt x="1093067" y="1706070"/>
                </a:lnTo>
                <a:cubicBezTo>
                  <a:pt x="1106203" y="1737225"/>
                  <a:pt x="1118237" y="1763828"/>
                  <a:pt x="1129170" y="1785880"/>
                </a:cubicBezTo>
                <a:cubicBezTo>
                  <a:pt x="1140102" y="1807931"/>
                  <a:pt x="1148925" y="1823722"/>
                  <a:pt x="1155639" y="1833252"/>
                </a:cubicBezTo>
                <a:cubicBezTo>
                  <a:pt x="1186642" y="1878456"/>
                  <a:pt x="1223571" y="1901058"/>
                  <a:pt x="1266428" y="1901058"/>
                </a:cubicBezTo>
                <a:cubicBezTo>
                  <a:pt x="1286717" y="1901058"/>
                  <a:pt x="1306811" y="1893021"/>
                  <a:pt x="1326708" y="1876946"/>
                </a:cubicBezTo>
                <a:cubicBezTo>
                  <a:pt x="1343122" y="1860865"/>
                  <a:pt x="1351330" y="1842785"/>
                  <a:pt x="1351330" y="1822706"/>
                </a:cubicBezTo>
                <a:cubicBezTo>
                  <a:pt x="1351330" y="1806655"/>
                  <a:pt x="1346892" y="1792486"/>
                  <a:pt x="1338018" y="1780198"/>
                </a:cubicBezTo>
                <a:cubicBezTo>
                  <a:pt x="1327692" y="1765886"/>
                  <a:pt x="1315764" y="1758729"/>
                  <a:pt x="1302236" y="1758729"/>
                </a:cubicBezTo>
                <a:cubicBezTo>
                  <a:pt x="1297564" y="1758729"/>
                  <a:pt x="1291883" y="1759259"/>
                  <a:pt x="1285192" y="1760319"/>
                </a:cubicBezTo>
                <a:cubicBezTo>
                  <a:pt x="1293669" y="1767753"/>
                  <a:pt x="1297907" y="1778791"/>
                  <a:pt x="1297907" y="1793431"/>
                </a:cubicBezTo>
                <a:cubicBezTo>
                  <a:pt x="1297907" y="1827009"/>
                  <a:pt x="1279637" y="1843798"/>
                  <a:pt x="1243097" y="1843798"/>
                </a:cubicBezTo>
                <a:cubicBezTo>
                  <a:pt x="1225055" y="1843798"/>
                  <a:pt x="1210766" y="1837316"/>
                  <a:pt x="1200228" y="1824353"/>
                </a:cubicBezTo>
                <a:cubicBezTo>
                  <a:pt x="1189692" y="1811389"/>
                  <a:pt x="1184423" y="1795743"/>
                  <a:pt x="1184423" y="1777415"/>
                </a:cubicBezTo>
                <a:cubicBezTo>
                  <a:pt x="1184423" y="1756376"/>
                  <a:pt x="1193131" y="1738969"/>
                  <a:pt x="1210546" y="1725195"/>
                </a:cubicBezTo>
                <a:cubicBezTo>
                  <a:pt x="1225269" y="1713183"/>
                  <a:pt x="1243287" y="1707177"/>
                  <a:pt x="1264601" y="1707177"/>
                </a:cubicBezTo>
                <a:cubicBezTo>
                  <a:pt x="1282444" y="1707177"/>
                  <a:pt x="1298914" y="1710948"/>
                  <a:pt x="1314011" y="1718491"/>
                </a:cubicBezTo>
                <a:cubicBezTo>
                  <a:pt x="1329108" y="1726034"/>
                  <a:pt x="1342780" y="1736710"/>
                  <a:pt x="1355026" y="1750519"/>
                </a:cubicBezTo>
                <a:cubicBezTo>
                  <a:pt x="1365868" y="1763591"/>
                  <a:pt x="1374144" y="1778207"/>
                  <a:pt x="1379854" y="1794366"/>
                </a:cubicBezTo>
                <a:cubicBezTo>
                  <a:pt x="1385565" y="1810526"/>
                  <a:pt x="1388420" y="1827475"/>
                  <a:pt x="1388420" y="1845212"/>
                </a:cubicBezTo>
                <a:cubicBezTo>
                  <a:pt x="1388420" y="1861088"/>
                  <a:pt x="1385014" y="1876034"/>
                  <a:pt x="1378203" y="1890051"/>
                </a:cubicBezTo>
                <a:cubicBezTo>
                  <a:pt x="1371392" y="1904069"/>
                  <a:pt x="1362429" y="1916448"/>
                  <a:pt x="1351312" y="1927190"/>
                </a:cubicBezTo>
                <a:cubicBezTo>
                  <a:pt x="1325502" y="1949482"/>
                  <a:pt x="1296642" y="1960627"/>
                  <a:pt x="1264733" y="1960627"/>
                </a:cubicBezTo>
                <a:cubicBezTo>
                  <a:pt x="1179084" y="1960627"/>
                  <a:pt x="1112675" y="1872956"/>
                  <a:pt x="1065504" y="1697614"/>
                </a:cubicBezTo>
                <a:close/>
                <a:moveTo>
                  <a:pt x="3532538" y="1695937"/>
                </a:moveTo>
                <a:cubicBezTo>
                  <a:pt x="3500670" y="1695937"/>
                  <a:pt x="3478470" y="1706346"/>
                  <a:pt x="3465936" y="1727162"/>
                </a:cubicBezTo>
                <a:cubicBezTo>
                  <a:pt x="3480770" y="1727162"/>
                  <a:pt x="3492380" y="1733329"/>
                  <a:pt x="3500770" y="1745663"/>
                </a:cubicBezTo>
                <a:cubicBezTo>
                  <a:pt x="3509158" y="1757998"/>
                  <a:pt x="3512434" y="1770938"/>
                  <a:pt x="3510596" y="1784483"/>
                </a:cubicBezTo>
                <a:lnTo>
                  <a:pt x="3575432" y="1714052"/>
                </a:lnTo>
                <a:cubicBezTo>
                  <a:pt x="3563152" y="1701976"/>
                  <a:pt x="3548854" y="1695937"/>
                  <a:pt x="3532538" y="1695937"/>
                </a:cubicBezTo>
                <a:close/>
                <a:moveTo>
                  <a:pt x="2561864" y="1688070"/>
                </a:moveTo>
                <a:cubicBezTo>
                  <a:pt x="2577722" y="1697085"/>
                  <a:pt x="2589018" y="1708134"/>
                  <a:pt x="2595750" y="1721217"/>
                </a:cubicBezTo>
                <a:cubicBezTo>
                  <a:pt x="2602482" y="1734301"/>
                  <a:pt x="2605936" y="1747253"/>
                  <a:pt x="2606111" y="1760073"/>
                </a:cubicBezTo>
                <a:cubicBezTo>
                  <a:pt x="2610578" y="1749699"/>
                  <a:pt x="2617692" y="1742512"/>
                  <a:pt x="2627453" y="1738511"/>
                </a:cubicBezTo>
                <a:cubicBezTo>
                  <a:pt x="2637214" y="1734510"/>
                  <a:pt x="2646556" y="1734236"/>
                  <a:pt x="2655477" y="1737690"/>
                </a:cubicBezTo>
                <a:cubicBezTo>
                  <a:pt x="2664398" y="1741144"/>
                  <a:pt x="2672854" y="1747055"/>
                  <a:pt x="2680845" y="1755423"/>
                </a:cubicBezTo>
                <a:cubicBezTo>
                  <a:pt x="2688836" y="1763791"/>
                  <a:pt x="2693943" y="1772878"/>
                  <a:pt x="2696168" y="1782683"/>
                </a:cubicBezTo>
                <a:lnTo>
                  <a:pt x="2696168" y="1688070"/>
                </a:lnTo>
                <a:close/>
                <a:moveTo>
                  <a:pt x="816492" y="1688070"/>
                </a:moveTo>
                <a:cubicBezTo>
                  <a:pt x="847664" y="1708330"/>
                  <a:pt x="869563" y="1727262"/>
                  <a:pt x="882190" y="1744864"/>
                </a:cubicBezTo>
                <a:cubicBezTo>
                  <a:pt x="901971" y="1770241"/>
                  <a:pt x="911861" y="1797766"/>
                  <a:pt x="911861" y="1827439"/>
                </a:cubicBezTo>
                <a:cubicBezTo>
                  <a:pt x="911861" y="1830015"/>
                  <a:pt x="911861" y="1832404"/>
                  <a:pt x="911861" y="1834605"/>
                </a:cubicBezTo>
                <a:cubicBezTo>
                  <a:pt x="911861" y="1836806"/>
                  <a:pt x="911679" y="1838746"/>
                  <a:pt x="911316" y="1840426"/>
                </a:cubicBezTo>
                <a:cubicBezTo>
                  <a:pt x="922240" y="1849517"/>
                  <a:pt x="932259" y="1859270"/>
                  <a:pt x="941373" y="1869684"/>
                </a:cubicBezTo>
                <a:lnTo>
                  <a:pt x="955203" y="1889005"/>
                </a:lnTo>
                <a:lnTo>
                  <a:pt x="955203" y="1688070"/>
                </a:lnTo>
                <a:close/>
                <a:moveTo>
                  <a:pt x="0" y="1646484"/>
                </a:moveTo>
                <a:lnTo>
                  <a:pt x="398581" y="1646484"/>
                </a:lnTo>
                <a:lnTo>
                  <a:pt x="433845" y="1688070"/>
                </a:lnTo>
                <a:lnTo>
                  <a:pt x="272558" y="1688070"/>
                </a:lnTo>
                <a:lnTo>
                  <a:pt x="272558" y="1699994"/>
                </a:lnTo>
                <a:cubicBezTo>
                  <a:pt x="306791" y="1699994"/>
                  <a:pt x="335584" y="1715565"/>
                  <a:pt x="358935" y="1746708"/>
                </a:cubicBezTo>
                <a:cubicBezTo>
                  <a:pt x="380372" y="1773783"/>
                  <a:pt x="391091" y="1803635"/>
                  <a:pt x="391091" y="1836264"/>
                </a:cubicBezTo>
                <a:cubicBezTo>
                  <a:pt x="391091" y="1844688"/>
                  <a:pt x="389700" y="1852674"/>
                  <a:pt x="386920" y="1860223"/>
                </a:cubicBezTo>
                <a:cubicBezTo>
                  <a:pt x="384139" y="1867771"/>
                  <a:pt x="380293" y="1874514"/>
                  <a:pt x="375382" y="1880449"/>
                </a:cubicBezTo>
                <a:cubicBezTo>
                  <a:pt x="370470" y="1886385"/>
                  <a:pt x="364542" y="1891089"/>
                  <a:pt x="357596" y="1894560"/>
                </a:cubicBezTo>
                <a:cubicBezTo>
                  <a:pt x="350650" y="1898032"/>
                  <a:pt x="343036" y="1899767"/>
                  <a:pt x="334753" y="1899767"/>
                </a:cubicBezTo>
                <a:cubicBezTo>
                  <a:pt x="328834" y="1899767"/>
                  <a:pt x="323159" y="1898617"/>
                  <a:pt x="317726" y="1896317"/>
                </a:cubicBezTo>
                <a:cubicBezTo>
                  <a:pt x="312294" y="1894016"/>
                  <a:pt x="307418" y="1891014"/>
                  <a:pt x="303098" y="1887312"/>
                </a:cubicBezTo>
                <a:cubicBezTo>
                  <a:pt x="298777" y="1883609"/>
                  <a:pt x="295237" y="1879103"/>
                  <a:pt x="292477" y="1873794"/>
                </a:cubicBezTo>
                <a:cubicBezTo>
                  <a:pt x="289717" y="1868484"/>
                  <a:pt x="288337" y="1862589"/>
                  <a:pt x="288337" y="1856109"/>
                </a:cubicBezTo>
                <a:cubicBezTo>
                  <a:pt x="288337" y="1844817"/>
                  <a:pt x="292357" y="1835363"/>
                  <a:pt x="300397" y="1827747"/>
                </a:cubicBezTo>
                <a:cubicBezTo>
                  <a:pt x="308438" y="1820131"/>
                  <a:pt x="318420" y="1816323"/>
                  <a:pt x="330345" y="1816323"/>
                </a:cubicBezTo>
                <a:cubicBezTo>
                  <a:pt x="337662" y="1816323"/>
                  <a:pt x="344186" y="1818020"/>
                  <a:pt x="349917" y="1821416"/>
                </a:cubicBezTo>
                <a:cubicBezTo>
                  <a:pt x="355648" y="1824811"/>
                  <a:pt x="358648" y="1828438"/>
                  <a:pt x="358917" y="1832295"/>
                </a:cubicBezTo>
                <a:lnTo>
                  <a:pt x="357802" y="1829924"/>
                </a:lnTo>
                <a:cubicBezTo>
                  <a:pt x="357802" y="1810794"/>
                  <a:pt x="349818" y="1793244"/>
                  <a:pt x="333848" y="1777274"/>
                </a:cubicBezTo>
                <a:cubicBezTo>
                  <a:pt x="318400" y="1760438"/>
                  <a:pt x="297782" y="1752182"/>
                  <a:pt x="271996" y="1752504"/>
                </a:cubicBezTo>
                <a:lnTo>
                  <a:pt x="271996" y="2010029"/>
                </a:lnTo>
                <a:cubicBezTo>
                  <a:pt x="264713" y="2009543"/>
                  <a:pt x="259549" y="2008411"/>
                  <a:pt x="256502" y="2006635"/>
                </a:cubicBezTo>
                <a:cubicBezTo>
                  <a:pt x="253455" y="2004858"/>
                  <a:pt x="251791" y="2003601"/>
                  <a:pt x="251510" y="2002863"/>
                </a:cubicBezTo>
                <a:cubicBezTo>
                  <a:pt x="243262" y="1982685"/>
                  <a:pt x="234238" y="1965027"/>
                  <a:pt x="224439" y="1949889"/>
                </a:cubicBezTo>
                <a:cubicBezTo>
                  <a:pt x="214639" y="1934750"/>
                  <a:pt x="203751" y="1921193"/>
                  <a:pt x="191774" y="1909216"/>
                </a:cubicBezTo>
                <a:cubicBezTo>
                  <a:pt x="164746" y="1882182"/>
                  <a:pt x="133861" y="1866634"/>
                  <a:pt x="99118" y="1862572"/>
                </a:cubicBezTo>
                <a:lnTo>
                  <a:pt x="52922" y="1802598"/>
                </a:lnTo>
                <a:cubicBezTo>
                  <a:pt x="107199" y="1758571"/>
                  <a:pt x="166924" y="1725997"/>
                  <a:pt x="232095" y="1704876"/>
                </a:cubicBezTo>
                <a:lnTo>
                  <a:pt x="232095" y="1688070"/>
                </a:lnTo>
                <a:lnTo>
                  <a:pt x="34693" y="1688070"/>
                </a:lnTo>
                <a:close/>
                <a:moveTo>
                  <a:pt x="2363552" y="1589136"/>
                </a:moveTo>
                <a:lnTo>
                  <a:pt x="2385477" y="1601754"/>
                </a:lnTo>
                <a:cubicBezTo>
                  <a:pt x="2389177" y="1623952"/>
                  <a:pt x="2394697" y="1638862"/>
                  <a:pt x="2402038" y="1646484"/>
                </a:cubicBezTo>
                <a:lnTo>
                  <a:pt x="2419966" y="1646484"/>
                </a:lnTo>
                <a:lnTo>
                  <a:pt x="2429452" y="1646484"/>
                </a:lnTo>
                <a:lnTo>
                  <a:pt x="2731606" y="1646484"/>
                </a:lnTo>
                <a:lnTo>
                  <a:pt x="2761084" y="1646484"/>
                </a:lnTo>
                <a:lnTo>
                  <a:pt x="2772507" y="1646484"/>
                </a:lnTo>
                <a:cubicBezTo>
                  <a:pt x="2792609" y="1646484"/>
                  <a:pt x="2808279" y="1650998"/>
                  <a:pt x="2819516" y="1660028"/>
                </a:cubicBezTo>
                <a:cubicBezTo>
                  <a:pt x="2830752" y="1669058"/>
                  <a:pt x="2836025" y="1682181"/>
                  <a:pt x="2835334" y="1699397"/>
                </a:cubicBezTo>
                <a:cubicBezTo>
                  <a:pt x="2835334" y="1697073"/>
                  <a:pt x="2835150" y="1691390"/>
                  <a:pt x="2834781" y="1682349"/>
                </a:cubicBezTo>
                <a:cubicBezTo>
                  <a:pt x="2834412" y="1673307"/>
                  <a:pt x="2833672" y="1662629"/>
                  <a:pt x="2832560" y="1650312"/>
                </a:cubicBezTo>
                <a:cubicBezTo>
                  <a:pt x="2831798" y="1638001"/>
                  <a:pt x="2831228" y="1627262"/>
                  <a:pt x="2830847" y="1618095"/>
                </a:cubicBezTo>
                <a:cubicBezTo>
                  <a:pt x="2830467" y="1608928"/>
                  <a:pt x="2830276" y="1599275"/>
                  <a:pt x="2830276" y="1589136"/>
                </a:cubicBezTo>
                <a:lnTo>
                  <a:pt x="2852202" y="1601754"/>
                </a:lnTo>
                <a:cubicBezTo>
                  <a:pt x="2855902" y="1623952"/>
                  <a:pt x="2861422" y="1638862"/>
                  <a:pt x="2868763" y="1646484"/>
                </a:cubicBezTo>
                <a:lnTo>
                  <a:pt x="2873504" y="1646484"/>
                </a:lnTo>
                <a:lnTo>
                  <a:pt x="2896177" y="1646484"/>
                </a:lnTo>
                <a:lnTo>
                  <a:pt x="3182010" y="1646484"/>
                </a:lnTo>
                <a:lnTo>
                  <a:pt x="3217214" y="1688070"/>
                </a:lnTo>
                <a:lnTo>
                  <a:pt x="3163184" y="1688070"/>
                </a:lnTo>
                <a:lnTo>
                  <a:pt x="3163184" y="2020197"/>
                </a:lnTo>
                <a:lnTo>
                  <a:pt x="3127262" y="2002143"/>
                </a:lnTo>
                <a:lnTo>
                  <a:pt x="3129466" y="1966186"/>
                </a:lnTo>
                <a:cubicBezTo>
                  <a:pt x="3129836" y="1932216"/>
                  <a:pt x="3121940" y="1896718"/>
                  <a:pt x="3105784" y="1859691"/>
                </a:cubicBezTo>
                <a:cubicBezTo>
                  <a:pt x="3082357" y="1818732"/>
                  <a:pt x="3055555" y="1798252"/>
                  <a:pt x="3025378" y="1798252"/>
                </a:cubicBezTo>
                <a:cubicBezTo>
                  <a:pt x="3022404" y="1798521"/>
                  <a:pt x="3021134" y="1797953"/>
                  <a:pt x="3021567" y="1796548"/>
                </a:cubicBezTo>
                <a:cubicBezTo>
                  <a:pt x="3035429" y="1812793"/>
                  <a:pt x="3042360" y="1825452"/>
                  <a:pt x="3042360" y="1834526"/>
                </a:cubicBezTo>
                <a:cubicBezTo>
                  <a:pt x="3042360" y="1849131"/>
                  <a:pt x="3037980" y="1861530"/>
                  <a:pt x="3029219" y="1871721"/>
                </a:cubicBezTo>
                <a:cubicBezTo>
                  <a:pt x="3020459" y="1881913"/>
                  <a:pt x="3008776" y="1887009"/>
                  <a:pt x="2994170" y="1887009"/>
                </a:cubicBezTo>
                <a:cubicBezTo>
                  <a:pt x="2950618" y="1887009"/>
                  <a:pt x="2928841" y="1865847"/>
                  <a:pt x="2928841" y="1823523"/>
                </a:cubicBezTo>
                <a:cubicBezTo>
                  <a:pt x="2928841" y="1801243"/>
                  <a:pt x="2936785" y="1782739"/>
                  <a:pt x="2952672" y="1768011"/>
                </a:cubicBezTo>
                <a:cubicBezTo>
                  <a:pt x="2969450" y="1753153"/>
                  <a:pt x="2988668" y="1745725"/>
                  <a:pt x="3010328" y="1745725"/>
                </a:cubicBezTo>
                <a:cubicBezTo>
                  <a:pt x="3050547" y="1745725"/>
                  <a:pt x="3085894" y="1771883"/>
                  <a:pt x="3116370" y="1824201"/>
                </a:cubicBezTo>
                <a:lnTo>
                  <a:pt x="3121036" y="1832985"/>
                </a:lnTo>
                <a:lnTo>
                  <a:pt x="3121036" y="1688070"/>
                </a:lnTo>
                <a:lnTo>
                  <a:pt x="2929746" y="1688070"/>
                </a:lnTo>
                <a:lnTo>
                  <a:pt x="2907047" y="1688070"/>
                </a:lnTo>
                <a:lnTo>
                  <a:pt x="2871863" y="1688070"/>
                </a:lnTo>
                <a:lnTo>
                  <a:pt x="2871863" y="2010643"/>
                </a:lnTo>
                <a:lnTo>
                  <a:pt x="2830838" y="1976547"/>
                </a:lnTo>
                <a:lnTo>
                  <a:pt x="2830838" y="1745312"/>
                </a:lnTo>
                <a:cubicBezTo>
                  <a:pt x="2830838" y="1736654"/>
                  <a:pt x="2829182" y="1728842"/>
                  <a:pt x="2825868" y="1721876"/>
                </a:cubicBezTo>
                <a:cubicBezTo>
                  <a:pt x="2822555" y="1714910"/>
                  <a:pt x="2817942" y="1708978"/>
                  <a:pt x="2812030" y="1704081"/>
                </a:cubicBezTo>
                <a:cubicBezTo>
                  <a:pt x="2806117" y="1699185"/>
                  <a:pt x="2799342" y="1695292"/>
                  <a:pt x="2791702" y="1692403"/>
                </a:cubicBezTo>
                <a:cubicBezTo>
                  <a:pt x="2784063" y="1689514"/>
                  <a:pt x="2775376" y="1688070"/>
                  <a:pt x="2765640" y="1688070"/>
                </a:cubicBezTo>
                <a:lnTo>
                  <a:pt x="2737174" y="1688070"/>
                </a:lnTo>
                <a:lnTo>
                  <a:pt x="2737174" y="2013339"/>
                </a:lnTo>
                <a:cubicBezTo>
                  <a:pt x="2725414" y="2006226"/>
                  <a:pt x="2717180" y="1999967"/>
                  <a:pt x="2712474" y="1994561"/>
                </a:cubicBezTo>
                <a:cubicBezTo>
                  <a:pt x="2707767" y="1989155"/>
                  <a:pt x="2702332" y="1982629"/>
                  <a:pt x="2696168" y="1974984"/>
                </a:cubicBezTo>
                <a:cubicBezTo>
                  <a:pt x="2696530" y="1962469"/>
                  <a:pt x="2696896" y="1952457"/>
                  <a:pt x="2697265" y="1944949"/>
                </a:cubicBezTo>
                <a:cubicBezTo>
                  <a:pt x="2697634" y="1937442"/>
                  <a:pt x="2697911" y="1931193"/>
                  <a:pt x="2698095" y="1926202"/>
                </a:cubicBezTo>
                <a:cubicBezTo>
                  <a:pt x="2698279" y="1921212"/>
                  <a:pt x="2698372" y="1917102"/>
                  <a:pt x="2698372" y="1913874"/>
                </a:cubicBezTo>
                <a:cubicBezTo>
                  <a:pt x="2698372" y="1910645"/>
                  <a:pt x="2698372" y="1907562"/>
                  <a:pt x="2698372" y="1904623"/>
                </a:cubicBezTo>
                <a:cubicBezTo>
                  <a:pt x="2698372" y="1880540"/>
                  <a:pt x="2696068" y="1859639"/>
                  <a:pt x="2691461" y="1841919"/>
                </a:cubicBezTo>
                <a:cubicBezTo>
                  <a:pt x="2686854" y="1824199"/>
                  <a:pt x="2681098" y="1811401"/>
                  <a:pt x="2674194" y="1803525"/>
                </a:cubicBezTo>
                <a:cubicBezTo>
                  <a:pt x="2667289" y="1795648"/>
                  <a:pt x="2659404" y="1792634"/>
                  <a:pt x="2650538" y="1794480"/>
                </a:cubicBezTo>
                <a:cubicBezTo>
                  <a:pt x="2641672" y="1796327"/>
                  <a:pt x="2631906" y="1804823"/>
                  <a:pt x="2621240" y="1819967"/>
                </a:cubicBezTo>
                <a:cubicBezTo>
                  <a:pt x="2610856" y="1837388"/>
                  <a:pt x="2601920" y="1851121"/>
                  <a:pt x="2594432" y="1861167"/>
                </a:cubicBezTo>
                <a:cubicBezTo>
                  <a:pt x="2586946" y="1871212"/>
                  <a:pt x="2580194" y="1879040"/>
                  <a:pt x="2574180" y="1884651"/>
                </a:cubicBezTo>
                <a:cubicBezTo>
                  <a:pt x="2568164" y="1890262"/>
                  <a:pt x="2562915" y="1893817"/>
                  <a:pt x="2558431" y="1895315"/>
                </a:cubicBezTo>
                <a:cubicBezTo>
                  <a:pt x="2553947" y="1896814"/>
                  <a:pt x="2549726" y="1897563"/>
                  <a:pt x="2545769" y="1897563"/>
                </a:cubicBezTo>
                <a:cubicBezTo>
                  <a:pt x="2535086" y="1897563"/>
                  <a:pt x="2525645" y="1895065"/>
                  <a:pt x="2517446" y="1890069"/>
                </a:cubicBezTo>
                <a:cubicBezTo>
                  <a:pt x="2509248" y="1885073"/>
                  <a:pt x="2502045" y="1878983"/>
                  <a:pt x="2495837" y="1871800"/>
                </a:cubicBezTo>
                <a:cubicBezTo>
                  <a:pt x="2489629" y="1864618"/>
                  <a:pt x="2484286" y="1857016"/>
                  <a:pt x="2479807" y="1848996"/>
                </a:cubicBezTo>
                <a:cubicBezTo>
                  <a:pt x="2475329" y="1840977"/>
                  <a:pt x="2471003" y="1832193"/>
                  <a:pt x="2466829" y="1822645"/>
                </a:cubicBezTo>
                <a:lnTo>
                  <a:pt x="2495674" y="1799218"/>
                </a:lnTo>
                <a:cubicBezTo>
                  <a:pt x="2498619" y="1806213"/>
                  <a:pt x="2500840" y="1811877"/>
                  <a:pt x="2502339" y="1816209"/>
                </a:cubicBezTo>
                <a:cubicBezTo>
                  <a:pt x="2503838" y="1820541"/>
                  <a:pt x="2505764" y="1824638"/>
                  <a:pt x="2508117" y="1828502"/>
                </a:cubicBezTo>
                <a:cubicBezTo>
                  <a:pt x="2510470" y="1832365"/>
                  <a:pt x="2512997" y="1835436"/>
                  <a:pt x="2515699" y="1837713"/>
                </a:cubicBezTo>
                <a:cubicBezTo>
                  <a:pt x="2518400" y="1839990"/>
                  <a:pt x="2521256" y="1841129"/>
                  <a:pt x="2524265" y="1841129"/>
                </a:cubicBezTo>
                <a:cubicBezTo>
                  <a:pt x="2525061" y="1841129"/>
                  <a:pt x="2526352" y="1840618"/>
                  <a:pt x="2528137" y="1839596"/>
                </a:cubicBezTo>
                <a:cubicBezTo>
                  <a:pt x="2529922" y="1838575"/>
                  <a:pt x="2532912" y="1835784"/>
                  <a:pt x="2537107" y="1831224"/>
                </a:cubicBezTo>
                <a:cubicBezTo>
                  <a:pt x="2541301" y="1826664"/>
                  <a:pt x="2546622" y="1820462"/>
                  <a:pt x="2553070" y="1812617"/>
                </a:cubicBezTo>
                <a:cubicBezTo>
                  <a:pt x="2559518" y="1804773"/>
                  <a:pt x="2567706" y="1794403"/>
                  <a:pt x="2577635" y="1781507"/>
                </a:cubicBezTo>
                <a:cubicBezTo>
                  <a:pt x="2575849" y="1768517"/>
                  <a:pt x="2573532" y="1758255"/>
                  <a:pt x="2570685" y="1750721"/>
                </a:cubicBezTo>
                <a:cubicBezTo>
                  <a:pt x="2567837" y="1743187"/>
                  <a:pt x="2563906" y="1737398"/>
                  <a:pt x="2558892" y="1733352"/>
                </a:cubicBezTo>
                <a:cubicBezTo>
                  <a:pt x="2553878" y="1729307"/>
                  <a:pt x="2547338" y="1726168"/>
                  <a:pt x="2539271" y="1723935"/>
                </a:cubicBezTo>
                <a:cubicBezTo>
                  <a:pt x="2531205" y="1721702"/>
                  <a:pt x="2520316" y="1719022"/>
                  <a:pt x="2506606" y="1715896"/>
                </a:cubicBezTo>
                <a:cubicBezTo>
                  <a:pt x="2499547" y="1714128"/>
                  <a:pt x="2492011" y="1711196"/>
                  <a:pt x="2484000" y="1707098"/>
                </a:cubicBezTo>
                <a:cubicBezTo>
                  <a:pt x="2475989" y="1703000"/>
                  <a:pt x="2467856" y="1697761"/>
                  <a:pt x="2459602" y="1691380"/>
                </a:cubicBezTo>
                <a:lnTo>
                  <a:pt x="2455636" y="1688070"/>
                </a:lnTo>
                <a:lnTo>
                  <a:pt x="2405137" y="1688070"/>
                </a:lnTo>
                <a:lnTo>
                  <a:pt x="2405137" y="2010643"/>
                </a:lnTo>
                <a:lnTo>
                  <a:pt x="2364114" y="1976547"/>
                </a:lnTo>
                <a:lnTo>
                  <a:pt x="2364114" y="1745312"/>
                </a:lnTo>
                <a:cubicBezTo>
                  <a:pt x="2364114" y="1736654"/>
                  <a:pt x="2362457" y="1728842"/>
                  <a:pt x="2359143" y="1721876"/>
                </a:cubicBezTo>
                <a:cubicBezTo>
                  <a:pt x="2355830" y="1714910"/>
                  <a:pt x="2351217" y="1708978"/>
                  <a:pt x="2345305" y="1704081"/>
                </a:cubicBezTo>
                <a:cubicBezTo>
                  <a:pt x="2339392" y="1699185"/>
                  <a:pt x="2332616" y="1695292"/>
                  <a:pt x="2324977" y="1692403"/>
                </a:cubicBezTo>
                <a:cubicBezTo>
                  <a:pt x="2317338" y="1689514"/>
                  <a:pt x="2308650" y="1688070"/>
                  <a:pt x="2298916" y="1688070"/>
                </a:cubicBezTo>
                <a:lnTo>
                  <a:pt x="2179144" y="1688070"/>
                </a:lnTo>
                <a:cubicBezTo>
                  <a:pt x="2181661" y="1686881"/>
                  <a:pt x="2184290" y="1688081"/>
                  <a:pt x="2187033" y="1691670"/>
                </a:cubicBezTo>
                <a:cubicBezTo>
                  <a:pt x="2189776" y="1695258"/>
                  <a:pt x="2192160" y="1698340"/>
                  <a:pt x="2194185" y="1700916"/>
                </a:cubicBezTo>
                <a:cubicBezTo>
                  <a:pt x="2225726" y="1711921"/>
                  <a:pt x="2246970" y="1724065"/>
                  <a:pt x="2257916" y="1737348"/>
                </a:cubicBezTo>
                <a:cubicBezTo>
                  <a:pt x="2275232" y="1754289"/>
                  <a:pt x="2283890" y="1776601"/>
                  <a:pt x="2283890" y="1804284"/>
                </a:cubicBezTo>
                <a:cubicBezTo>
                  <a:pt x="2283890" y="1830322"/>
                  <a:pt x="2272929" y="1852310"/>
                  <a:pt x="2251006" y="1870246"/>
                </a:cubicBezTo>
                <a:cubicBezTo>
                  <a:pt x="2236044" y="1882967"/>
                  <a:pt x="2213927" y="1892570"/>
                  <a:pt x="2184658" y="1899056"/>
                </a:cubicBezTo>
                <a:cubicBezTo>
                  <a:pt x="2204262" y="1907591"/>
                  <a:pt x="2225958" y="1921999"/>
                  <a:pt x="2249746" y="1942280"/>
                </a:cubicBezTo>
                <a:cubicBezTo>
                  <a:pt x="2273533" y="1962561"/>
                  <a:pt x="2296055" y="1985989"/>
                  <a:pt x="2317310" y="2012566"/>
                </a:cubicBezTo>
                <a:lnTo>
                  <a:pt x="2317310" y="2012022"/>
                </a:lnTo>
                <a:lnTo>
                  <a:pt x="2335715" y="2055786"/>
                </a:lnTo>
                <a:cubicBezTo>
                  <a:pt x="2314694" y="2038282"/>
                  <a:pt x="2295486" y="2022374"/>
                  <a:pt x="2278090" y="2008062"/>
                </a:cubicBezTo>
                <a:cubicBezTo>
                  <a:pt x="2260696" y="1993749"/>
                  <a:pt x="2240279" y="1979755"/>
                  <a:pt x="2216840" y="1966080"/>
                </a:cubicBezTo>
                <a:cubicBezTo>
                  <a:pt x="2197780" y="1955379"/>
                  <a:pt x="2177190" y="1945678"/>
                  <a:pt x="2155071" y="1936976"/>
                </a:cubicBezTo>
                <a:cubicBezTo>
                  <a:pt x="2132952" y="1928274"/>
                  <a:pt x="2109866" y="1920967"/>
                  <a:pt x="2085812" y="1915055"/>
                </a:cubicBezTo>
                <a:lnTo>
                  <a:pt x="2047176" y="1827334"/>
                </a:lnTo>
                <a:cubicBezTo>
                  <a:pt x="2077528" y="1841817"/>
                  <a:pt x="2108580" y="1850501"/>
                  <a:pt x="2140332" y="1853387"/>
                </a:cubicBezTo>
                <a:cubicBezTo>
                  <a:pt x="2162682" y="1854763"/>
                  <a:pt x="2183072" y="1850674"/>
                  <a:pt x="2201500" y="1841120"/>
                </a:cubicBezTo>
                <a:cubicBezTo>
                  <a:pt x="2223944" y="1830431"/>
                  <a:pt x="2234615" y="1815691"/>
                  <a:pt x="2233514" y="1796900"/>
                </a:cubicBezTo>
                <a:cubicBezTo>
                  <a:pt x="2233514" y="1790689"/>
                  <a:pt x="2232606" y="1784776"/>
                  <a:pt x="2230788" y="1779162"/>
                </a:cubicBezTo>
                <a:cubicBezTo>
                  <a:pt x="2228970" y="1773548"/>
                  <a:pt x="2226339" y="1768608"/>
                  <a:pt x="2222894" y="1764340"/>
                </a:cubicBezTo>
                <a:cubicBezTo>
                  <a:pt x="2219449" y="1760073"/>
                  <a:pt x="2215498" y="1756667"/>
                  <a:pt x="2211040" y="1754124"/>
                </a:cubicBezTo>
                <a:cubicBezTo>
                  <a:pt x="2206582" y="1751580"/>
                  <a:pt x="2202736" y="1750226"/>
                  <a:pt x="2199502" y="1750063"/>
                </a:cubicBezTo>
                <a:cubicBezTo>
                  <a:pt x="2196268" y="1749899"/>
                  <a:pt x="2193242" y="1750071"/>
                  <a:pt x="2190427" y="1750581"/>
                </a:cubicBezTo>
                <a:cubicBezTo>
                  <a:pt x="2187611" y="1751090"/>
                  <a:pt x="2186057" y="1751418"/>
                  <a:pt x="2185764" y="1751564"/>
                </a:cubicBezTo>
                <a:cubicBezTo>
                  <a:pt x="2185764" y="1765485"/>
                  <a:pt x="2178900" y="1779107"/>
                  <a:pt x="2165173" y="1792430"/>
                </a:cubicBezTo>
                <a:cubicBezTo>
                  <a:pt x="2151252" y="1805549"/>
                  <a:pt x="2136395" y="1812108"/>
                  <a:pt x="2120602" y="1812108"/>
                </a:cubicBezTo>
                <a:cubicBezTo>
                  <a:pt x="2110088" y="1812108"/>
                  <a:pt x="2100368" y="1808815"/>
                  <a:pt x="2091440" y="1802230"/>
                </a:cubicBezTo>
                <a:cubicBezTo>
                  <a:pt x="2082513" y="1795644"/>
                  <a:pt x="2078050" y="1786775"/>
                  <a:pt x="2078050" y="1775624"/>
                </a:cubicBezTo>
                <a:cubicBezTo>
                  <a:pt x="2078050" y="1757008"/>
                  <a:pt x="2085984" y="1740348"/>
                  <a:pt x="2101854" y="1725643"/>
                </a:cubicBezTo>
                <a:cubicBezTo>
                  <a:pt x="2116981" y="1711652"/>
                  <a:pt x="2133117" y="1703995"/>
                  <a:pt x="2150263" y="1702672"/>
                </a:cubicBezTo>
                <a:cubicBezTo>
                  <a:pt x="2150263" y="1701718"/>
                  <a:pt x="2144512" y="1696851"/>
                  <a:pt x="2133009" y="1688070"/>
                </a:cubicBezTo>
                <a:lnTo>
                  <a:pt x="2022221" y="1688070"/>
                </a:lnTo>
                <a:lnTo>
                  <a:pt x="1988186" y="1646484"/>
                </a:lnTo>
                <a:lnTo>
                  <a:pt x="2264881" y="1646484"/>
                </a:lnTo>
                <a:lnTo>
                  <a:pt x="2305782" y="1646484"/>
                </a:lnTo>
                <a:lnTo>
                  <a:pt x="2308292" y="1646484"/>
                </a:lnTo>
                <a:lnTo>
                  <a:pt x="2308582" y="1646837"/>
                </a:lnTo>
                <a:lnTo>
                  <a:pt x="2332611" y="1649870"/>
                </a:lnTo>
                <a:cubicBezTo>
                  <a:pt x="2340446" y="1652127"/>
                  <a:pt x="2347172" y="1655513"/>
                  <a:pt x="2352790" y="1660028"/>
                </a:cubicBezTo>
                <a:cubicBezTo>
                  <a:pt x="2364027" y="1669058"/>
                  <a:pt x="2369300" y="1682181"/>
                  <a:pt x="2368609" y="1699397"/>
                </a:cubicBezTo>
                <a:cubicBezTo>
                  <a:pt x="2368609" y="1697073"/>
                  <a:pt x="2368425" y="1691390"/>
                  <a:pt x="2368056" y="1682349"/>
                </a:cubicBezTo>
                <a:cubicBezTo>
                  <a:pt x="2367687" y="1673307"/>
                  <a:pt x="2366947" y="1662629"/>
                  <a:pt x="2365834" y="1650312"/>
                </a:cubicBezTo>
                <a:cubicBezTo>
                  <a:pt x="2365074" y="1638001"/>
                  <a:pt x="2364503" y="1627262"/>
                  <a:pt x="2364122" y="1618095"/>
                </a:cubicBezTo>
                <a:cubicBezTo>
                  <a:pt x="2363742" y="1608928"/>
                  <a:pt x="2363552" y="1599275"/>
                  <a:pt x="2363552" y="1589136"/>
                </a:cubicBezTo>
                <a:close/>
                <a:moveTo>
                  <a:pt x="1613232" y="1526581"/>
                </a:moveTo>
                <a:cubicBezTo>
                  <a:pt x="1605131" y="1526581"/>
                  <a:pt x="1596913" y="1527033"/>
                  <a:pt x="1588580" y="1527937"/>
                </a:cubicBezTo>
                <a:cubicBezTo>
                  <a:pt x="1580247" y="1528842"/>
                  <a:pt x="1571795" y="1530412"/>
                  <a:pt x="1563225" y="1532648"/>
                </a:cubicBezTo>
                <a:cubicBezTo>
                  <a:pt x="1541507" y="1537443"/>
                  <a:pt x="1530648" y="1544022"/>
                  <a:pt x="1530648" y="1552388"/>
                </a:cubicBezTo>
                <a:cubicBezTo>
                  <a:pt x="1530648" y="1558464"/>
                  <a:pt x="1544666" y="1562319"/>
                  <a:pt x="1572700" y="1563952"/>
                </a:cubicBezTo>
                <a:cubicBezTo>
                  <a:pt x="1615515" y="1566182"/>
                  <a:pt x="1644914" y="1569610"/>
                  <a:pt x="1660895" y="1574235"/>
                </a:cubicBezTo>
                <a:cubicBezTo>
                  <a:pt x="1676929" y="1579222"/>
                  <a:pt x="1689367" y="1586738"/>
                  <a:pt x="1698209" y="1596784"/>
                </a:cubicBezTo>
                <a:cubicBezTo>
                  <a:pt x="1707051" y="1606829"/>
                  <a:pt x="1711473" y="1619962"/>
                  <a:pt x="1711473" y="1636184"/>
                </a:cubicBezTo>
                <a:cubicBezTo>
                  <a:pt x="1711473" y="1636962"/>
                  <a:pt x="1711228" y="1639382"/>
                  <a:pt x="1710739" y="1643443"/>
                </a:cubicBezTo>
                <a:lnTo>
                  <a:pt x="1710359" y="1646484"/>
                </a:lnTo>
                <a:lnTo>
                  <a:pt x="1723545" y="1646484"/>
                </a:lnTo>
                <a:lnTo>
                  <a:pt x="1784582" y="1646484"/>
                </a:lnTo>
                <a:cubicBezTo>
                  <a:pt x="1770053" y="1566548"/>
                  <a:pt x="1712936" y="1526581"/>
                  <a:pt x="1613232" y="1526581"/>
                </a:cubicBezTo>
                <a:close/>
                <a:moveTo>
                  <a:pt x="4281120" y="1499843"/>
                </a:moveTo>
                <a:cubicBezTo>
                  <a:pt x="4348216" y="1499843"/>
                  <a:pt x="4412364" y="1531571"/>
                  <a:pt x="4473560" y="1595028"/>
                </a:cubicBezTo>
                <a:lnTo>
                  <a:pt x="4480244" y="1619676"/>
                </a:lnTo>
                <a:cubicBezTo>
                  <a:pt x="4464548" y="1610350"/>
                  <a:pt x="4450602" y="1601344"/>
                  <a:pt x="4438402" y="1592657"/>
                </a:cubicBezTo>
                <a:cubicBezTo>
                  <a:pt x="4426202" y="1583970"/>
                  <a:pt x="4412412" y="1575411"/>
                  <a:pt x="4397026" y="1566982"/>
                </a:cubicBezTo>
                <a:cubicBezTo>
                  <a:pt x="4383750" y="1559295"/>
                  <a:pt x="4369848" y="1553660"/>
                  <a:pt x="4355322" y="1550074"/>
                </a:cubicBezTo>
                <a:cubicBezTo>
                  <a:pt x="4340796" y="1546488"/>
                  <a:pt x="4325986" y="1544696"/>
                  <a:pt x="4310896" y="1544696"/>
                </a:cubicBezTo>
                <a:cubicBezTo>
                  <a:pt x="4288908" y="1544696"/>
                  <a:pt x="4266224" y="1552490"/>
                  <a:pt x="4242844" y="1568079"/>
                </a:cubicBezTo>
                <a:cubicBezTo>
                  <a:pt x="4217508" y="1584722"/>
                  <a:pt x="4204196" y="1602524"/>
                  <a:pt x="4202908" y="1621484"/>
                </a:cubicBezTo>
                <a:lnTo>
                  <a:pt x="4213296" y="1646484"/>
                </a:lnTo>
                <a:lnTo>
                  <a:pt x="4222314" y="1646484"/>
                </a:lnTo>
                <a:lnTo>
                  <a:pt x="4245416" y="1646484"/>
                </a:lnTo>
                <a:lnTo>
                  <a:pt x="4552948" y="1646484"/>
                </a:lnTo>
                <a:lnTo>
                  <a:pt x="4571520" y="1646484"/>
                </a:lnTo>
                <a:lnTo>
                  <a:pt x="4951530" y="1646484"/>
                </a:lnTo>
                <a:lnTo>
                  <a:pt x="4986794" y="1688070"/>
                </a:lnTo>
                <a:lnTo>
                  <a:pt x="4825506" y="1688070"/>
                </a:lnTo>
                <a:lnTo>
                  <a:pt x="4825506" y="1699994"/>
                </a:lnTo>
                <a:cubicBezTo>
                  <a:pt x="4859740" y="1699994"/>
                  <a:pt x="4888532" y="1715565"/>
                  <a:pt x="4911884" y="1746708"/>
                </a:cubicBezTo>
                <a:cubicBezTo>
                  <a:pt x="4933320" y="1773783"/>
                  <a:pt x="4944040" y="1803635"/>
                  <a:pt x="4944040" y="1836264"/>
                </a:cubicBezTo>
                <a:cubicBezTo>
                  <a:pt x="4944040" y="1844688"/>
                  <a:pt x="4942650" y="1852674"/>
                  <a:pt x="4939868" y="1860223"/>
                </a:cubicBezTo>
                <a:cubicBezTo>
                  <a:pt x="4937088" y="1867771"/>
                  <a:pt x="4933242" y="1874514"/>
                  <a:pt x="4928330" y="1880449"/>
                </a:cubicBezTo>
                <a:cubicBezTo>
                  <a:pt x="4923420" y="1886385"/>
                  <a:pt x="4917490" y="1891089"/>
                  <a:pt x="4910544" y="1894560"/>
                </a:cubicBezTo>
                <a:cubicBezTo>
                  <a:pt x="4903600" y="1898032"/>
                  <a:pt x="4895984" y="1899767"/>
                  <a:pt x="4887702" y="1899767"/>
                </a:cubicBezTo>
                <a:cubicBezTo>
                  <a:pt x="4881784" y="1899767"/>
                  <a:pt x="4876108" y="1898617"/>
                  <a:pt x="4870676" y="1896317"/>
                </a:cubicBezTo>
                <a:cubicBezTo>
                  <a:pt x="4865244" y="1894016"/>
                  <a:pt x="4860366" y="1891014"/>
                  <a:pt x="4856046" y="1887312"/>
                </a:cubicBezTo>
                <a:cubicBezTo>
                  <a:pt x="4851726" y="1883609"/>
                  <a:pt x="4848186" y="1879103"/>
                  <a:pt x="4845426" y="1873794"/>
                </a:cubicBezTo>
                <a:cubicBezTo>
                  <a:pt x="4842666" y="1868484"/>
                  <a:pt x="4841286" y="1862589"/>
                  <a:pt x="4841286" y="1856109"/>
                </a:cubicBezTo>
                <a:cubicBezTo>
                  <a:pt x="4841286" y="1844817"/>
                  <a:pt x="4845306" y="1835363"/>
                  <a:pt x="4853346" y="1827747"/>
                </a:cubicBezTo>
                <a:cubicBezTo>
                  <a:pt x="4861388" y="1820131"/>
                  <a:pt x="4871368" y="1816323"/>
                  <a:pt x="4883294" y="1816323"/>
                </a:cubicBezTo>
                <a:cubicBezTo>
                  <a:pt x="4890610" y="1816323"/>
                  <a:pt x="4897136" y="1818020"/>
                  <a:pt x="4902866" y="1821416"/>
                </a:cubicBezTo>
                <a:cubicBezTo>
                  <a:pt x="4908596" y="1824811"/>
                  <a:pt x="4911596" y="1828438"/>
                  <a:pt x="4911866" y="1832295"/>
                </a:cubicBezTo>
                <a:lnTo>
                  <a:pt x="4910752" y="1829924"/>
                </a:lnTo>
                <a:cubicBezTo>
                  <a:pt x="4910752" y="1810794"/>
                  <a:pt x="4902766" y="1793244"/>
                  <a:pt x="4886796" y="1777274"/>
                </a:cubicBezTo>
                <a:cubicBezTo>
                  <a:pt x="4871348" y="1760438"/>
                  <a:pt x="4850732" y="1752182"/>
                  <a:pt x="4824944" y="1752504"/>
                </a:cubicBezTo>
                <a:lnTo>
                  <a:pt x="4824944" y="2010029"/>
                </a:lnTo>
                <a:cubicBezTo>
                  <a:pt x="4817662" y="2009543"/>
                  <a:pt x="4812498" y="2008411"/>
                  <a:pt x="4809452" y="2006635"/>
                </a:cubicBezTo>
                <a:cubicBezTo>
                  <a:pt x="4806404" y="2004858"/>
                  <a:pt x="4804740" y="2003601"/>
                  <a:pt x="4804460" y="2002863"/>
                </a:cubicBezTo>
                <a:cubicBezTo>
                  <a:pt x="4796212" y="1982685"/>
                  <a:pt x="4787188" y="1965027"/>
                  <a:pt x="4777388" y="1949889"/>
                </a:cubicBezTo>
                <a:cubicBezTo>
                  <a:pt x="4767588" y="1934750"/>
                  <a:pt x="4756700" y="1921193"/>
                  <a:pt x="4744724" y="1909216"/>
                </a:cubicBezTo>
                <a:cubicBezTo>
                  <a:pt x="4717696" y="1882182"/>
                  <a:pt x="4686810" y="1866634"/>
                  <a:pt x="4652068" y="1862572"/>
                </a:cubicBezTo>
                <a:lnTo>
                  <a:pt x="4605872" y="1802598"/>
                </a:lnTo>
                <a:cubicBezTo>
                  <a:pt x="4660148" y="1758571"/>
                  <a:pt x="4719872" y="1725997"/>
                  <a:pt x="4785044" y="1704876"/>
                </a:cubicBezTo>
                <a:lnTo>
                  <a:pt x="4785044" y="1688070"/>
                </a:lnTo>
                <a:lnTo>
                  <a:pt x="4606230" y="1688070"/>
                </a:lnTo>
                <a:lnTo>
                  <a:pt x="4587642" y="1688070"/>
                </a:lnTo>
                <a:lnTo>
                  <a:pt x="4548892" y="1688070"/>
                </a:lnTo>
                <a:lnTo>
                  <a:pt x="4548892" y="2014015"/>
                </a:lnTo>
                <a:lnTo>
                  <a:pt x="4505680" y="1981078"/>
                </a:lnTo>
                <a:lnTo>
                  <a:pt x="4505680" y="1801957"/>
                </a:lnTo>
                <a:cubicBezTo>
                  <a:pt x="4505680" y="1792509"/>
                  <a:pt x="4502244" y="1784183"/>
                  <a:pt x="4495368" y="1776980"/>
                </a:cubicBezTo>
                <a:cubicBezTo>
                  <a:pt x="4488492" y="1769777"/>
                  <a:pt x="4480386" y="1766175"/>
                  <a:pt x="4471048" y="1766175"/>
                </a:cubicBezTo>
                <a:cubicBezTo>
                  <a:pt x="4457158" y="1766175"/>
                  <a:pt x="4450212" y="1774974"/>
                  <a:pt x="4450212" y="1792571"/>
                </a:cubicBezTo>
                <a:cubicBezTo>
                  <a:pt x="4450212" y="1797131"/>
                  <a:pt x="4451132" y="1804741"/>
                  <a:pt x="4452968" y="1815401"/>
                </a:cubicBezTo>
                <a:lnTo>
                  <a:pt x="4430244" y="1822478"/>
                </a:lnTo>
                <a:cubicBezTo>
                  <a:pt x="4426744" y="1804243"/>
                  <a:pt x="4419016" y="1790434"/>
                  <a:pt x="4407064" y="1781050"/>
                </a:cubicBezTo>
                <a:cubicBezTo>
                  <a:pt x="4394308" y="1770765"/>
                  <a:pt x="4379804" y="1765622"/>
                  <a:pt x="4363554" y="1765622"/>
                </a:cubicBezTo>
                <a:cubicBezTo>
                  <a:pt x="4356700" y="1765622"/>
                  <a:pt x="4350094" y="1767043"/>
                  <a:pt x="4343740" y="1769885"/>
                </a:cubicBezTo>
                <a:cubicBezTo>
                  <a:pt x="4337384" y="1772727"/>
                  <a:pt x="4331778" y="1776496"/>
                  <a:pt x="4326920" y="1781191"/>
                </a:cubicBezTo>
                <a:cubicBezTo>
                  <a:pt x="4322060" y="1785885"/>
                  <a:pt x="4318240" y="1791423"/>
                  <a:pt x="4315456" y="1797804"/>
                </a:cubicBezTo>
                <a:cubicBezTo>
                  <a:pt x="4312672" y="1804185"/>
                  <a:pt x="4311280" y="1810879"/>
                  <a:pt x="4311280" y="1817886"/>
                </a:cubicBezTo>
                <a:cubicBezTo>
                  <a:pt x="4311280" y="1840037"/>
                  <a:pt x="4322420" y="1852866"/>
                  <a:pt x="4344700" y="1856372"/>
                </a:cubicBezTo>
                <a:cubicBezTo>
                  <a:pt x="4338086" y="1851420"/>
                  <a:pt x="4334778" y="1844656"/>
                  <a:pt x="4334778" y="1836080"/>
                </a:cubicBezTo>
                <a:cubicBezTo>
                  <a:pt x="4334778" y="1825888"/>
                  <a:pt x="4338890" y="1816892"/>
                  <a:pt x="4347112" y="1809092"/>
                </a:cubicBezTo>
                <a:cubicBezTo>
                  <a:pt x="4355332" y="1801292"/>
                  <a:pt x="4364382" y="1797391"/>
                  <a:pt x="4374258" y="1797391"/>
                </a:cubicBezTo>
                <a:cubicBezTo>
                  <a:pt x="4406880" y="1799510"/>
                  <a:pt x="4423194" y="1815530"/>
                  <a:pt x="4423194" y="1845449"/>
                </a:cubicBezTo>
                <a:cubicBezTo>
                  <a:pt x="4422720" y="1861202"/>
                  <a:pt x="4417744" y="1873404"/>
                  <a:pt x="4408270" y="1882056"/>
                </a:cubicBezTo>
                <a:cubicBezTo>
                  <a:pt x="4398796" y="1890708"/>
                  <a:pt x="4385304" y="1895632"/>
                  <a:pt x="4367796" y="1896826"/>
                </a:cubicBezTo>
                <a:cubicBezTo>
                  <a:pt x="4353570" y="1896826"/>
                  <a:pt x="4340608" y="1894584"/>
                  <a:pt x="4328908" y="1890100"/>
                </a:cubicBezTo>
                <a:cubicBezTo>
                  <a:pt x="4317210" y="1885616"/>
                  <a:pt x="4307114" y="1879226"/>
                  <a:pt x="4298624" y="1870931"/>
                </a:cubicBezTo>
                <a:cubicBezTo>
                  <a:pt x="4290132" y="1862636"/>
                  <a:pt x="4283560" y="1852771"/>
                  <a:pt x="4278906" y="1841335"/>
                </a:cubicBezTo>
                <a:cubicBezTo>
                  <a:pt x="4274252" y="1829900"/>
                  <a:pt x="4271926" y="1817122"/>
                  <a:pt x="4271926" y="1803002"/>
                </a:cubicBezTo>
                <a:cubicBezTo>
                  <a:pt x="4271926" y="1780734"/>
                  <a:pt x="4278098" y="1760178"/>
                  <a:pt x="4290444" y="1741334"/>
                </a:cubicBezTo>
                <a:cubicBezTo>
                  <a:pt x="4304704" y="1720061"/>
                  <a:pt x="4323192" y="1709425"/>
                  <a:pt x="4345904" y="1709425"/>
                </a:cubicBezTo>
                <a:cubicBezTo>
                  <a:pt x="4374284" y="1709425"/>
                  <a:pt x="4396118" y="1722836"/>
                  <a:pt x="4411410" y="1749659"/>
                </a:cubicBezTo>
                <a:cubicBezTo>
                  <a:pt x="4411410" y="1742493"/>
                  <a:pt x="4416096" y="1734430"/>
                  <a:pt x="4425468" y="1725467"/>
                </a:cubicBezTo>
                <a:cubicBezTo>
                  <a:pt x="4435056" y="1715879"/>
                  <a:pt x="4444922" y="1711084"/>
                  <a:pt x="4455068" y="1711084"/>
                </a:cubicBezTo>
                <a:cubicBezTo>
                  <a:pt x="4483482" y="1711084"/>
                  <a:pt x="4500720" y="1727987"/>
                  <a:pt x="4506778" y="1761794"/>
                </a:cubicBezTo>
                <a:lnTo>
                  <a:pt x="4506778" y="1688070"/>
                </a:lnTo>
                <a:lnTo>
                  <a:pt x="4280128" y="1688070"/>
                </a:lnTo>
                <a:lnTo>
                  <a:pt x="4257498" y="1688070"/>
                </a:lnTo>
                <a:lnTo>
                  <a:pt x="4226098" y="1688070"/>
                </a:lnTo>
                <a:lnTo>
                  <a:pt x="4226098" y="2010582"/>
                </a:lnTo>
                <a:lnTo>
                  <a:pt x="4183388" y="1976494"/>
                </a:lnTo>
                <a:lnTo>
                  <a:pt x="4183388" y="1688070"/>
                </a:lnTo>
                <a:lnTo>
                  <a:pt x="4159442" y="1688070"/>
                </a:lnTo>
                <a:lnTo>
                  <a:pt x="4139748" y="1688070"/>
                </a:lnTo>
                <a:lnTo>
                  <a:pt x="4096044" y="1688070"/>
                </a:lnTo>
                <a:lnTo>
                  <a:pt x="4096044" y="2012329"/>
                </a:lnTo>
                <a:lnTo>
                  <a:pt x="4068358" y="1989297"/>
                </a:lnTo>
                <a:cubicBezTo>
                  <a:pt x="4067030" y="1985340"/>
                  <a:pt x="4065572" y="1981687"/>
                  <a:pt x="4063986" y="1978338"/>
                </a:cubicBezTo>
                <a:cubicBezTo>
                  <a:pt x="4062398" y="1974990"/>
                  <a:pt x="4059372" y="1969029"/>
                  <a:pt x="4054906" y="1960456"/>
                </a:cubicBezTo>
                <a:cubicBezTo>
                  <a:pt x="4050440" y="1951883"/>
                  <a:pt x="4044094" y="1942501"/>
                  <a:pt x="4035868" y="1932309"/>
                </a:cubicBezTo>
                <a:cubicBezTo>
                  <a:pt x="4027644" y="1922118"/>
                  <a:pt x="4020002" y="1913664"/>
                  <a:pt x="4012942" y="1906950"/>
                </a:cubicBezTo>
                <a:cubicBezTo>
                  <a:pt x="3987184" y="1883330"/>
                  <a:pt x="3952226" y="1869292"/>
                  <a:pt x="3908064" y="1864837"/>
                </a:cubicBezTo>
                <a:lnTo>
                  <a:pt x="3865372" y="1801079"/>
                </a:lnTo>
                <a:cubicBezTo>
                  <a:pt x="3929002" y="1755805"/>
                  <a:pt x="3992220" y="1722640"/>
                  <a:pt x="4055020" y="1701583"/>
                </a:cubicBezTo>
                <a:lnTo>
                  <a:pt x="4055020" y="1688070"/>
                </a:lnTo>
                <a:lnTo>
                  <a:pt x="3863196" y="1688070"/>
                </a:lnTo>
                <a:lnTo>
                  <a:pt x="3847090" y="1688070"/>
                </a:lnTo>
                <a:lnTo>
                  <a:pt x="3805312" y="1688070"/>
                </a:lnTo>
                <a:lnTo>
                  <a:pt x="3805312" y="2010643"/>
                </a:lnTo>
                <a:lnTo>
                  <a:pt x="3764288" y="1976547"/>
                </a:lnTo>
                <a:lnTo>
                  <a:pt x="3764288" y="1745312"/>
                </a:lnTo>
                <a:cubicBezTo>
                  <a:pt x="3764288" y="1736654"/>
                  <a:pt x="3762632" y="1728842"/>
                  <a:pt x="3759318" y="1721876"/>
                </a:cubicBezTo>
                <a:cubicBezTo>
                  <a:pt x="3756006" y="1714910"/>
                  <a:pt x="3751392" y="1708978"/>
                  <a:pt x="3745480" y="1704081"/>
                </a:cubicBezTo>
                <a:cubicBezTo>
                  <a:pt x="3739568" y="1699185"/>
                  <a:pt x="3732792" y="1695292"/>
                  <a:pt x="3725152" y="1692403"/>
                </a:cubicBezTo>
                <a:cubicBezTo>
                  <a:pt x="3717512" y="1689514"/>
                  <a:pt x="3708826" y="1688070"/>
                  <a:pt x="3699090" y="1688070"/>
                </a:cubicBezTo>
                <a:lnTo>
                  <a:pt x="3678240" y="1688070"/>
                </a:lnTo>
                <a:lnTo>
                  <a:pt x="3678240" y="2010029"/>
                </a:lnTo>
                <a:lnTo>
                  <a:pt x="3633844" y="1974879"/>
                </a:lnTo>
                <a:lnTo>
                  <a:pt x="3638340" y="1807595"/>
                </a:lnTo>
                <a:cubicBezTo>
                  <a:pt x="3638340" y="1803620"/>
                  <a:pt x="3637322" y="1799009"/>
                  <a:pt x="3635288" y="1793760"/>
                </a:cubicBezTo>
                <a:cubicBezTo>
                  <a:pt x="3633254" y="1788512"/>
                  <a:pt x="3630126" y="1782435"/>
                  <a:pt x="3625906" y="1775527"/>
                </a:cubicBezTo>
                <a:cubicBezTo>
                  <a:pt x="3622586" y="1770405"/>
                  <a:pt x="3618896" y="1765627"/>
                  <a:pt x="3614838" y="1761192"/>
                </a:cubicBezTo>
                <a:cubicBezTo>
                  <a:pt x="3610778" y="1756758"/>
                  <a:pt x="3608504" y="1753701"/>
                  <a:pt x="3608020" y="1752021"/>
                </a:cubicBezTo>
                <a:lnTo>
                  <a:pt x="3500384" y="1861176"/>
                </a:lnTo>
                <a:lnTo>
                  <a:pt x="3449234" y="1841910"/>
                </a:lnTo>
                <a:cubicBezTo>
                  <a:pt x="3470548" y="1818764"/>
                  <a:pt x="3481206" y="1801995"/>
                  <a:pt x="3481206" y="1791605"/>
                </a:cubicBezTo>
                <a:cubicBezTo>
                  <a:pt x="3481206" y="1774037"/>
                  <a:pt x="3476830" y="1765253"/>
                  <a:pt x="3468078" y="1765253"/>
                </a:cubicBezTo>
                <a:cubicBezTo>
                  <a:pt x="3465784" y="1765253"/>
                  <a:pt x="3463304" y="1765697"/>
                  <a:pt x="3460640" y="1766584"/>
                </a:cubicBezTo>
                <a:cubicBezTo>
                  <a:pt x="3457978" y="1767470"/>
                  <a:pt x="3453628" y="1768994"/>
                  <a:pt x="3447592" y="1771154"/>
                </a:cubicBezTo>
                <a:cubicBezTo>
                  <a:pt x="3438156" y="1775305"/>
                  <a:pt x="3430286" y="1777380"/>
                  <a:pt x="3423980" y="1777380"/>
                </a:cubicBezTo>
                <a:cubicBezTo>
                  <a:pt x="3416048" y="1777380"/>
                  <a:pt x="3409086" y="1774271"/>
                  <a:pt x="3403092" y="1768054"/>
                </a:cubicBezTo>
                <a:cubicBezTo>
                  <a:pt x="3397096" y="1761838"/>
                  <a:pt x="3394100" y="1754804"/>
                  <a:pt x="3394100" y="1746954"/>
                </a:cubicBezTo>
                <a:cubicBezTo>
                  <a:pt x="3394100" y="1734872"/>
                  <a:pt x="3398274" y="1723007"/>
                  <a:pt x="3406622" y="1711361"/>
                </a:cubicBezTo>
                <a:cubicBezTo>
                  <a:pt x="3414968" y="1699715"/>
                  <a:pt x="3426012" y="1689314"/>
                  <a:pt x="3439752" y="1680158"/>
                </a:cubicBezTo>
                <a:cubicBezTo>
                  <a:pt x="3454708" y="1670628"/>
                  <a:pt x="3469084" y="1663570"/>
                  <a:pt x="3482878" y="1658983"/>
                </a:cubicBezTo>
                <a:cubicBezTo>
                  <a:pt x="3496674" y="1654397"/>
                  <a:pt x="3509750" y="1652103"/>
                  <a:pt x="3522108" y="1652103"/>
                </a:cubicBezTo>
                <a:cubicBezTo>
                  <a:pt x="3563616" y="1652103"/>
                  <a:pt x="3601602" y="1677426"/>
                  <a:pt x="3636062" y="1728071"/>
                </a:cubicBezTo>
                <a:lnTo>
                  <a:pt x="3643146" y="1739390"/>
                </a:lnTo>
                <a:lnTo>
                  <a:pt x="3640000" y="1675939"/>
                </a:lnTo>
                <a:cubicBezTo>
                  <a:pt x="3638536" y="1648897"/>
                  <a:pt x="3637242" y="1619597"/>
                  <a:pt x="3636118" y="1588038"/>
                </a:cubicBezTo>
                <a:lnTo>
                  <a:pt x="3660844" y="1602807"/>
                </a:lnTo>
                <a:cubicBezTo>
                  <a:pt x="3662788" y="1620287"/>
                  <a:pt x="3664486" y="1631369"/>
                  <a:pt x="3665938" y="1636052"/>
                </a:cubicBezTo>
                <a:cubicBezTo>
                  <a:pt x="3667586" y="1639904"/>
                  <a:pt x="3669932" y="1642793"/>
                  <a:pt x="3672976" y="1644719"/>
                </a:cubicBezTo>
                <a:lnTo>
                  <a:pt x="3679834" y="1646484"/>
                </a:lnTo>
                <a:lnTo>
                  <a:pt x="3692134" y="1646484"/>
                </a:lnTo>
                <a:lnTo>
                  <a:pt x="3696100" y="1645921"/>
                </a:lnTo>
                <a:lnTo>
                  <a:pt x="3696560" y="1646484"/>
                </a:lnTo>
                <a:lnTo>
                  <a:pt x="3705956" y="1646484"/>
                </a:lnTo>
                <a:cubicBezTo>
                  <a:pt x="3726060" y="1646484"/>
                  <a:pt x="3741728" y="1650998"/>
                  <a:pt x="3752966" y="1660028"/>
                </a:cubicBezTo>
                <a:cubicBezTo>
                  <a:pt x="3764202" y="1669058"/>
                  <a:pt x="3769476" y="1682181"/>
                  <a:pt x="3768784" y="1699397"/>
                </a:cubicBezTo>
                <a:cubicBezTo>
                  <a:pt x="3768784" y="1697073"/>
                  <a:pt x="3768600" y="1691390"/>
                  <a:pt x="3768232" y="1682349"/>
                </a:cubicBezTo>
                <a:cubicBezTo>
                  <a:pt x="3767862" y="1673307"/>
                  <a:pt x="3767122" y="1662629"/>
                  <a:pt x="3766010" y="1650312"/>
                </a:cubicBezTo>
                <a:cubicBezTo>
                  <a:pt x="3765248" y="1638001"/>
                  <a:pt x="3764678" y="1627262"/>
                  <a:pt x="3764298" y="1618095"/>
                </a:cubicBezTo>
                <a:cubicBezTo>
                  <a:pt x="3763916" y="1608928"/>
                  <a:pt x="3763726" y="1599275"/>
                  <a:pt x="3763726" y="1589136"/>
                </a:cubicBezTo>
                <a:lnTo>
                  <a:pt x="3785652" y="1601754"/>
                </a:lnTo>
                <a:cubicBezTo>
                  <a:pt x="3789352" y="1623952"/>
                  <a:pt x="3794872" y="1638862"/>
                  <a:pt x="3802212" y="1646484"/>
                </a:cubicBezTo>
                <a:lnTo>
                  <a:pt x="3813546" y="1646484"/>
                </a:lnTo>
                <a:lnTo>
                  <a:pt x="3829626" y="1646484"/>
                </a:lnTo>
                <a:lnTo>
                  <a:pt x="4106214" y="1646484"/>
                </a:lnTo>
                <a:lnTo>
                  <a:pt x="4126576" y="1646484"/>
                </a:lnTo>
                <a:lnTo>
                  <a:pt x="4188358" y="1646484"/>
                </a:lnTo>
                <a:lnTo>
                  <a:pt x="4168600" y="1635349"/>
                </a:lnTo>
                <a:cubicBezTo>
                  <a:pt x="4159352" y="1626100"/>
                  <a:pt x="4154728" y="1616430"/>
                  <a:pt x="4154728" y="1606337"/>
                </a:cubicBezTo>
                <a:cubicBezTo>
                  <a:pt x="4154728" y="1579819"/>
                  <a:pt x="4169518" y="1554884"/>
                  <a:pt x="4199098" y="1531533"/>
                </a:cubicBezTo>
                <a:cubicBezTo>
                  <a:pt x="4227044" y="1510407"/>
                  <a:pt x="4254384" y="1499843"/>
                  <a:pt x="4281120" y="1499843"/>
                </a:cubicBezTo>
                <a:close/>
                <a:moveTo>
                  <a:pt x="1625359" y="1484073"/>
                </a:moveTo>
                <a:cubicBezTo>
                  <a:pt x="1728569" y="1484073"/>
                  <a:pt x="1795061" y="1538230"/>
                  <a:pt x="1824833" y="1646545"/>
                </a:cubicBezTo>
                <a:lnTo>
                  <a:pt x="1852687" y="1646545"/>
                </a:lnTo>
                <a:lnTo>
                  <a:pt x="1886229" y="1688070"/>
                </a:lnTo>
                <a:lnTo>
                  <a:pt x="1826142" y="1688070"/>
                </a:lnTo>
                <a:lnTo>
                  <a:pt x="1826142" y="2010582"/>
                </a:lnTo>
                <a:lnTo>
                  <a:pt x="1784582" y="1976433"/>
                </a:lnTo>
                <a:lnTo>
                  <a:pt x="1784582" y="1688070"/>
                </a:lnTo>
                <a:lnTo>
                  <a:pt x="1758256" y="1688070"/>
                </a:lnTo>
                <a:lnTo>
                  <a:pt x="1742653" y="1688070"/>
                </a:lnTo>
                <a:lnTo>
                  <a:pt x="1700917" y="1688070"/>
                </a:lnTo>
                <a:lnTo>
                  <a:pt x="1700917" y="2014015"/>
                </a:lnTo>
                <a:lnTo>
                  <a:pt x="1657707" y="1981078"/>
                </a:lnTo>
                <a:lnTo>
                  <a:pt x="1657707" y="1801957"/>
                </a:lnTo>
                <a:cubicBezTo>
                  <a:pt x="1657707" y="1792509"/>
                  <a:pt x="1654269" y="1784183"/>
                  <a:pt x="1647393" y="1776980"/>
                </a:cubicBezTo>
                <a:cubicBezTo>
                  <a:pt x="1640518" y="1769777"/>
                  <a:pt x="1632412" y="1766175"/>
                  <a:pt x="1623075" y="1766175"/>
                </a:cubicBezTo>
                <a:cubicBezTo>
                  <a:pt x="1609184" y="1766175"/>
                  <a:pt x="1602238" y="1774974"/>
                  <a:pt x="1602238" y="1792571"/>
                </a:cubicBezTo>
                <a:cubicBezTo>
                  <a:pt x="1602238" y="1797131"/>
                  <a:pt x="1603157" y="1804741"/>
                  <a:pt x="1604995" y="1815401"/>
                </a:cubicBezTo>
                <a:lnTo>
                  <a:pt x="1582270" y="1822478"/>
                </a:lnTo>
                <a:cubicBezTo>
                  <a:pt x="1578770" y="1804243"/>
                  <a:pt x="1571043" y="1790434"/>
                  <a:pt x="1559089" y="1781050"/>
                </a:cubicBezTo>
                <a:cubicBezTo>
                  <a:pt x="1546333" y="1770765"/>
                  <a:pt x="1531830" y="1765622"/>
                  <a:pt x="1515580" y="1765622"/>
                </a:cubicBezTo>
                <a:cubicBezTo>
                  <a:pt x="1508725" y="1765622"/>
                  <a:pt x="1502120" y="1767043"/>
                  <a:pt x="1495766" y="1769885"/>
                </a:cubicBezTo>
                <a:cubicBezTo>
                  <a:pt x="1489411" y="1772727"/>
                  <a:pt x="1483805" y="1776496"/>
                  <a:pt x="1478946" y="1781191"/>
                </a:cubicBezTo>
                <a:cubicBezTo>
                  <a:pt x="1474087" y="1785885"/>
                  <a:pt x="1470266" y="1791423"/>
                  <a:pt x="1467483" y="1797804"/>
                </a:cubicBezTo>
                <a:cubicBezTo>
                  <a:pt x="1464699" y="1804185"/>
                  <a:pt x="1463307" y="1810879"/>
                  <a:pt x="1463307" y="1817886"/>
                </a:cubicBezTo>
                <a:cubicBezTo>
                  <a:pt x="1463307" y="1840037"/>
                  <a:pt x="1474447" y="1852866"/>
                  <a:pt x="1496727" y="1856372"/>
                </a:cubicBezTo>
                <a:cubicBezTo>
                  <a:pt x="1490112" y="1851420"/>
                  <a:pt x="1486805" y="1844656"/>
                  <a:pt x="1486805" y="1836080"/>
                </a:cubicBezTo>
                <a:cubicBezTo>
                  <a:pt x="1486805" y="1825888"/>
                  <a:pt x="1490916" y="1816892"/>
                  <a:pt x="1499137" y="1809092"/>
                </a:cubicBezTo>
                <a:cubicBezTo>
                  <a:pt x="1507359" y="1801292"/>
                  <a:pt x="1516408" y="1797391"/>
                  <a:pt x="1526283" y="1797391"/>
                </a:cubicBezTo>
                <a:cubicBezTo>
                  <a:pt x="1558907" y="1799510"/>
                  <a:pt x="1575219" y="1815530"/>
                  <a:pt x="1575219" y="1845449"/>
                </a:cubicBezTo>
                <a:cubicBezTo>
                  <a:pt x="1574745" y="1861202"/>
                  <a:pt x="1569771" y="1873404"/>
                  <a:pt x="1560296" y="1882056"/>
                </a:cubicBezTo>
                <a:cubicBezTo>
                  <a:pt x="1550822" y="1890708"/>
                  <a:pt x="1537330" y="1895632"/>
                  <a:pt x="1519821" y="1896826"/>
                </a:cubicBezTo>
                <a:cubicBezTo>
                  <a:pt x="1505596" y="1896826"/>
                  <a:pt x="1492634" y="1894584"/>
                  <a:pt x="1480935" y="1890100"/>
                </a:cubicBezTo>
                <a:cubicBezTo>
                  <a:pt x="1469236" y="1885616"/>
                  <a:pt x="1459141" y="1879226"/>
                  <a:pt x="1450649" y="1870931"/>
                </a:cubicBezTo>
                <a:cubicBezTo>
                  <a:pt x="1442159" y="1862636"/>
                  <a:pt x="1435586" y="1852771"/>
                  <a:pt x="1430932" y="1841335"/>
                </a:cubicBezTo>
                <a:cubicBezTo>
                  <a:pt x="1426278" y="1829900"/>
                  <a:pt x="1423951" y="1817122"/>
                  <a:pt x="1423951" y="1803002"/>
                </a:cubicBezTo>
                <a:cubicBezTo>
                  <a:pt x="1423951" y="1780734"/>
                  <a:pt x="1430124" y="1760178"/>
                  <a:pt x="1442470" y="1741334"/>
                </a:cubicBezTo>
                <a:cubicBezTo>
                  <a:pt x="1456730" y="1720061"/>
                  <a:pt x="1475217" y="1709425"/>
                  <a:pt x="1497930" y="1709425"/>
                </a:cubicBezTo>
                <a:cubicBezTo>
                  <a:pt x="1526310" y="1709425"/>
                  <a:pt x="1548145" y="1722836"/>
                  <a:pt x="1563435" y="1749659"/>
                </a:cubicBezTo>
                <a:cubicBezTo>
                  <a:pt x="1563435" y="1742493"/>
                  <a:pt x="1568121" y="1734430"/>
                  <a:pt x="1577493" y="1725467"/>
                </a:cubicBezTo>
                <a:cubicBezTo>
                  <a:pt x="1587082" y="1715879"/>
                  <a:pt x="1596949" y="1711084"/>
                  <a:pt x="1607094" y="1711084"/>
                </a:cubicBezTo>
                <a:cubicBezTo>
                  <a:pt x="1635509" y="1711084"/>
                  <a:pt x="1652745" y="1727987"/>
                  <a:pt x="1658804" y="1761794"/>
                </a:cubicBezTo>
                <a:lnTo>
                  <a:pt x="1658804" y="1688070"/>
                </a:lnTo>
                <a:lnTo>
                  <a:pt x="1426635" y="1688070"/>
                </a:lnTo>
                <a:lnTo>
                  <a:pt x="1409524" y="1688070"/>
                </a:lnTo>
                <a:lnTo>
                  <a:pt x="1051345" y="1688070"/>
                </a:lnTo>
                <a:lnTo>
                  <a:pt x="1051104" y="1688070"/>
                </a:lnTo>
                <a:lnTo>
                  <a:pt x="995665" y="1688070"/>
                </a:lnTo>
                <a:lnTo>
                  <a:pt x="995665" y="2012233"/>
                </a:lnTo>
                <a:lnTo>
                  <a:pt x="972879" y="1997533"/>
                </a:lnTo>
                <a:cubicBezTo>
                  <a:pt x="956576" y="1935956"/>
                  <a:pt x="930254" y="1898957"/>
                  <a:pt x="893913" y="1886535"/>
                </a:cubicBezTo>
                <a:cubicBezTo>
                  <a:pt x="885770" y="1897587"/>
                  <a:pt x="876506" y="1905312"/>
                  <a:pt x="866121" y="1909712"/>
                </a:cubicBezTo>
                <a:cubicBezTo>
                  <a:pt x="855737" y="1914111"/>
                  <a:pt x="846139" y="1916311"/>
                  <a:pt x="837329" y="1916311"/>
                </a:cubicBezTo>
                <a:cubicBezTo>
                  <a:pt x="821026" y="1916311"/>
                  <a:pt x="807285" y="1910923"/>
                  <a:pt x="796107" y="1900149"/>
                </a:cubicBezTo>
                <a:cubicBezTo>
                  <a:pt x="784929" y="1889375"/>
                  <a:pt x="779340" y="1875614"/>
                  <a:pt x="779340" y="1858866"/>
                </a:cubicBezTo>
                <a:cubicBezTo>
                  <a:pt x="779340" y="1840134"/>
                  <a:pt x="786473" y="1825060"/>
                  <a:pt x="800739" y="1813645"/>
                </a:cubicBezTo>
                <a:cubicBezTo>
                  <a:pt x="812757" y="1804033"/>
                  <a:pt x="828814" y="1799227"/>
                  <a:pt x="848911" y="1799227"/>
                </a:cubicBezTo>
                <a:cubicBezTo>
                  <a:pt x="859928" y="1799227"/>
                  <a:pt x="866139" y="1801062"/>
                  <a:pt x="867544" y="1804732"/>
                </a:cubicBezTo>
                <a:cubicBezTo>
                  <a:pt x="867544" y="1784021"/>
                  <a:pt x="862404" y="1768526"/>
                  <a:pt x="852125" y="1758246"/>
                </a:cubicBezTo>
                <a:cubicBezTo>
                  <a:pt x="845428" y="1751883"/>
                  <a:pt x="831580" y="1745751"/>
                  <a:pt x="810582" y="1739850"/>
                </a:cubicBezTo>
                <a:cubicBezTo>
                  <a:pt x="800438" y="1736806"/>
                  <a:pt x="791260" y="1733473"/>
                  <a:pt x="783050" y="1729849"/>
                </a:cubicBezTo>
                <a:cubicBezTo>
                  <a:pt x="774840" y="1726225"/>
                  <a:pt x="767190" y="1722131"/>
                  <a:pt x="760101" y="1717565"/>
                </a:cubicBezTo>
                <a:cubicBezTo>
                  <a:pt x="755083" y="1714223"/>
                  <a:pt x="748647" y="1707662"/>
                  <a:pt x="740794" y="1697880"/>
                </a:cubicBezTo>
                <a:lnTo>
                  <a:pt x="733269" y="1688070"/>
                </a:lnTo>
                <a:lnTo>
                  <a:pt x="509102" y="1688070"/>
                </a:lnTo>
                <a:lnTo>
                  <a:pt x="509102" y="1820722"/>
                </a:lnTo>
                <a:cubicBezTo>
                  <a:pt x="513650" y="1810009"/>
                  <a:pt x="522356" y="1799328"/>
                  <a:pt x="535220" y="1788676"/>
                </a:cubicBezTo>
                <a:cubicBezTo>
                  <a:pt x="548084" y="1778025"/>
                  <a:pt x="561118" y="1768379"/>
                  <a:pt x="574321" y="1759739"/>
                </a:cubicBezTo>
                <a:cubicBezTo>
                  <a:pt x="587525" y="1751099"/>
                  <a:pt x="600526" y="1743477"/>
                  <a:pt x="613326" y="1736874"/>
                </a:cubicBezTo>
                <a:cubicBezTo>
                  <a:pt x="626125" y="1730270"/>
                  <a:pt x="638748" y="1724589"/>
                  <a:pt x="651193" y="1719830"/>
                </a:cubicBezTo>
                <a:lnTo>
                  <a:pt x="706645" y="1762803"/>
                </a:lnTo>
                <a:cubicBezTo>
                  <a:pt x="692461" y="1792096"/>
                  <a:pt x="681748" y="1819051"/>
                  <a:pt x="674507" y="1843666"/>
                </a:cubicBezTo>
                <a:cubicBezTo>
                  <a:pt x="667265" y="1868282"/>
                  <a:pt x="663645" y="1891909"/>
                  <a:pt x="663645" y="1914546"/>
                </a:cubicBezTo>
                <a:cubicBezTo>
                  <a:pt x="663645" y="1937633"/>
                  <a:pt x="667766" y="1971115"/>
                  <a:pt x="676008" y="2014990"/>
                </a:cubicBezTo>
                <a:lnTo>
                  <a:pt x="643809" y="2002776"/>
                </a:lnTo>
                <a:cubicBezTo>
                  <a:pt x="637100" y="1971756"/>
                  <a:pt x="632173" y="1945021"/>
                  <a:pt x="629026" y="1922571"/>
                </a:cubicBezTo>
                <a:cubicBezTo>
                  <a:pt x="625880" y="1900122"/>
                  <a:pt x="624306" y="1881459"/>
                  <a:pt x="624306" y="1866584"/>
                </a:cubicBezTo>
                <a:cubicBezTo>
                  <a:pt x="624306" y="1839194"/>
                  <a:pt x="627798" y="1813870"/>
                  <a:pt x="634782" y="1790613"/>
                </a:cubicBezTo>
                <a:cubicBezTo>
                  <a:pt x="613087" y="1801103"/>
                  <a:pt x="591188" y="1816879"/>
                  <a:pt x="569084" y="1837941"/>
                </a:cubicBezTo>
                <a:cubicBezTo>
                  <a:pt x="546979" y="1859004"/>
                  <a:pt x="528335" y="1884389"/>
                  <a:pt x="513149" y="1914098"/>
                </a:cubicBezTo>
                <a:lnTo>
                  <a:pt x="464144" y="1867331"/>
                </a:lnTo>
                <a:lnTo>
                  <a:pt x="464144" y="1688070"/>
                </a:lnTo>
                <a:lnTo>
                  <a:pt x="434824" y="1688070"/>
                </a:lnTo>
                <a:lnTo>
                  <a:pt x="400078" y="1646484"/>
                </a:lnTo>
                <a:lnTo>
                  <a:pt x="698846" y="1646484"/>
                </a:lnTo>
                <a:lnTo>
                  <a:pt x="712668" y="1646484"/>
                </a:lnTo>
                <a:lnTo>
                  <a:pt x="1015270" y="1646484"/>
                </a:lnTo>
                <a:lnTo>
                  <a:pt x="1017301" y="1646484"/>
                </a:lnTo>
                <a:lnTo>
                  <a:pt x="1374339" y="1646484"/>
                </a:lnTo>
                <a:lnTo>
                  <a:pt x="1391371" y="1646484"/>
                </a:lnTo>
                <a:lnTo>
                  <a:pt x="1676062" y="1646484"/>
                </a:lnTo>
                <a:lnTo>
                  <a:pt x="1677074" y="1644885"/>
                </a:lnTo>
                <a:cubicBezTo>
                  <a:pt x="1679278" y="1640272"/>
                  <a:pt x="1680379" y="1636268"/>
                  <a:pt x="1680379" y="1632873"/>
                </a:cubicBezTo>
                <a:cubicBezTo>
                  <a:pt x="1680379" y="1624508"/>
                  <a:pt x="1666231" y="1618827"/>
                  <a:pt x="1637933" y="1615829"/>
                </a:cubicBezTo>
                <a:cubicBezTo>
                  <a:pt x="1613469" y="1612821"/>
                  <a:pt x="1594506" y="1610425"/>
                  <a:pt x="1581042" y="1608642"/>
                </a:cubicBezTo>
                <a:cubicBezTo>
                  <a:pt x="1567578" y="1606860"/>
                  <a:pt x="1558156" y="1605518"/>
                  <a:pt x="1552776" y="1604616"/>
                </a:cubicBezTo>
                <a:cubicBezTo>
                  <a:pt x="1538130" y="1599986"/>
                  <a:pt x="1526334" y="1593198"/>
                  <a:pt x="1517389" y="1584253"/>
                </a:cubicBezTo>
                <a:cubicBezTo>
                  <a:pt x="1508445" y="1575309"/>
                  <a:pt x="1503972" y="1564330"/>
                  <a:pt x="1503972" y="1551317"/>
                </a:cubicBezTo>
                <a:cubicBezTo>
                  <a:pt x="1503972" y="1540171"/>
                  <a:pt x="1508199" y="1530278"/>
                  <a:pt x="1516652" y="1521637"/>
                </a:cubicBezTo>
                <a:cubicBezTo>
                  <a:pt x="1525105" y="1512997"/>
                  <a:pt x="1536777" y="1505352"/>
                  <a:pt x="1551670" y="1498702"/>
                </a:cubicBezTo>
                <a:cubicBezTo>
                  <a:pt x="1562623" y="1494692"/>
                  <a:pt x="1574616" y="1491251"/>
                  <a:pt x="1587649" y="1488380"/>
                </a:cubicBezTo>
                <a:cubicBezTo>
                  <a:pt x="1600683" y="1485508"/>
                  <a:pt x="1613253" y="1484073"/>
                  <a:pt x="1625359" y="1484073"/>
                </a:cubicBezTo>
                <a:close/>
                <a:moveTo>
                  <a:pt x="2502798" y="1263305"/>
                </a:moveTo>
                <a:cubicBezTo>
                  <a:pt x="2512106" y="1263305"/>
                  <a:pt x="2520060" y="1266509"/>
                  <a:pt x="2526662" y="1272916"/>
                </a:cubicBezTo>
                <a:cubicBezTo>
                  <a:pt x="2533265" y="1279324"/>
                  <a:pt x="2536566" y="1287208"/>
                  <a:pt x="2536566" y="1296568"/>
                </a:cubicBezTo>
                <a:cubicBezTo>
                  <a:pt x="2536566" y="1305497"/>
                  <a:pt x="2533266" y="1313359"/>
                  <a:pt x="2526666" y="1320153"/>
                </a:cubicBezTo>
                <a:cubicBezTo>
                  <a:pt x="2520067" y="1326947"/>
                  <a:pt x="2512111" y="1330344"/>
                  <a:pt x="2502798" y="1330344"/>
                </a:cubicBezTo>
                <a:cubicBezTo>
                  <a:pt x="2493427" y="1330344"/>
                  <a:pt x="2485455" y="1326961"/>
                  <a:pt x="2478882" y="1320196"/>
                </a:cubicBezTo>
                <a:cubicBezTo>
                  <a:pt x="2472308" y="1313431"/>
                  <a:pt x="2469022" y="1305555"/>
                  <a:pt x="2469022" y="1296568"/>
                </a:cubicBezTo>
                <a:cubicBezTo>
                  <a:pt x="2469022" y="1287155"/>
                  <a:pt x="2472310" y="1279258"/>
                  <a:pt x="2478886" y="1272877"/>
                </a:cubicBezTo>
                <a:cubicBezTo>
                  <a:pt x="2485462" y="1266496"/>
                  <a:pt x="2493432" y="1263305"/>
                  <a:pt x="2502798" y="1263305"/>
                </a:cubicBezTo>
                <a:close/>
                <a:moveTo>
                  <a:pt x="2586417" y="1129274"/>
                </a:moveTo>
                <a:cubicBezTo>
                  <a:pt x="2573113" y="1135721"/>
                  <a:pt x="2557431" y="1143501"/>
                  <a:pt x="2539370" y="1152614"/>
                </a:cubicBezTo>
                <a:cubicBezTo>
                  <a:pt x="2521309" y="1161727"/>
                  <a:pt x="2503050" y="1171337"/>
                  <a:pt x="2484592" y="1181444"/>
                </a:cubicBezTo>
                <a:cubicBezTo>
                  <a:pt x="2533508" y="1200423"/>
                  <a:pt x="2567450" y="1230678"/>
                  <a:pt x="2586417" y="1272210"/>
                </a:cubicBezTo>
                <a:close/>
                <a:moveTo>
                  <a:pt x="3735344" y="1125314"/>
                </a:moveTo>
                <a:cubicBezTo>
                  <a:pt x="3723332" y="1131262"/>
                  <a:pt x="3709000" y="1138891"/>
                  <a:pt x="3692340" y="1148201"/>
                </a:cubicBezTo>
                <a:cubicBezTo>
                  <a:pt x="3675684" y="1157511"/>
                  <a:pt x="3658720" y="1167096"/>
                  <a:pt x="3641444" y="1176956"/>
                </a:cubicBezTo>
                <a:cubicBezTo>
                  <a:pt x="3675480" y="1190283"/>
                  <a:pt x="3702944" y="1210269"/>
                  <a:pt x="3723836" y="1236916"/>
                </a:cubicBezTo>
                <a:lnTo>
                  <a:pt x="3735344" y="1254677"/>
                </a:lnTo>
                <a:close/>
                <a:moveTo>
                  <a:pt x="2268479" y="1109313"/>
                </a:moveTo>
                <a:lnTo>
                  <a:pt x="2237330" y="1122689"/>
                </a:lnTo>
                <a:cubicBezTo>
                  <a:pt x="2227262" y="1128065"/>
                  <a:pt x="2218336" y="1134001"/>
                  <a:pt x="2210553" y="1140498"/>
                </a:cubicBezTo>
                <a:cubicBezTo>
                  <a:pt x="2237766" y="1150994"/>
                  <a:pt x="2251922" y="1166095"/>
                  <a:pt x="2253022" y="1185799"/>
                </a:cubicBezTo>
                <a:cubicBezTo>
                  <a:pt x="2254862" y="1177669"/>
                  <a:pt x="2257810" y="1166494"/>
                  <a:pt x="2261864" y="1152275"/>
                </a:cubicBezTo>
                <a:cubicBezTo>
                  <a:pt x="2266818" y="1136962"/>
                  <a:pt x="2269294" y="1124144"/>
                  <a:pt x="2269294" y="1113822"/>
                </a:cubicBezTo>
                <a:cubicBezTo>
                  <a:pt x="2268963" y="1113490"/>
                  <a:pt x="2268798" y="1112541"/>
                  <a:pt x="2268798" y="1110974"/>
                </a:cubicBezTo>
                <a:close/>
                <a:moveTo>
                  <a:pt x="1543845" y="1063820"/>
                </a:moveTo>
                <a:cubicBezTo>
                  <a:pt x="1580492" y="1080642"/>
                  <a:pt x="1598816" y="1099760"/>
                  <a:pt x="1598816" y="1121173"/>
                </a:cubicBezTo>
                <a:cubicBezTo>
                  <a:pt x="1598816" y="1123150"/>
                  <a:pt x="1598816" y="1125415"/>
                  <a:pt x="1598816" y="1127968"/>
                </a:cubicBezTo>
                <a:lnTo>
                  <a:pt x="1598788" y="1128448"/>
                </a:lnTo>
                <a:lnTo>
                  <a:pt x="1606143" y="1119702"/>
                </a:lnTo>
                <a:cubicBezTo>
                  <a:pt x="1614128" y="1111648"/>
                  <a:pt x="1622621" y="1107322"/>
                  <a:pt x="1631621" y="1106722"/>
                </a:cubicBezTo>
                <a:cubicBezTo>
                  <a:pt x="1640466" y="1106722"/>
                  <a:pt x="1648696" y="1110440"/>
                  <a:pt x="1656310" y="1117876"/>
                </a:cubicBezTo>
                <a:cubicBezTo>
                  <a:pt x="1663925" y="1125312"/>
                  <a:pt x="1669294" y="1135624"/>
                  <a:pt x="1672417" y="1148812"/>
                </a:cubicBezTo>
                <a:lnTo>
                  <a:pt x="1672417" y="1063820"/>
                </a:lnTo>
                <a:close/>
                <a:moveTo>
                  <a:pt x="388914" y="1063820"/>
                </a:moveTo>
                <a:lnTo>
                  <a:pt x="363793" y="1072470"/>
                </a:lnTo>
                <a:cubicBezTo>
                  <a:pt x="354427" y="1076552"/>
                  <a:pt x="346086" y="1081137"/>
                  <a:pt x="338768" y="1086226"/>
                </a:cubicBezTo>
                <a:cubicBezTo>
                  <a:pt x="324134" y="1096404"/>
                  <a:pt x="311163" y="1109899"/>
                  <a:pt x="299857" y="1126710"/>
                </a:cubicBezTo>
                <a:cubicBezTo>
                  <a:pt x="291649" y="1139604"/>
                  <a:pt x="285143" y="1154856"/>
                  <a:pt x="280339" y="1172464"/>
                </a:cubicBezTo>
                <a:cubicBezTo>
                  <a:pt x="275535" y="1190072"/>
                  <a:pt x="273133" y="1209946"/>
                  <a:pt x="273133" y="1232085"/>
                </a:cubicBezTo>
                <a:cubicBezTo>
                  <a:pt x="273133" y="1250784"/>
                  <a:pt x="277848" y="1267585"/>
                  <a:pt x="287276" y="1282488"/>
                </a:cubicBezTo>
                <a:cubicBezTo>
                  <a:pt x="296020" y="1297846"/>
                  <a:pt x="305843" y="1307445"/>
                  <a:pt x="316746" y="1311284"/>
                </a:cubicBezTo>
                <a:lnTo>
                  <a:pt x="324603" y="1312623"/>
                </a:lnTo>
                <a:lnTo>
                  <a:pt x="323361" y="1311690"/>
                </a:lnTo>
                <a:cubicBezTo>
                  <a:pt x="321270" y="1309522"/>
                  <a:pt x="319427" y="1306943"/>
                  <a:pt x="317834" y="1303955"/>
                </a:cubicBezTo>
                <a:cubicBezTo>
                  <a:pt x="314647" y="1297979"/>
                  <a:pt x="313054" y="1291730"/>
                  <a:pt x="313054" y="1285210"/>
                </a:cubicBezTo>
                <a:cubicBezTo>
                  <a:pt x="313054" y="1280188"/>
                  <a:pt x="314177" y="1275627"/>
                  <a:pt x="316422" y="1271528"/>
                </a:cubicBezTo>
                <a:cubicBezTo>
                  <a:pt x="318667" y="1267429"/>
                  <a:pt x="321589" y="1263778"/>
                  <a:pt x="325185" y="1260576"/>
                </a:cubicBezTo>
                <a:cubicBezTo>
                  <a:pt x="328782" y="1257373"/>
                  <a:pt x="332955" y="1254827"/>
                  <a:pt x="337704" y="1252936"/>
                </a:cubicBezTo>
                <a:cubicBezTo>
                  <a:pt x="342452" y="1251046"/>
                  <a:pt x="347308" y="1250101"/>
                  <a:pt x="352272" y="1250101"/>
                </a:cubicBezTo>
                <a:cubicBezTo>
                  <a:pt x="363058" y="1250101"/>
                  <a:pt x="372208" y="1254310"/>
                  <a:pt x="379722" y="1262729"/>
                </a:cubicBezTo>
                <a:cubicBezTo>
                  <a:pt x="383480" y="1266939"/>
                  <a:pt x="386298" y="1271658"/>
                  <a:pt x="388176" y="1276886"/>
                </a:cubicBezTo>
                <a:lnTo>
                  <a:pt x="390877" y="1293386"/>
                </a:lnTo>
                <a:lnTo>
                  <a:pt x="390081" y="1281116"/>
                </a:lnTo>
                <a:cubicBezTo>
                  <a:pt x="390081" y="1270046"/>
                  <a:pt x="394241" y="1252186"/>
                  <a:pt x="402560" y="1227533"/>
                </a:cubicBezTo>
                <a:lnTo>
                  <a:pt x="420481" y="1243207"/>
                </a:lnTo>
                <a:cubicBezTo>
                  <a:pt x="418625" y="1246335"/>
                  <a:pt x="417501" y="1249473"/>
                  <a:pt x="417109" y="1252621"/>
                </a:cubicBezTo>
                <a:cubicBezTo>
                  <a:pt x="416718" y="1255768"/>
                  <a:pt x="416522" y="1260644"/>
                  <a:pt x="416522" y="1267249"/>
                </a:cubicBezTo>
                <a:cubicBezTo>
                  <a:pt x="416522" y="1282336"/>
                  <a:pt x="422154" y="1293859"/>
                  <a:pt x="433418" y="1301817"/>
                </a:cubicBezTo>
                <a:cubicBezTo>
                  <a:pt x="444681" y="1309776"/>
                  <a:pt x="459632" y="1313590"/>
                  <a:pt x="478268" y="1313259"/>
                </a:cubicBezTo>
                <a:cubicBezTo>
                  <a:pt x="480634" y="1313233"/>
                  <a:pt x="484346" y="1313220"/>
                  <a:pt x="489402" y="1313220"/>
                </a:cubicBezTo>
                <a:cubicBezTo>
                  <a:pt x="494458" y="1313220"/>
                  <a:pt x="501927" y="1313574"/>
                  <a:pt x="511807" y="1314284"/>
                </a:cubicBezTo>
                <a:cubicBezTo>
                  <a:pt x="517650" y="1314626"/>
                  <a:pt x="523225" y="1315045"/>
                  <a:pt x="528534" y="1315543"/>
                </a:cubicBezTo>
                <a:cubicBezTo>
                  <a:pt x="533842" y="1316039"/>
                  <a:pt x="539428" y="1316461"/>
                  <a:pt x="545292" y="1316808"/>
                </a:cubicBezTo>
                <a:cubicBezTo>
                  <a:pt x="555493" y="1318565"/>
                  <a:pt x="563745" y="1321604"/>
                  <a:pt x="570048" y="1325927"/>
                </a:cubicBezTo>
                <a:cubicBezTo>
                  <a:pt x="576350" y="1330249"/>
                  <a:pt x="582404" y="1335997"/>
                  <a:pt x="588210" y="1343170"/>
                </a:cubicBezTo>
                <a:lnTo>
                  <a:pt x="591168" y="1347229"/>
                </a:lnTo>
                <a:lnTo>
                  <a:pt x="591168" y="1246551"/>
                </a:lnTo>
                <a:cubicBezTo>
                  <a:pt x="571337" y="1276262"/>
                  <a:pt x="547269" y="1291118"/>
                  <a:pt x="518962" y="1291118"/>
                </a:cubicBezTo>
                <a:cubicBezTo>
                  <a:pt x="500010" y="1291118"/>
                  <a:pt x="484830" y="1285239"/>
                  <a:pt x="473421" y="1273480"/>
                </a:cubicBezTo>
                <a:cubicBezTo>
                  <a:pt x="462012" y="1261722"/>
                  <a:pt x="454373" y="1245292"/>
                  <a:pt x="450503" y="1224189"/>
                </a:cubicBezTo>
                <a:lnTo>
                  <a:pt x="450503" y="1063820"/>
                </a:lnTo>
                <a:close/>
                <a:moveTo>
                  <a:pt x="3928270" y="958312"/>
                </a:moveTo>
                <a:cubicBezTo>
                  <a:pt x="3949830" y="967530"/>
                  <a:pt x="3967730" y="979854"/>
                  <a:pt x="3981970" y="995282"/>
                </a:cubicBezTo>
                <a:cubicBezTo>
                  <a:pt x="3996210" y="1010711"/>
                  <a:pt x="4008004" y="1028490"/>
                  <a:pt x="4017352" y="1048620"/>
                </a:cubicBezTo>
                <a:cubicBezTo>
                  <a:pt x="4026698" y="1068750"/>
                  <a:pt x="4033798" y="1090841"/>
                  <a:pt x="4038652" y="1114894"/>
                </a:cubicBezTo>
                <a:cubicBezTo>
                  <a:pt x="4043506" y="1138947"/>
                  <a:pt x="4045934" y="1163875"/>
                  <a:pt x="4045934" y="1189679"/>
                </a:cubicBezTo>
                <a:cubicBezTo>
                  <a:pt x="4045934" y="1216335"/>
                  <a:pt x="4043250" y="1242299"/>
                  <a:pt x="4037884" y="1267572"/>
                </a:cubicBezTo>
                <a:cubicBezTo>
                  <a:pt x="4032516" y="1292845"/>
                  <a:pt x="4024932" y="1316001"/>
                  <a:pt x="4015128" y="1337041"/>
                </a:cubicBezTo>
                <a:cubicBezTo>
                  <a:pt x="4005322" y="1358080"/>
                  <a:pt x="3993362" y="1376762"/>
                  <a:pt x="3979248" y="1393084"/>
                </a:cubicBezTo>
                <a:cubicBezTo>
                  <a:pt x="3965134" y="1409407"/>
                  <a:pt x="3948208" y="1422196"/>
                  <a:pt x="3928466" y="1431451"/>
                </a:cubicBezTo>
                <a:lnTo>
                  <a:pt x="3917692" y="1414879"/>
                </a:lnTo>
                <a:cubicBezTo>
                  <a:pt x="3928624" y="1404461"/>
                  <a:pt x="3938704" y="1392290"/>
                  <a:pt x="3947934" y="1378366"/>
                </a:cubicBezTo>
                <a:cubicBezTo>
                  <a:pt x="3957162" y="1364441"/>
                  <a:pt x="3965264" y="1348313"/>
                  <a:pt x="3972236" y="1329981"/>
                </a:cubicBezTo>
                <a:cubicBezTo>
                  <a:pt x="3979210" y="1311650"/>
                  <a:pt x="3984738" y="1291219"/>
                  <a:pt x="3988820" y="1268688"/>
                </a:cubicBezTo>
                <a:cubicBezTo>
                  <a:pt x="3992904" y="1246158"/>
                  <a:pt x="3994946" y="1222133"/>
                  <a:pt x="3994946" y="1196613"/>
                </a:cubicBezTo>
                <a:cubicBezTo>
                  <a:pt x="3994946" y="1173696"/>
                  <a:pt x="3993220" y="1151142"/>
                  <a:pt x="3989768" y="1128950"/>
                </a:cubicBezTo>
                <a:cubicBezTo>
                  <a:pt x="3986316" y="1106759"/>
                  <a:pt x="3981434" y="1086115"/>
                  <a:pt x="3975124" y="1067019"/>
                </a:cubicBezTo>
                <a:cubicBezTo>
                  <a:pt x="3968814" y="1047922"/>
                  <a:pt x="3960910" y="1030732"/>
                  <a:pt x="3951416" y="1015448"/>
                </a:cubicBezTo>
                <a:cubicBezTo>
                  <a:pt x="3941922" y="1000164"/>
                  <a:pt x="3930680" y="986811"/>
                  <a:pt x="3917692" y="975389"/>
                </a:cubicBezTo>
                <a:close/>
                <a:moveTo>
                  <a:pt x="2805952" y="958312"/>
                </a:moveTo>
                <a:lnTo>
                  <a:pt x="2817366" y="975239"/>
                </a:lnTo>
                <a:cubicBezTo>
                  <a:pt x="2805987" y="985741"/>
                  <a:pt x="2795685" y="997867"/>
                  <a:pt x="2786461" y="1011618"/>
                </a:cubicBezTo>
                <a:cubicBezTo>
                  <a:pt x="2777238" y="1025369"/>
                  <a:pt x="2769230" y="1041384"/>
                  <a:pt x="2762439" y="1059663"/>
                </a:cubicBezTo>
                <a:cubicBezTo>
                  <a:pt x="2755647" y="1077942"/>
                  <a:pt x="2750227" y="1098253"/>
                  <a:pt x="2746178" y="1120597"/>
                </a:cubicBezTo>
                <a:cubicBezTo>
                  <a:pt x="2742129" y="1142941"/>
                  <a:pt x="2740104" y="1166960"/>
                  <a:pt x="2740104" y="1192653"/>
                </a:cubicBezTo>
                <a:cubicBezTo>
                  <a:pt x="2740104" y="1216006"/>
                  <a:pt x="2741823" y="1238804"/>
                  <a:pt x="2745259" y="1261045"/>
                </a:cubicBezTo>
                <a:cubicBezTo>
                  <a:pt x="2748695" y="1283286"/>
                  <a:pt x="2753577" y="1303900"/>
                  <a:pt x="2759903" y="1322886"/>
                </a:cubicBezTo>
                <a:cubicBezTo>
                  <a:pt x="2766229" y="1341872"/>
                  <a:pt x="2774072" y="1359027"/>
                  <a:pt x="2783433" y="1374351"/>
                </a:cubicBezTo>
                <a:cubicBezTo>
                  <a:pt x="2792793" y="1389674"/>
                  <a:pt x="2804104" y="1403184"/>
                  <a:pt x="2817366" y="1414879"/>
                </a:cubicBezTo>
                <a:lnTo>
                  <a:pt x="2805976" y="1431451"/>
                </a:lnTo>
                <a:cubicBezTo>
                  <a:pt x="2784689" y="1422638"/>
                  <a:pt x="2766917" y="1410422"/>
                  <a:pt x="2752658" y="1394804"/>
                </a:cubicBezTo>
                <a:cubicBezTo>
                  <a:pt x="2738399" y="1379186"/>
                  <a:pt x="2726580" y="1361279"/>
                  <a:pt x="2717201" y="1341083"/>
                </a:cubicBezTo>
                <a:cubicBezTo>
                  <a:pt x="2707823" y="1320888"/>
                  <a:pt x="2700798" y="1298795"/>
                  <a:pt x="2696125" y="1274805"/>
                </a:cubicBezTo>
                <a:cubicBezTo>
                  <a:pt x="2691453" y="1250816"/>
                  <a:pt x="2689117" y="1225743"/>
                  <a:pt x="2689117" y="1199587"/>
                </a:cubicBezTo>
                <a:cubicBezTo>
                  <a:pt x="2689117" y="1172805"/>
                  <a:pt x="2691774" y="1146895"/>
                  <a:pt x="2697088" y="1121859"/>
                </a:cubicBezTo>
                <a:cubicBezTo>
                  <a:pt x="2702401" y="1096823"/>
                  <a:pt x="2709884" y="1073855"/>
                  <a:pt x="2719537" y="1052955"/>
                </a:cubicBezTo>
                <a:cubicBezTo>
                  <a:pt x="2729189" y="1032054"/>
                  <a:pt x="2741048" y="1013470"/>
                  <a:pt x="2755115" y="997203"/>
                </a:cubicBezTo>
                <a:cubicBezTo>
                  <a:pt x="2769181" y="980936"/>
                  <a:pt x="2786127" y="967972"/>
                  <a:pt x="2805952" y="958312"/>
                </a:cubicBezTo>
                <a:close/>
                <a:moveTo>
                  <a:pt x="2833121" y="899239"/>
                </a:moveTo>
                <a:cubicBezTo>
                  <a:pt x="2833857" y="899239"/>
                  <a:pt x="2834887" y="899322"/>
                  <a:pt x="2836213" y="899488"/>
                </a:cubicBezTo>
                <a:cubicBezTo>
                  <a:pt x="2837538" y="899653"/>
                  <a:pt x="2840543" y="899736"/>
                  <a:pt x="2845228" y="899736"/>
                </a:cubicBezTo>
                <a:cubicBezTo>
                  <a:pt x="2837304" y="910122"/>
                  <a:pt x="2833341" y="919393"/>
                  <a:pt x="2833341" y="927549"/>
                </a:cubicBezTo>
                <a:cubicBezTo>
                  <a:pt x="2833341" y="935248"/>
                  <a:pt x="2838179" y="942002"/>
                  <a:pt x="2847855" y="947813"/>
                </a:cubicBezTo>
                <a:cubicBezTo>
                  <a:pt x="2853624" y="951405"/>
                  <a:pt x="2861136" y="953200"/>
                  <a:pt x="2870391" y="953200"/>
                </a:cubicBezTo>
                <a:cubicBezTo>
                  <a:pt x="2874782" y="953200"/>
                  <a:pt x="2882731" y="952809"/>
                  <a:pt x="2894240" y="952025"/>
                </a:cubicBezTo>
                <a:cubicBezTo>
                  <a:pt x="2905748" y="951242"/>
                  <a:pt x="2921607" y="950008"/>
                  <a:pt x="2941816" y="948326"/>
                </a:cubicBezTo>
                <a:cubicBezTo>
                  <a:pt x="2977931" y="949015"/>
                  <a:pt x="3005447" y="956239"/>
                  <a:pt x="3024363" y="969998"/>
                </a:cubicBezTo>
                <a:cubicBezTo>
                  <a:pt x="3043277" y="983757"/>
                  <a:pt x="3051910" y="1002579"/>
                  <a:pt x="3050258" y="1026463"/>
                </a:cubicBezTo>
                <a:lnTo>
                  <a:pt x="3061813" y="1026463"/>
                </a:lnTo>
                <a:lnTo>
                  <a:pt x="3070688" y="1026463"/>
                </a:lnTo>
                <a:lnTo>
                  <a:pt x="3226024" y="1026463"/>
                </a:lnTo>
                <a:lnTo>
                  <a:pt x="3252788" y="1026463"/>
                </a:lnTo>
                <a:lnTo>
                  <a:pt x="3528364" y="1026463"/>
                </a:lnTo>
                <a:lnTo>
                  <a:pt x="3539720" y="1026463"/>
                </a:lnTo>
                <a:lnTo>
                  <a:pt x="3886412" y="1026463"/>
                </a:lnTo>
                <a:lnTo>
                  <a:pt x="3918088" y="1063820"/>
                </a:lnTo>
                <a:lnTo>
                  <a:pt x="3773204" y="1063820"/>
                </a:lnTo>
                <a:lnTo>
                  <a:pt x="3773204" y="1074532"/>
                </a:lnTo>
                <a:cubicBezTo>
                  <a:pt x="3803956" y="1074532"/>
                  <a:pt x="3829820" y="1088520"/>
                  <a:pt x="3850796" y="1116496"/>
                </a:cubicBezTo>
                <a:cubicBezTo>
                  <a:pt x="3870056" y="1140817"/>
                  <a:pt x="3879684" y="1167633"/>
                  <a:pt x="3879684" y="1196944"/>
                </a:cubicBezTo>
                <a:cubicBezTo>
                  <a:pt x="3879684" y="1204511"/>
                  <a:pt x="3878436" y="1211685"/>
                  <a:pt x="3875936" y="1218466"/>
                </a:cubicBezTo>
                <a:cubicBezTo>
                  <a:pt x="3873440" y="1225247"/>
                  <a:pt x="3869984" y="1231304"/>
                  <a:pt x="3865572" y="1236636"/>
                </a:cubicBezTo>
                <a:cubicBezTo>
                  <a:pt x="3861160" y="1241968"/>
                  <a:pt x="3855836" y="1246193"/>
                  <a:pt x="3849596" y="1249312"/>
                </a:cubicBezTo>
                <a:cubicBezTo>
                  <a:pt x="3843356" y="1252430"/>
                  <a:pt x="3836516" y="1253989"/>
                  <a:pt x="3829076" y="1253989"/>
                </a:cubicBezTo>
                <a:cubicBezTo>
                  <a:pt x="3823760" y="1253989"/>
                  <a:pt x="3818660" y="1252956"/>
                  <a:pt x="3813780" y="1250889"/>
                </a:cubicBezTo>
                <a:cubicBezTo>
                  <a:pt x="3808900" y="1248823"/>
                  <a:pt x="3804520" y="1246126"/>
                  <a:pt x="3800640" y="1242800"/>
                </a:cubicBezTo>
                <a:cubicBezTo>
                  <a:pt x="3796756" y="1239474"/>
                  <a:pt x="3793576" y="1235426"/>
                  <a:pt x="3791100" y="1230657"/>
                </a:cubicBezTo>
                <a:cubicBezTo>
                  <a:pt x="3788620" y="1225887"/>
                  <a:pt x="3787380" y="1220592"/>
                  <a:pt x="3787380" y="1214771"/>
                </a:cubicBezTo>
                <a:cubicBezTo>
                  <a:pt x="3787380" y="1204627"/>
                  <a:pt x="3790992" y="1196134"/>
                  <a:pt x="3798212" y="1189293"/>
                </a:cubicBezTo>
                <a:cubicBezTo>
                  <a:pt x="3805436" y="1182451"/>
                  <a:pt x="3814404" y="1179031"/>
                  <a:pt x="3825116" y="1179031"/>
                </a:cubicBezTo>
                <a:cubicBezTo>
                  <a:pt x="3831688" y="1179031"/>
                  <a:pt x="3837548" y="1180556"/>
                  <a:pt x="3842696" y="1183606"/>
                </a:cubicBezTo>
                <a:cubicBezTo>
                  <a:pt x="3847844" y="1186656"/>
                  <a:pt x="3850540" y="1189913"/>
                  <a:pt x="3850780" y="1193379"/>
                </a:cubicBezTo>
                <a:lnTo>
                  <a:pt x="3849780" y="1191249"/>
                </a:lnTo>
                <a:cubicBezTo>
                  <a:pt x="3849780" y="1174064"/>
                  <a:pt x="3842608" y="1158299"/>
                  <a:pt x="3828264" y="1143953"/>
                </a:cubicBezTo>
                <a:cubicBezTo>
                  <a:pt x="3814384" y="1128830"/>
                  <a:pt x="3795864" y="1121412"/>
                  <a:pt x="3772700" y="1121701"/>
                </a:cubicBezTo>
                <a:lnTo>
                  <a:pt x="3772700" y="1353038"/>
                </a:lnTo>
                <a:cubicBezTo>
                  <a:pt x="3766160" y="1352601"/>
                  <a:pt x="3761520" y="1351585"/>
                  <a:pt x="3758780" y="1349989"/>
                </a:cubicBezTo>
                <a:cubicBezTo>
                  <a:pt x="3756044" y="1348393"/>
                  <a:pt x="3754548" y="1347264"/>
                  <a:pt x="3754296" y="1346601"/>
                </a:cubicBezTo>
                <a:cubicBezTo>
                  <a:pt x="3746888" y="1328475"/>
                  <a:pt x="3738780" y="1312612"/>
                  <a:pt x="3729980" y="1299013"/>
                </a:cubicBezTo>
                <a:cubicBezTo>
                  <a:pt x="3721176" y="1285415"/>
                  <a:pt x="3711396" y="1273236"/>
                  <a:pt x="3700636" y="1262477"/>
                </a:cubicBezTo>
                <a:cubicBezTo>
                  <a:pt x="3676356" y="1238192"/>
                  <a:pt x="3648612" y="1224226"/>
                  <a:pt x="3617404" y="1220576"/>
                </a:cubicBezTo>
                <a:lnTo>
                  <a:pt x="3575904" y="1166702"/>
                </a:lnTo>
                <a:cubicBezTo>
                  <a:pt x="3624664" y="1127152"/>
                  <a:pt x="3678312" y="1097891"/>
                  <a:pt x="3736856" y="1078918"/>
                </a:cubicBezTo>
                <a:lnTo>
                  <a:pt x="3736856" y="1063820"/>
                </a:lnTo>
                <a:lnTo>
                  <a:pt x="3570900" y="1063820"/>
                </a:lnTo>
                <a:lnTo>
                  <a:pt x="3559528" y="1063820"/>
                </a:lnTo>
                <a:lnTo>
                  <a:pt x="3519392" y="1063820"/>
                </a:lnTo>
                <a:lnTo>
                  <a:pt x="3519392" y="1356619"/>
                </a:lnTo>
                <a:lnTo>
                  <a:pt x="3480576" y="1327031"/>
                </a:lnTo>
                <a:lnTo>
                  <a:pt x="3480576" y="1166126"/>
                </a:lnTo>
                <a:cubicBezTo>
                  <a:pt x="3480576" y="1157639"/>
                  <a:pt x="3477488" y="1150160"/>
                  <a:pt x="3471312" y="1143689"/>
                </a:cubicBezTo>
                <a:cubicBezTo>
                  <a:pt x="3465136" y="1137218"/>
                  <a:pt x="3457852" y="1133983"/>
                  <a:pt x="3449464" y="1133983"/>
                </a:cubicBezTo>
                <a:cubicBezTo>
                  <a:pt x="3436988" y="1133983"/>
                  <a:pt x="3430748" y="1141887"/>
                  <a:pt x="3430748" y="1157694"/>
                </a:cubicBezTo>
                <a:cubicBezTo>
                  <a:pt x="3430748" y="1161790"/>
                  <a:pt x="3431572" y="1168627"/>
                  <a:pt x="3433224" y="1178203"/>
                </a:cubicBezTo>
                <a:lnTo>
                  <a:pt x="3412812" y="1184560"/>
                </a:lnTo>
                <a:cubicBezTo>
                  <a:pt x="3409668" y="1168180"/>
                  <a:pt x="3402724" y="1155775"/>
                  <a:pt x="3391988" y="1147345"/>
                </a:cubicBezTo>
                <a:cubicBezTo>
                  <a:pt x="3380528" y="1138106"/>
                  <a:pt x="3367500" y="1133486"/>
                  <a:pt x="3352904" y="1133486"/>
                </a:cubicBezTo>
                <a:cubicBezTo>
                  <a:pt x="3346744" y="1133486"/>
                  <a:pt x="3340812" y="1134763"/>
                  <a:pt x="3335104" y="1137316"/>
                </a:cubicBezTo>
                <a:cubicBezTo>
                  <a:pt x="3329396" y="1139869"/>
                  <a:pt x="3324360" y="1143254"/>
                  <a:pt x="3319996" y="1147471"/>
                </a:cubicBezTo>
                <a:cubicBezTo>
                  <a:pt x="3315628" y="1151689"/>
                  <a:pt x="3312196" y="1156663"/>
                  <a:pt x="3309696" y="1162395"/>
                </a:cubicBezTo>
                <a:cubicBezTo>
                  <a:pt x="3307196" y="1168127"/>
                  <a:pt x="3305944" y="1174140"/>
                  <a:pt x="3305944" y="1180435"/>
                </a:cubicBezTo>
                <a:cubicBezTo>
                  <a:pt x="3305944" y="1200333"/>
                  <a:pt x="3315952" y="1211857"/>
                  <a:pt x="3335968" y="1215007"/>
                </a:cubicBezTo>
                <a:cubicBezTo>
                  <a:pt x="3330024" y="1210559"/>
                  <a:pt x="3327052" y="1204482"/>
                  <a:pt x="3327052" y="1196778"/>
                </a:cubicBezTo>
                <a:cubicBezTo>
                  <a:pt x="3327052" y="1187623"/>
                  <a:pt x="3330748" y="1179542"/>
                  <a:pt x="3338132" y="1172535"/>
                </a:cubicBezTo>
                <a:cubicBezTo>
                  <a:pt x="3345516" y="1165528"/>
                  <a:pt x="3353648" y="1162024"/>
                  <a:pt x="3362516" y="1162024"/>
                </a:cubicBezTo>
                <a:cubicBezTo>
                  <a:pt x="3391824" y="1163928"/>
                  <a:pt x="3406476" y="1178318"/>
                  <a:pt x="3406476" y="1205195"/>
                </a:cubicBezTo>
                <a:cubicBezTo>
                  <a:pt x="3406052" y="1219346"/>
                  <a:pt x="3401584" y="1230307"/>
                  <a:pt x="3393072" y="1238079"/>
                </a:cubicBezTo>
                <a:cubicBezTo>
                  <a:pt x="3384560" y="1245852"/>
                  <a:pt x="3372440" y="1250274"/>
                  <a:pt x="3356712" y="1251347"/>
                </a:cubicBezTo>
                <a:cubicBezTo>
                  <a:pt x="3343932" y="1251347"/>
                  <a:pt x="3332288" y="1249333"/>
                  <a:pt x="3321780" y="1245305"/>
                </a:cubicBezTo>
                <a:cubicBezTo>
                  <a:pt x="3311272" y="1241277"/>
                  <a:pt x="3302204" y="1235537"/>
                  <a:pt x="3294576" y="1228086"/>
                </a:cubicBezTo>
                <a:cubicBezTo>
                  <a:pt x="3286948" y="1220634"/>
                  <a:pt x="3281044" y="1211772"/>
                  <a:pt x="3276864" y="1201499"/>
                </a:cubicBezTo>
                <a:cubicBezTo>
                  <a:pt x="3272684" y="1191227"/>
                  <a:pt x="3270592" y="1179748"/>
                  <a:pt x="3270592" y="1167065"/>
                </a:cubicBezTo>
                <a:cubicBezTo>
                  <a:pt x="3270592" y="1147061"/>
                  <a:pt x="3276136" y="1128596"/>
                  <a:pt x="3287228" y="1111668"/>
                </a:cubicBezTo>
                <a:cubicBezTo>
                  <a:pt x="3300036" y="1092558"/>
                  <a:pt x="3316644" y="1083004"/>
                  <a:pt x="3337048" y="1083004"/>
                </a:cubicBezTo>
                <a:cubicBezTo>
                  <a:pt x="3362540" y="1083004"/>
                  <a:pt x="3382156" y="1095051"/>
                  <a:pt x="3395892" y="1119146"/>
                </a:cubicBezTo>
                <a:cubicBezTo>
                  <a:pt x="3395892" y="1112709"/>
                  <a:pt x="3400100" y="1105466"/>
                  <a:pt x="3408520" y="1097415"/>
                </a:cubicBezTo>
                <a:cubicBezTo>
                  <a:pt x="3417132" y="1088801"/>
                  <a:pt x="3425996" y="1084494"/>
                  <a:pt x="3435108" y="1084494"/>
                </a:cubicBezTo>
                <a:cubicBezTo>
                  <a:pt x="3460636" y="1084494"/>
                  <a:pt x="3476120" y="1099679"/>
                  <a:pt x="3481560" y="1130047"/>
                </a:cubicBezTo>
                <a:lnTo>
                  <a:pt x="3481560" y="1063820"/>
                </a:lnTo>
                <a:lnTo>
                  <a:pt x="3276876" y="1063820"/>
                </a:lnTo>
                <a:lnTo>
                  <a:pt x="3251748" y="1072482"/>
                </a:lnTo>
                <a:cubicBezTo>
                  <a:pt x="3242384" y="1076569"/>
                  <a:pt x="3234044" y="1081160"/>
                  <a:pt x="3226724" y="1086257"/>
                </a:cubicBezTo>
                <a:cubicBezTo>
                  <a:pt x="3212092" y="1096451"/>
                  <a:pt x="3199120" y="1109964"/>
                  <a:pt x="3187816" y="1126797"/>
                </a:cubicBezTo>
                <a:cubicBezTo>
                  <a:pt x="3179604" y="1139712"/>
                  <a:pt x="3173100" y="1154987"/>
                  <a:pt x="3168296" y="1172622"/>
                </a:cubicBezTo>
                <a:cubicBezTo>
                  <a:pt x="3163492" y="1190256"/>
                  <a:pt x="3161092" y="1211708"/>
                  <a:pt x="3161092" y="1236975"/>
                </a:cubicBezTo>
                <a:cubicBezTo>
                  <a:pt x="3161360" y="1252888"/>
                  <a:pt x="3166376" y="1268406"/>
                  <a:pt x="3176140" y="1283530"/>
                </a:cubicBezTo>
                <a:cubicBezTo>
                  <a:pt x="3192500" y="1306468"/>
                  <a:pt x="3206732" y="1316701"/>
                  <a:pt x="3218836" y="1314229"/>
                </a:cubicBezTo>
                <a:cubicBezTo>
                  <a:pt x="3213356" y="1313582"/>
                  <a:pt x="3209016" y="1310246"/>
                  <a:pt x="3205816" y="1304219"/>
                </a:cubicBezTo>
                <a:cubicBezTo>
                  <a:pt x="3202612" y="1298193"/>
                  <a:pt x="3201012" y="1291901"/>
                  <a:pt x="3201012" y="1285344"/>
                </a:cubicBezTo>
                <a:cubicBezTo>
                  <a:pt x="3201012" y="1275410"/>
                  <a:pt x="3205060" y="1267053"/>
                  <a:pt x="3213160" y="1260272"/>
                </a:cubicBezTo>
                <a:cubicBezTo>
                  <a:pt x="3221264" y="1253491"/>
                  <a:pt x="3230284" y="1250101"/>
                  <a:pt x="3240228" y="1250101"/>
                </a:cubicBezTo>
                <a:cubicBezTo>
                  <a:pt x="3251016" y="1250101"/>
                  <a:pt x="3260164" y="1254310"/>
                  <a:pt x="3267680" y="1262729"/>
                </a:cubicBezTo>
                <a:cubicBezTo>
                  <a:pt x="3275192" y="1271148"/>
                  <a:pt x="3278952" y="1281605"/>
                  <a:pt x="3278952" y="1294099"/>
                </a:cubicBezTo>
                <a:cubicBezTo>
                  <a:pt x="3278952" y="1301367"/>
                  <a:pt x="3277468" y="1308140"/>
                  <a:pt x="3274508" y="1314418"/>
                </a:cubicBezTo>
                <a:cubicBezTo>
                  <a:pt x="3271544" y="1320697"/>
                  <a:pt x="3267508" y="1326106"/>
                  <a:pt x="3262404" y="1330644"/>
                </a:cubicBezTo>
                <a:cubicBezTo>
                  <a:pt x="3257296" y="1335182"/>
                  <a:pt x="3251400" y="1338710"/>
                  <a:pt x="3244716" y="1341229"/>
                </a:cubicBezTo>
                <a:cubicBezTo>
                  <a:pt x="3238032" y="1343748"/>
                  <a:pt x="3231088" y="1345008"/>
                  <a:pt x="3223884" y="1345008"/>
                </a:cubicBezTo>
                <a:cubicBezTo>
                  <a:pt x="3189452" y="1345008"/>
                  <a:pt x="3163192" y="1327967"/>
                  <a:pt x="3145100" y="1293886"/>
                </a:cubicBezTo>
                <a:cubicBezTo>
                  <a:pt x="3130184" y="1266820"/>
                  <a:pt x="3122724" y="1235479"/>
                  <a:pt x="3122724" y="1199863"/>
                </a:cubicBezTo>
                <a:cubicBezTo>
                  <a:pt x="3122724" y="1150658"/>
                  <a:pt x="3142380" y="1105310"/>
                  <a:pt x="3181692" y="1063820"/>
                </a:cubicBezTo>
                <a:lnTo>
                  <a:pt x="3101261" y="1063820"/>
                </a:lnTo>
                <a:lnTo>
                  <a:pt x="3092387" y="1063820"/>
                </a:lnTo>
                <a:lnTo>
                  <a:pt x="2957813" y="1063820"/>
                </a:lnTo>
                <a:lnTo>
                  <a:pt x="2961133" y="1066893"/>
                </a:lnTo>
                <a:cubicBezTo>
                  <a:pt x="2963636" y="1070176"/>
                  <a:pt x="2965916" y="1072975"/>
                  <a:pt x="2967972" y="1075289"/>
                </a:cubicBezTo>
                <a:cubicBezTo>
                  <a:pt x="2996074" y="1085207"/>
                  <a:pt x="3015194" y="1096108"/>
                  <a:pt x="3025333" y="1107992"/>
                </a:cubicBezTo>
                <a:cubicBezTo>
                  <a:pt x="3040956" y="1123274"/>
                  <a:pt x="3048768" y="1142979"/>
                  <a:pt x="3048768" y="1167108"/>
                </a:cubicBezTo>
                <a:cubicBezTo>
                  <a:pt x="3048768" y="1191237"/>
                  <a:pt x="3038937" y="1211345"/>
                  <a:pt x="3019275" y="1227431"/>
                </a:cubicBezTo>
                <a:cubicBezTo>
                  <a:pt x="3005455" y="1239226"/>
                  <a:pt x="2985573" y="1247887"/>
                  <a:pt x="2959627" y="1253413"/>
                </a:cubicBezTo>
                <a:cubicBezTo>
                  <a:pt x="2977237" y="1261038"/>
                  <a:pt x="2996727" y="1273960"/>
                  <a:pt x="3018095" y="1292179"/>
                </a:cubicBezTo>
                <a:cubicBezTo>
                  <a:pt x="3039464" y="1310397"/>
                  <a:pt x="3062927" y="1332455"/>
                  <a:pt x="3088483" y="1358354"/>
                </a:cubicBezTo>
                <a:lnTo>
                  <a:pt x="3095322" y="1394141"/>
                </a:lnTo>
                <a:cubicBezTo>
                  <a:pt x="3076438" y="1378418"/>
                  <a:pt x="3059183" y="1364128"/>
                  <a:pt x="3043557" y="1351271"/>
                </a:cubicBezTo>
                <a:cubicBezTo>
                  <a:pt x="3027932" y="1338413"/>
                  <a:pt x="3009591" y="1325843"/>
                  <a:pt x="2988535" y="1313559"/>
                </a:cubicBezTo>
                <a:cubicBezTo>
                  <a:pt x="2971414" y="1303946"/>
                  <a:pt x="2952918" y="1295231"/>
                  <a:pt x="2933048" y="1287414"/>
                </a:cubicBezTo>
                <a:cubicBezTo>
                  <a:pt x="2913179" y="1279597"/>
                  <a:pt x="2892440" y="1273033"/>
                  <a:pt x="2870833" y="1267722"/>
                </a:cubicBezTo>
                <a:lnTo>
                  <a:pt x="2836126" y="1188922"/>
                </a:lnTo>
                <a:cubicBezTo>
                  <a:pt x="2864023" y="1202253"/>
                  <a:pt x="2892324" y="1210083"/>
                  <a:pt x="2921031" y="1212412"/>
                </a:cubicBezTo>
                <a:cubicBezTo>
                  <a:pt x="2940293" y="1213590"/>
                  <a:pt x="2958201" y="1209888"/>
                  <a:pt x="2974756" y="1201306"/>
                </a:cubicBezTo>
                <a:cubicBezTo>
                  <a:pt x="2994917" y="1191704"/>
                  <a:pt x="3004503" y="1178463"/>
                  <a:pt x="3003515" y="1161583"/>
                </a:cubicBezTo>
                <a:cubicBezTo>
                  <a:pt x="3003515" y="1156003"/>
                  <a:pt x="3002699" y="1150692"/>
                  <a:pt x="3001066" y="1145649"/>
                </a:cubicBezTo>
                <a:cubicBezTo>
                  <a:pt x="2999433" y="1140606"/>
                  <a:pt x="2997069" y="1136168"/>
                  <a:pt x="2993975" y="1132334"/>
                </a:cubicBezTo>
                <a:cubicBezTo>
                  <a:pt x="2990880" y="1128501"/>
                  <a:pt x="2987349" y="1125451"/>
                  <a:pt x="2983381" y="1123185"/>
                </a:cubicBezTo>
                <a:cubicBezTo>
                  <a:pt x="2979413" y="1120918"/>
                  <a:pt x="2974932" y="1119785"/>
                  <a:pt x="2969936" y="1119785"/>
                </a:cubicBezTo>
                <a:cubicBezTo>
                  <a:pt x="2967895" y="1119785"/>
                  <a:pt x="2965827" y="1120107"/>
                  <a:pt x="2963729" y="1120751"/>
                </a:cubicBezTo>
                <a:cubicBezTo>
                  <a:pt x="2961630" y="1121395"/>
                  <a:pt x="2960594" y="1121715"/>
                  <a:pt x="2960621" y="1121709"/>
                </a:cubicBezTo>
                <a:cubicBezTo>
                  <a:pt x="2960621" y="1133646"/>
                  <a:pt x="2954455" y="1145599"/>
                  <a:pt x="2942123" y="1157568"/>
                </a:cubicBezTo>
                <a:cubicBezTo>
                  <a:pt x="2929618" y="1169352"/>
                  <a:pt x="2916272" y="1175245"/>
                  <a:pt x="2902085" y="1175245"/>
                </a:cubicBezTo>
                <a:cubicBezTo>
                  <a:pt x="2892640" y="1175245"/>
                  <a:pt x="2883908" y="1172287"/>
                  <a:pt x="2875889" y="1166371"/>
                </a:cubicBezTo>
                <a:cubicBezTo>
                  <a:pt x="2867869" y="1160455"/>
                  <a:pt x="2863860" y="1152488"/>
                  <a:pt x="2863860" y="1142470"/>
                </a:cubicBezTo>
                <a:cubicBezTo>
                  <a:pt x="2863860" y="1125748"/>
                  <a:pt x="2870988" y="1110782"/>
                  <a:pt x="2885244" y="1097572"/>
                </a:cubicBezTo>
                <a:cubicBezTo>
                  <a:pt x="2898485" y="1085346"/>
                  <a:pt x="2912980" y="1078492"/>
                  <a:pt x="2928730" y="1077009"/>
                </a:cubicBezTo>
                <a:cubicBezTo>
                  <a:pt x="2928730" y="1076104"/>
                  <a:pt x="2923563" y="1071708"/>
                  <a:pt x="2913230" y="1063820"/>
                </a:cubicBezTo>
                <a:lnTo>
                  <a:pt x="2823608" y="1063820"/>
                </a:lnTo>
                <a:lnTo>
                  <a:pt x="2793042" y="1026463"/>
                </a:lnTo>
                <a:lnTo>
                  <a:pt x="2986272" y="1026463"/>
                </a:lnTo>
                <a:cubicBezTo>
                  <a:pt x="2989769" y="1026463"/>
                  <a:pt x="2993400" y="1026104"/>
                  <a:pt x="2997165" y="1025386"/>
                </a:cubicBezTo>
                <a:cubicBezTo>
                  <a:pt x="3000930" y="1024669"/>
                  <a:pt x="3004645" y="1023650"/>
                  <a:pt x="3008311" y="1022330"/>
                </a:cubicBezTo>
                <a:cubicBezTo>
                  <a:pt x="3016335" y="1019506"/>
                  <a:pt x="3020347" y="1015523"/>
                  <a:pt x="3020347" y="1010380"/>
                </a:cubicBezTo>
                <a:cubicBezTo>
                  <a:pt x="3020347" y="1006078"/>
                  <a:pt x="3015641" y="1002592"/>
                  <a:pt x="3006228" y="999920"/>
                </a:cubicBezTo>
                <a:cubicBezTo>
                  <a:pt x="3002952" y="998737"/>
                  <a:pt x="2999283" y="997910"/>
                  <a:pt x="2995221" y="997440"/>
                </a:cubicBezTo>
                <a:cubicBezTo>
                  <a:pt x="2991159" y="996969"/>
                  <a:pt x="2987021" y="996734"/>
                  <a:pt x="2982809" y="996734"/>
                </a:cubicBezTo>
                <a:cubicBezTo>
                  <a:pt x="2978345" y="996734"/>
                  <a:pt x="2972741" y="996899"/>
                  <a:pt x="2966000" y="997231"/>
                </a:cubicBezTo>
                <a:cubicBezTo>
                  <a:pt x="2959259" y="997562"/>
                  <a:pt x="2951265" y="998059"/>
                  <a:pt x="2942021" y="998721"/>
                </a:cubicBezTo>
                <a:cubicBezTo>
                  <a:pt x="2932960" y="999368"/>
                  <a:pt x="2924974" y="999860"/>
                  <a:pt x="2918061" y="1000196"/>
                </a:cubicBezTo>
                <a:cubicBezTo>
                  <a:pt x="2911149" y="1000533"/>
                  <a:pt x="2905329" y="1000701"/>
                  <a:pt x="2900601" y="1000701"/>
                </a:cubicBezTo>
                <a:cubicBezTo>
                  <a:pt x="2878783" y="1000701"/>
                  <a:pt x="2858767" y="995401"/>
                  <a:pt x="2840551" y="984799"/>
                </a:cubicBezTo>
                <a:cubicBezTo>
                  <a:pt x="2818780" y="972031"/>
                  <a:pt x="2807895" y="955096"/>
                  <a:pt x="2807895" y="933993"/>
                </a:cubicBezTo>
                <a:cubicBezTo>
                  <a:pt x="2807895" y="929292"/>
                  <a:pt x="2810206" y="922911"/>
                  <a:pt x="2814829" y="914849"/>
                </a:cubicBezTo>
                <a:cubicBezTo>
                  <a:pt x="2820945" y="903444"/>
                  <a:pt x="2827042" y="898240"/>
                  <a:pt x="2833121" y="899239"/>
                </a:cubicBezTo>
                <a:close/>
                <a:moveTo>
                  <a:pt x="1156720" y="899239"/>
                </a:moveTo>
                <a:cubicBezTo>
                  <a:pt x="1157456" y="899239"/>
                  <a:pt x="1158486" y="899322"/>
                  <a:pt x="1159812" y="899488"/>
                </a:cubicBezTo>
                <a:cubicBezTo>
                  <a:pt x="1161137" y="899653"/>
                  <a:pt x="1164142" y="899736"/>
                  <a:pt x="1168828" y="899736"/>
                </a:cubicBezTo>
                <a:cubicBezTo>
                  <a:pt x="1160903" y="910122"/>
                  <a:pt x="1156940" y="919393"/>
                  <a:pt x="1156940" y="927549"/>
                </a:cubicBezTo>
                <a:cubicBezTo>
                  <a:pt x="1156940" y="935248"/>
                  <a:pt x="1161778" y="942002"/>
                  <a:pt x="1171454" y="947813"/>
                </a:cubicBezTo>
                <a:cubicBezTo>
                  <a:pt x="1177223" y="951405"/>
                  <a:pt x="1184735" y="953200"/>
                  <a:pt x="1193990" y="953200"/>
                </a:cubicBezTo>
                <a:cubicBezTo>
                  <a:pt x="1198381" y="953200"/>
                  <a:pt x="1206330" y="952809"/>
                  <a:pt x="1217839" y="952025"/>
                </a:cubicBezTo>
                <a:cubicBezTo>
                  <a:pt x="1229347" y="951242"/>
                  <a:pt x="1245206" y="950008"/>
                  <a:pt x="1265415" y="948326"/>
                </a:cubicBezTo>
                <a:cubicBezTo>
                  <a:pt x="1301531" y="949015"/>
                  <a:pt x="1329046" y="956239"/>
                  <a:pt x="1347962" y="969998"/>
                </a:cubicBezTo>
                <a:cubicBezTo>
                  <a:pt x="1366877" y="983757"/>
                  <a:pt x="1375509" y="1002579"/>
                  <a:pt x="1373857" y="1026463"/>
                </a:cubicBezTo>
                <a:lnTo>
                  <a:pt x="1394287" y="1026463"/>
                </a:lnTo>
                <a:lnTo>
                  <a:pt x="1424861" y="1063820"/>
                </a:lnTo>
                <a:lnTo>
                  <a:pt x="1281411" y="1063820"/>
                </a:lnTo>
                <a:lnTo>
                  <a:pt x="1284732" y="1066893"/>
                </a:lnTo>
                <a:cubicBezTo>
                  <a:pt x="1287235" y="1070176"/>
                  <a:pt x="1289515" y="1072975"/>
                  <a:pt x="1291571" y="1075289"/>
                </a:cubicBezTo>
                <a:cubicBezTo>
                  <a:pt x="1319673" y="1085207"/>
                  <a:pt x="1338793" y="1096108"/>
                  <a:pt x="1348932" y="1107992"/>
                </a:cubicBezTo>
                <a:cubicBezTo>
                  <a:pt x="1364555" y="1123274"/>
                  <a:pt x="1372367" y="1142979"/>
                  <a:pt x="1372367" y="1167108"/>
                </a:cubicBezTo>
                <a:cubicBezTo>
                  <a:pt x="1372367" y="1191237"/>
                  <a:pt x="1362536" y="1211345"/>
                  <a:pt x="1342874" y="1227431"/>
                </a:cubicBezTo>
                <a:cubicBezTo>
                  <a:pt x="1329054" y="1239226"/>
                  <a:pt x="1309171" y="1247887"/>
                  <a:pt x="1283226" y="1253413"/>
                </a:cubicBezTo>
                <a:cubicBezTo>
                  <a:pt x="1300837" y="1261038"/>
                  <a:pt x="1320326" y="1273960"/>
                  <a:pt x="1341695" y="1292179"/>
                </a:cubicBezTo>
                <a:cubicBezTo>
                  <a:pt x="1363063" y="1310397"/>
                  <a:pt x="1386525" y="1332455"/>
                  <a:pt x="1412082" y="1358354"/>
                </a:cubicBezTo>
                <a:lnTo>
                  <a:pt x="1418921" y="1394141"/>
                </a:lnTo>
                <a:cubicBezTo>
                  <a:pt x="1400037" y="1378418"/>
                  <a:pt x="1382783" y="1364128"/>
                  <a:pt x="1367157" y="1351271"/>
                </a:cubicBezTo>
                <a:cubicBezTo>
                  <a:pt x="1351531" y="1338413"/>
                  <a:pt x="1333190" y="1325843"/>
                  <a:pt x="1312135" y="1313559"/>
                </a:cubicBezTo>
                <a:cubicBezTo>
                  <a:pt x="1295013" y="1303946"/>
                  <a:pt x="1276517" y="1295231"/>
                  <a:pt x="1256647" y="1287414"/>
                </a:cubicBezTo>
                <a:cubicBezTo>
                  <a:pt x="1236778" y="1279597"/>
                  <a:pt x="1216039" y="1273033"/>
                  <a:pt x="1194432" y="1267722"/>
                </a:cubicBezTo>
                <a:lnTo>
                  <a:pt x="1159725" y="1188922"/>
                </a:lnTo>
                <a:cubicBezTo>
                  <a:pt x="1187622" y="1202253"/>
                  <a:pt x="1215924" y="1210083"/>
                  <a:pt x="1244630" y="1212412"/>
                </a:cubicBezTo>
                <a:cubicBezTo>
                  <a:pt x="1263892" y="1213590"/>
                  <a:pt x="1281800" y="1209888"/>
                  <a:pt x="1298354" y="1201306"/>
                </a:cubicBezTo>
                <a:cubicBezTo>
                  <a:pt x="1318516" y="1191704"/>
                  <a:pt x="1328102" y="1178463"/>
                  <a:pt x="1327114" y="1161583"/>
                </a:cubicBezTo>
                <a:cubicBezTo>
                  <a:pt x="1327114" y="1156003"/>
                  <a:pt x="1326297" y="1150692"/>
                  <a:pt x="1324665" y="1145649"/>
                </a:cubicBezTo>
                <a:cubicBezTo>
                  <a:pt x="1323032" y="1140606"/>
                  <a:pt x="1320668" y="1136168"/>
                  <a:pt x="1317573" y="1132334"/>
                </a:cubicBezTo>
                <a:cubicBezTo>
                  <a:pt x="1314479" y="1128501"/>
                  <a:pt x="1310948" y="1125451"/>
                  <a:pt x="1306980" y="1123184"/>
                </a:cubicBezTo>
                <a:cubicBezTo>
                  <a:pt x="1303012" y="1120918"/>
                  <a:pt x="1298531" y="1119785"/>
                  <a:pt x="1293535" y="1119785"/>
                </a:cubicBezTo>
                <a:cubicBezTo>
                  <a:pt x="1291495" y="1119785"/>
                  <a:pt x="1289426" y="1120107"/>
                  <a:pt x="1287327" y="1120751"/>
                </a:cubicBezTo>
                <a:cubicBezTo>
                  <a:pt x="1285229" y="1121395"/>
                  <a:pt x="1284193" y="1121715"/>
                  <a:pt x="1284220" y="1121709"/>
                </a:cubicBezTo>
                <a:cubicBezTo>
                  <a:pt x="1284220" y="1133646"/>
                  <a:pt x="1278054" y="1145599"/>
                  <a:pt x="1265722" y="1157568"/>
                </a:cubicBezTo>
                <a:cubicBezTo>
                  <a:pt x="1253217" y="1169352"/>
                  <a:pt x="1239871" y="1175245"/>
                  <a:pt x="1225684" y="1175245"/>
                </a:cubicBezTo>
                <a:cubicBezTo>
                  <a:pt x="1216239" y="1175245"/>
                  <a:pt x="1207507" y="1172287"/>
                  <a:pt x="1199488" y="1166371"/>
                </a:cubicBezTo>
                <a:cubicBezTo>
                  <a:pt x="1191468" y="1160455"/>
                  <a:pt x="1187459" y="1152488"/>
                  <a:pt x="1187459" y="1142470"/>
                </a:cubicBezTo>
                <a:cubicBezTo>
                  <a:pt x="1187459" y="1125748"/>
                  <a:pt x="1194587" y="1110782"/>
                  <a:pt x="1208843" y="1097572"/>
                </a:cubicBezTo>
                <a:cubicBezTo>
                  <a:pt x="1222084" y="1085346"/>
                  <a:pt x="1236579" y="1078492"/>
                  <a:pt x="1252329" y="1077009"/>
                </a:cubicBezTo>
                <a:cubicBezTo>
                  <a:pt x="1252329" y="1076104"/>
                  <a:pt x="1247162" y="1071708"/>
                  <a:pt x="1236829" y="1063820"/>
                </a:cubicBezTo>
                <a:lnTo>
                  <a:pt x="1147207" y="1063820"/>
                </a:lnTo>
                <a:lnTo>
                  <a:pt x="1116641" y="1026463"/>
                </a:lnTo>
                <a:lnTo>
                  <a:pt x="1309871" y="1026463"/>
                </a:lnTo>
                <a:cubicBezTo>
                  <a:pt x="1313368" y="1026463"/>
                  <a:pt x="1316999" y="1026104"/>
                  <a:pt x="1320764" y="1025386"/>
                </a:cubicBezTo>
                <a:cubicBezTo>
                  <a:pt x="1324529" y="1024669"/>
                  <a:pt x="1328244" y="1023650"/>
                  <a:pt x="1331910" y="1022330"/>
                </a:cubicBezTo>
                <a:cubicBezTo>
                  <a:pt x="1339934" y="1019506"/>
                  <a:pt x="1343947" y="1015523"/>
                  <a:pt x="1343947" y="1010380"/>
                </a:cubicBezTo>
                <a:cubicBezTo>
                  <a:pt x="1343947" y="1006078"/>
                  <a:pt x="1339240" y="1002592"/>
                  <a:pt x="1329827" y="999920"/>
                </a:cubicBezTo>
                <a:cubicBezTo>
                  <a:pt x="1326551" y="998737"/>
                  <a:pt x="1322882" y="997910"/>
                  <a:pt x="1318820" y="997440"/>
                </a:cubicBezTo>
                <a:cubicBezTo>
                  <a:pt x="1314757" y="996969"/>
                  <a:pt x="1310620" y="996734"/>
                  <a:pt x="1306408" y="996734"/>
                </a:cubicBezTo>
                <a:cubicBezTo>
                  <a:pt x="1301944" y="996734"/>
                  <a:pt x="1296340" y="996899"/>
                  <a:pt x="1289599" y="997231"/>
                </a:cubicBezTo>
                <a:cubicBezTo>
                  <a:pt x="1282858" y="997562"/>
                  <a:pt x="1274864" y="998059"/>
                  <a:pt x="1265620" y="998721"/>
                </a:cubicBezTo>
                <a:cubicBezTo>
                  <a:pt x="1256559" y="999368"/>
                  <a:pt x="1248573" y="999860"/>
                  <a:pt x="1241660" y="1000196"/>
                </a:cubicBezTo>
                <a:cubicBezTo>
                  <a:pt x="1234748" y="1000533"/>
                  <a:pt x="1228928" y="1000701"/>
                  <a:pt x="1224200" y="1000701"/>
                </a:cubicBezTo>
                <a:cubicBezTo>
                  <a:pt x="1202383" y="1000701"/>
                  <a:pt x="1182366" y="995401"/>
                  <a:pt x="1164150" y="984799"/>
                </a:cubicBezTo>
                <a:cubicBezTo>
                  <a:pt x="1142379" y="972031"/>
                  <a:pt x="1131494" y="955096"/>
                  <a:pt x="1131494" y="933993"/>
                </a:cubicBezTo>
                <a:cubicBezTo>
                  <a:pt x="1131494" y="929292"/>
                  <a:pt x="1133805" y="922911"/>
                  <a:pt x="1138428" y="914849"/>
                </a:cubicBezTo>
                <a:cubicBezTo>
                  <a:pt x="1144543" y="903444"/>
                  <a:pt x="1150641" y="898240"/>
                  <a:pt x="1156720" y="899239"/>
                </a:cubicBezTo>
                <a:close/>
                <a:moveTo>
                  <a:pt x="1820809" y="893741"/>
                </a:moveTo>
                <a:cubicBezTo>
                  <a:pt x="1820809" y="898385"/>
                  <a:pt x="1820974" y="901536"/>
                  <a:pt x="1821302" y="903195"/>
                </a:cubicBezTo>
                <a:cubicBezTo>
                  <a:pt x="1821631" y="904854"/>
                  <a:pt x="1821795" y="907232"/>
                  <a:pt x="1821795" y="910330"/>
                </a:cubicBezTo>
                <a:cubicBezTo>
                  <a:pt x="1819513" y="912612"/>
                  <a:pt x="1817870" y="914757"/>
                  <a:pt x="1816865" y="916766"/>
                </a:cubicBezTo>
                <a:cubicBezTo>
                  <a:pt x="1815861" y="918775"/>
                  <a:pt x="1815358" y="920871"/>
                  <a:pt x="1815358" y="923053"/>
                </a:cubicBezTo>
                <a:cubicBezTo>
                  <a:pt x="1815358" y="932913"/>
                  <a:pt x="1819184" y="939883"/>
                  <a:pt x="1826836" y="943964"/>
                </a:cubicBezTo>
                <a:cubicBezTo>
                  <a:pt x="1834876" y="948775"/>
                  <a:pt x="1844397" y="951181"/>
                  <a:pt x="1855398" y="951181"/>
                </a:cubicBezTo>
                <a:cubicBezTo>
                  <a:pt x="1859589" y="951181"/>
                  <a:pt x="1864354" y="950947"/>
                  <a:pt x="1869694" y="950479"/>
                </a:cubicBezTo>
                <a:cubicBezTo>
                  <a:pt x="1875034" y="950011"/>
                  <a:pt x="1881244" y="949472"/>
                  <a:pt x="1888322" y="948862"/>
                </a:cubicBezTo>
                <a:cubicBezTo>
                  <a:pt x="1904218" y="946785"/>
                  <a:pt x="1916190" y="945746"/>
                  <a:pt x="1924235" y="945746"/>
                </a:cubicBezTo>
                <a:cubicBezTo>
                  <a:pt x="1952032" y="945746"/>
                  <a:pt x="1972002" y="953603"/>
                  <a:pt x="1984144" y="969315"/>
                </a:cubicBezTo>
                <a:cubicBezTo>
                  <a:pt x="1994782" y="982788"/>
                  <a:pt x="2000101" y="1001837"/>
                  <a:pt x="2000101" y="1026463"/>
                </a:cubicBezTo>
                <a:lnTo>
                  <a:pt x="2012610" y="1026463"/>
                </a:lnTo>
                <a:lnTo>
                  <a:pt x="2025484" y="1026463"/>
                </a:lnTo>
                <a:lnTo>
                  <a:pt x="2026968" y="1028275"/>
                </a:lnTo>
                <a:lnTo>
                  <a:pt x="2036711" y="1029505"/>
                </a:lnTo>
                <a:cubicBezTo>
                  <a:pt x="2043748" y="1031533"/>
                  <a:pt x="2049791" y="1034575"/>
                  <a:pt x="2054838" y="1038630"/>
                </a:cubicBezTo>
                <a:cubicBezTo>
                  <a:pt x="2064932" y="1046742"/>
                  <a:pt x="2069668" y="1058530"/>
                  <a:pt x="2069048" y="1073996"/>
                </a:cubicBezTo>
                <a:cubicBezTo>
                  <a:pt x="2069048" y="1071908"/>
                  <a:pt x="2068882" y="1066803"/>
                  <a:pt x="2068551" y="1058681"/>
                </a:cubicBezTo>
                <a:cubicBezTo>
                  <a:pt x="2068220" y="1050559"/>
                  <a:pt x="2067554" y="1040966"/>
                  <a:pt x="2066556" y="1029902"/>
                </a:cubicBezTo>
                <a:cubicBezTo>
                  <a:pt x="2065872" y="1018843"/>
                  <a:pt x="2065359" y="1009197"/>
                  <a:pt x="2065017" y="1000962"/>
                </a:cubicBezTo>
                <a:cubicBezTo>
                  <a:pt x="2064676" y="992727"/>
                  <a:pt x="2064504" y="984055"/>
                  <a:pt x="2064504" y="974947"/>
                </a:cubicBezTo>
                <a:lnTo>
                  <a:pt x="2084200" y="986282"/>
                </a:lnTo>
                <a:cubicBezTo>
                  <a:pt x="2087524" y="1006223"/>
                  <a:pt x="2092483" y="1019616"/>
                  <a:pt x="2099077" y="1026463"/>
                </a:cubicBezTo>
                <a:lnTo>
                  <a:pt x="2116987" y="1026463"/>
                </a:lnTo>
                <a:lnTo>
                  <a:pt x="2123703" y="1026463"/>
                </a:lnTo>
                <a:lnTo>
                  <a:pt x="2332405" y="1026463"/>
                </a:lnTo>
                <a:cubicBezTo>
                  <a:pt x="2333399" y="1023971"/>
                  <a:pt x="2333896" y="1021515"/>
                  <a:pt x="2333896" y="1019096"/>
                </a:cubicBezTo>
                <a:cubicBezTo>
                  <a:pt x="2333896" y="1010225"/>
                  <a:pt x="2325674" y="1005789"/>
                  <a:pt x="2309231" y="1005789"/>
                </a:cubicBezTo>
                <a:cubicBezTo>
                  <a:pt x="2306917" y="1005789"/>
                  <a:pt x="2303974" y="1005789"/>
                  <a:pt x="2300400" y="1005789"/>
                </a:cubicBezTo>
                <a:cubicBezTo>
                  <a:pt x="2296827" y="1005789"/>
                  <a:pt x="2293555" y="1006120"/>
                  <a:pt x="2290584" y="1006783"/>
                </a:cubicBezTo>
                <a:cubicBezTo>
                  <a:pt x="2288959" y="1006783"/>
                  <a:pt x="2287570" y="1006866"/>
                  <a:pt x="2286419" y="1007031"/>
                </a:cubicBezTo>
                <a:cubicBezTo>
                  <a:pt x="2285267" y="1007197"/>
                  <a:pt x="2284121" y="1007280"/>
                  <a:pt x="2282980" y="1007280"/>
                </a:cubicBezTo>
                <a:lnTo>
                  <a:pt x="2235440" y="1007280"/>
                </a:lnTo>
                <a:cubicBezTo>
                  <a:pt x="2182548" y="1007280"/>
                  <a:pt x="2156103" y="991039"/>
                  <a:pt x="2156103" y="958556"/>
                </a:cubicBezTo>
                <a:cubicBezTo>
                  <a:pt x="2156103" y="949669"/>
                  <a:pt x="2157077" y="941421"/>
                  <a:pt x="2159026" y="933812"/>
                </a:cubicBezTo>
                <a:cubicBezTo>
                  <a:pt x="2160974" y="926203"/>
                  <a:pt x="2165024" y="919067"/>
                  <a:pt x="2171177" y="912404"/>
                </a:cubicBezTo>
                <a:cubicBezTo>
                  <a:pt x="2177198" y="914886"/>
                  <a:pt x="2181450" y="916954"/>
                  <a:pt x="2183932" y="918608"/>
                </a:cubicBezTo>
                <a:cubicBezTo>
                  <a:pt x="2186414" y="920262"/>
                  <a:pt x="2190079" y="923226"/>
                  <a:pt x="2194927" y="927502"/>
                </a:cubicBezTo>
                <a:cubicBezTo>
                  <a:pt x="2187334" y="933402"/>
                  <a:pt x="2183537" y="939294"/>
                  <a:pt x="2183537" y="945178"/>
                </a:cubicBezTo>
                <a:cubicBezTo>
                  <a:pt x="2183537" y="959319"/>
                  <a:pt x="2199847" y="966389"/>
                  <a:pt x="2232466" y="966389"/>
                </a:cubicBezTo>
                <a:cubicBezTo>
                  <a:pt x="2234448" y="966389"/>
                  <a:pt x="2237200" y="966389"/>
                  <a:pt x="2240720" y="966389"/>
                </a:cubicBezTo>
                <a:cubicBezTo>
                  <a:pt x="2244241" y="966389"/>
                  <a:pt x="2247650" y="966223"/>
                  <a:pt x="2250947" y="965892"/>
                </a:cubicBezTo>
                <a:cubicBezTo>
                  <a:pt x="2251168" y="965892"/>
                  <a:pt x="2251690" y="965728"/>
                  <a:pt x="2252513" y="965399"/>
                </a:cubicBezTo>
                <a:cubicBezTo>
                  <a:pt x="2253336" y="965070"/>
                  <a:pt x="2254910" y="964906"/>
                  <a:pt x="2257234" y="964906"/>
                </a:cubicBezTo>
                <a:lnTo>
                  <a:pt x="2275581" y="963912"/>
                </a:lnTo>
                <a:cubicBezTo>
                  <a:pt x="2330102" y="963912"/>
                  <a:pt x="2357363" y="982138"/>
                  <a:pt x="2357363" y="1018591"/>
                </a:cubicBezTo>
                <a:cubicBezTo>
                  <a:pt x="2357363" y="1020595"/>
                  <a:pt x="2357256" y="1022878"/>
                  <a:pt x="2357043" y="1025442"/>
                </a:cubicBezTo>
                <a:lnTo>
                  <a:pt x="2356890" y="1026463"/>
                </a:lnTo>
                <a:lnTo>
                  <a:pt x="2369516" y="1026463"/>
                </a:lnTo>
                <a:lnTo>
                  <a:pt x="2376846" y="1026463"/>
                </a:lnTo>
                <a:lnTo>
                  <a:pt x="2649639" y="1026463"/>
                </a:lnTo>
                <a:lnTo>
                  <a:pt x="2680220" y="1063820"/>
                </a:lnTo>
                <a:lnTo>
                  <a:pt x="2623270" y="1063820"/>
                </a:lnTo>
                <a:lnTo>
                  <a:pt x="2623270" y="1355017"/>
                </a:lnTo>
                <a:lnTo>
                  <a:pt x="2607920" y="1336694"/>
                </a:lnTo>
                <a:lnTo>
                  <a:pt x="2607920" y="1337191"/>
                </a:lnTo>
                <a:cubicBezTo>
                  <a:pt x="2596182" y="1322046"/>
                  <a:pt x="2588656" y="1311551"/>
                  <a:pt x="2585340" y="1305706"/>
                </a:cubicBezTo>
                <a:cubicBezTo>
                  <a:pt x="2582025" y="1299861"/>
                  <a:pt x="2576664" y="1292353"/>
                  <a:pt x="2569257" y="1283182"/>
                </a:cubicBezTo>
                <a:cubicBezTo>
                  <a:pt x="2561850" y="1274011"/>
                  <a:pt x="2554974" y="1266410"/>
                  <a:pt x="2548626" y="1260378"/>
                </a:cubicBezTo>
                <a:cubicBezTo>
                  <a:pt x="2525494" y="1239165"/>
                  <a:pt x="2494949" y="1225038"/>
                  <a:pt x="2456993" y="1217997"/>
                </a:cubicBezTo>
                <a:lnTo>
                  <a:pt x="2452718" y="1213201"/>
                </a:lnTo>
                <a:lnTo>
                  <a:pt x="2416070" y="1165345"/>
                </a:lnTo>
                <a:cubicBezTo>
                  <a:pt x="2473231" y="1124659"/>
                  <a:pt x="2530019" y="1094862"/>
                  <a:pt x="2586433" y="1075952"/>
                </a:cubicBezTo>
                <a:lnTo>
                  <a:pt x="2586433" y="1063820"/>
                </a:lnTo>
                <a:lnTo>
                  <a:pt x="2407427" y="1063820"/>
                </a:lnTo>
                <a:lnTo>
                  <a:pt x="2399648" y="1063820"/>
                </a:lnTo>
                <a:lnTo>
                  <a:pt x="2307842" y="1063820"/>
                </a:lnTo>
                <a:lnTo>
                  <a:pt x="2308095" y="1066841"/>
                </a:lnTo>
                <a:cubicBezTo>
                  <a:pt x="2316198" y="1068151"/>
                  <a:pt x="2324912" y="1071094"/>
                  <a:pt x="2334235" y="1075672"/>
                </a:cubicBezTo>
                <a:cubicBezTo>
                  <a:pt x="2343559" y="1080249"/>
                  <a:pt x="2351464" y="1086223"/>
                  <a:pt x="2357950" y="1093593"/>
                </a:cubicBezTo>
                <a:cubicBezTo>
                  <a:pt x="2364437" y="1100963"/>
                  <a:pt x="2369435" y="1109453"/>
                  <a:pt x="2372945" y="1119063"/>
                </a:cubicBezTo>
                <a:cubicBezTo>
                  <a:pt x="2376456" y="1128673"/>
                  <a:pt x="2378210" y="1139302"/>
                  <a:pt x="2378210" y="1150950"/>
                </a:cubicBezTo>
                <a:cubicBezTo>
                  <a:pt x="2378210" y="1163455"/>
                  <a:pt x="2375386" y="1174248"/>
                  <a:pt x="2369739" y="1183330"/>
                </a:cubicBezTo>
                <a:cubicBezTo>
                  <a:pt x="2362640" y="1193852"/>
                  <a:pt x="2352690" y="1199113"/>
                  <a:pt x="2339891" y="1199113"/>
                </a:cubicBezTo>
                <a:cubicBezTo>
                  <a:pt x="2319819" y="1198351"/>
                  <a:pt x="2308024" y="1188946"/>
                  <a:pt x="2304506" y="1170898"/>
                </a:cubicBezTo>
                <a:cubicBezTo>
                  <a:pt x="2304506" y="1161796"/>
                  <a:pt x="2306745" y="1153545"/>
                  <a:pt x="2311222" y="1146146"/>
                </a:cubicBezTo>
                <a:cubicBezTo>
                  <a:pt x="2315700" y="1138747"/>
                  <a:pt x="2322477" y="1135048"/>
                  <a:pt x="2331554" y="1135048"/>
                </a:cubicBezTo>
                <a:cubicBezTo>
                  <a:pt x="2338755" y="1136076"/>
                  <a:pt x="2344293" y="1137868"/>
                  <a:pt x="2348167" y="1140425"/>
                </a:cubicBezTo>
                <a:lnTo>
                  <a:pt x="2351831" y="1145930"/>
                </a:lnTo>
                <a:lnTo>
                  <a:pt x="2352086" y="1143448"/>
                </a:lnTo>
                <a:cubicBezTo>
                  <a:pt x="2345818" y="1119590"/>
                  <a:pt x="2330352" y="1106286"/>
                  <a:pt x="2305689" y="1103536"/>
                </a:cubicBezTo>
                <a:cubicBezTo>
                  <a:pt x="2305978" y="1124339"/>
                  <a:pt x="2300268" y="1148297"/>
                  <a:pt x="2288556" y="1175410"/>
                </a:cubicBezTo>
                <a:cubicBezTo>
                  <a:pt x="2287048" y="1179170"/>
                  <a:pt x="2283500" y="1186123"/>
                  <a:pt x="2277916" y="1196270"/>
                </a:cubicBezTo>
                <a:cubicBezTo>
                  <a:pt x="2272331" y="1206416"/>
                  <a:pt x="2264178" y="1220873"/>
                  <a:pt x="2253456" y="1239641"/>
                </a:cubicBezTo>
                <a:cubicBezTo>
                  <a:pt x="2242055" y="1261154"/>
                  <a:pt x="2236354" y="1277125"/>
                  <a:pt x="2236354" y="1287552"/>
                </a:cubicBezTo>
                <a:cubicBezTo>
                  <a:pt x="2236354" y="1303980"/>
                  <a:pt x="2241944" y="1312194"/>
                  <a:pt x="2253124" y="1312194"/>
                </a:cubicBezTo>
                <a:cubicBezTo>
                  <a:pt x="2261438" y="1312194"/>
                  <a:pt x="2274319" y="1307385"/>
                  <a:pt x="2291767" y="1297767"/>
                </a:cubicBezTo>
                <a:cubicBezTo>
                  <a:pt x="2300491" y="1292619"/>
                  <a:pt x="2307030" y="1287724"/>
                  <a:pt x="2311384" y="1283084"/>
                </a:cubicBezTo>
                <a:cubicBezTo>
                  <a:pt x="2315738" y="1278443"/>
                  <a:pt x="2318588" y="1276207"/>
                  <a:pt x="2319934" y="1276375"/>
                </a:cubicBezTo>
                <a:lnTo>
                  <a:pt x="2321512" y="1276375"/>
                </a:lnTo>
                <a:cubicBezTo>
                  <a:pt x="2311416" y="1276375"/>
                  <a:pt x="2302355" y="1273520"/>
                  <a:pt x="2294330" y="1267809"/>
                </a:cubicBezTo>
                <a:cubicBezTo>
                  <a:pt x="2286306" y="1262098"/>
                  <a:pt x="2282294" y="1253895"/>
                  <a:pt x="2282294" y="1243199"/>
                </a:cubicBezTo>
                <a:cubicBezTo>
                  <a:pt x="2282294" y="1232608"/>
                  <a:pt x="2286124" y="1223033"/>
                  <a:pt x="2293786" y="1214475"/>
                </a:cubicBezTo>
                <a:cubicBezTo>
                  <a:pt x="2301448" y="1205917"/>
                  <a:pt x="2310703" y="1201637"/>
                  <a:pt x="2321552" y="1201637"/>
                </a:cubicBezTo>
                <a:cubicBezTo>
                  <a:pt x="2357641" y="1201637"/>
                  <a:pt x="2375686" y="1216979"/>
                  <a:pt x="2375686" y="1247663"/>
                </a:cubicBezTo>
                <a:cubicBezTo>
                  <a:pt x="2375686" y="1274272"/>
                  <a:pt x="2363500" y="1297643"/>
                  <a:pt x="2339126" y="1317779"/>
                </a:cubicBezTo>
                <a:cubicBezTo>
                  <a:pt x="2315446" y="1337278"/>
                  <a:pt x="2290789" y="1347027"/>
                  <a:pt x="2265153" y="1347027"/>
                </a:cubicBezTo>
                <a:cubicBezTo>
                  <a:pt x="2219198" y="1347027"/>
                  <a:pt x="2196221" y="1329006"/>
                  <a:pt x="2196221" y="1292963"/>
                </a:cubicBezTo>
                <a:cubicBezTo>
                  <a:pt x="2196221" y="1270556"/>
                  <a:pt x="2209756" y="1241424"/>
                  <a:pt x="2236828" y="1205566"/>
                </a:cubicBezTo>
                <a:cubicBezTo>
                  <a:pt x="2232552" y="1193234"/>
                  <a:pt x="2225861" y="1185549"/>
                  <a:pt x="2216753" y="1182509"/>
                </a:cubicBezTo>
                <a:cubicBezTo>
                  <a:pt x="2212614" y="1180916"/>
                  <a:pt x="2207597" y="1179880"/>
                  <a:pt x="2201699" y="1179401"/>
                </a:cubicBezTo>
                <a:cubicBezTo>
                  <a:pt x="2195802" y="1178923"/>
                  <a:pt x="2190300" y="1178684"/>
                  <a:pt x="2185194" y="1178684"/>
                </a:cubicBezTo>
                <a:lnTo>
                  <a:pt x="2156103" y="1134496"/>
                </a:lnTo>
                <a:cubicBezTo>
                  <a:pt x="2172415" y="1118699"/>
                  <a:pt x="2190516" y="1105157"/>
                  <a:pt x="2210403" y="1093869"/>
                </a:cubicBezTo>
                <a:cubicBezTo>
                  <a:pt x="2230291" y="1082582"/>
                  <a:pt x="2249995" y="1074082"/>
                  <a:pt x="2269515" y="1068372"/>
                </a:cubicBezTo>
                <a:lnTo>
                  <a:pt x="2269515" y="1063820"/>
                </a:lnTo>
                <a:lnTo>
                  <a:pt x="2153858" y="1063820"/>
                </a:lnTo>
                <a:lnTo>
                  <a:pt x="2147553" y="1063820"/>
                </a:lnTo>
                <a:lnTo>
                  <a:pt x="2101862" y="1063820"/>
                </a:lnTo>
                <a:lnTo>
                  <a:pt x="2101862" y="1353590"/>
                </a:lnTo>
                <a:lnTo>
                  <a:pt x="2065009" y="1322961"/>
                </a:lnTo>
                <a:lnTo>
                  <a:pt x="2065009" y="1115241"/>
                </a:lnTo>
                <a:cubicBezTo>
                  <a:pt x="2065009" y="1107464"/>
                  <a:pt x="2063521" y="1100446"/>
                  <a:pt x="2060545" y="1094189"/>
                </a:cubicBezTo>
                <a:cubicBezTo>
                  <a:pt x="2057568" y="1087931"/>
                  <a:pt x="2053425" y="1082603"/>
                  <a:pt x="2048114" y="1078204"/>
                </a:cubicBezTo>
                <a:cubicBezTo>
                  <a:pt x="2042802" y="1073805"/>
                  <a:pt x="2036716" y="1070308"/>
                  <a:pt x="2029853" y="1067713"/>
                </a:cubicBezTo>
                <a:cubicBezTo>
                  <a:pt x="2022990" y="1065118"/>
                  <a:pt x="2015187" y="1063820"/>
                  <a:pt x="2006442" y="1063820"/>
                </a:cubicBezTo>
                <a:lnTo>
                  <a:pt x="1859460" y="1063820"/>
                </a:lnTo>
                <a:lnTo>
                  <a:pt x="1859460" y="1230349"/>
                </a:lnTo>
                <a:cubicBezTo>
                  <a:pt x="1864513" y="1240462"/>
                  <a:pt x="1871744" y="1245518"/>
                  <a:pt x="1881152" y="1245518"/>
                </a:cubicBezTo>
                <a:cubicBezTo>
                  <a:pt x="1896012" y="1245518"/>
                  <a:pt x="1912785" y="1235108"/>
                  <a:pt x="1931468" y="1214290"/>
                </a:cubicBezTo>
                <a:cubicBezTo>
                  <a:pt x="1944499" y="1198298"/>
                  <a:pt x="1951961" y="1182833"/>
                  <a:pt x="1953854" y="1167893"/>
                </a:cubicBezTo>
                <a:lnTo>
                  <a:pt x="1949839" y="1169376"/>
                </a:lnTo>
                <a:cubicBezTo>
                  <a:pt x="1944533" y="1169008"/>
                  <a:pt x="1939459" y="1167798"/>
                  <a:pt x="1934616" y="1165747"/>
                </a:cubicBezTo>
                <a:cubicBezTo>
                  <a:pt x="1929772" y="1163697"/>
                  <a:pt x="1925500" y="1161006"/>
                  <a:pt x="1921798" y="1157674"/>
                </a:cubicBezTo>
                <a:cubicBezTo>
                  <a:pt x="1918096" y="1154343"/>
                  <a:pt x="1915002" y="1150477"/>
                  <a:pt x="1912518" y="1146075"/>
                </a:cubicBezTo>
                <a:cubicBezTo>
                  <a:pt x="1910033" y="1141674"/>
                  <a:pt x="1908791" y="1136691"/>
                  <a:pt x="1908791" y="1131127"/>
                </a:cubicBezTo>
                <a:cubicBezTo>
                  <a:pt x="1908791" y="1119517"/>
                  <a:pt x="1912449" y="1109579"/>
                  <a:pt x="1919767" y="1101315"/>
                </a:cubicBezTo>
                <a:cubicBezTo>
                  <a:pt x="1927084" y="1093051"/>
                  <a:pt x="1936827" y="1088919"/>
                  <a:pt x="1948995" y="1088919"/>
                </a:cubicBezTo>
                <a:cubicBezTo>
                  <a:pt x="1967058" y="1088919"/>
                  <a:pt x="1981762" y="1097814"/>
                  <a:pt x="1993104" y="1115604"/>
                </a:cubicBezTo>
                <a:cubicBezTo>
                  <a:pt x="1996528" y="1121215"/>
                  <a:pt x="1999375" y="1128304"/>
                  <a:pt x="2001647" y="1136870"/>
                </a:cubicBezTo>
                <a:cubicBezTo>
                  <a:pt x="2003918" y="1145436"/>
                  <a:pt x="2005054" y="1153929"/>
                  <a:pt x="2005054" y="1162348"/>
                </a:cubicBezTo>
                <a:cubicBezTo>
                  <a:pt x="2005054" y="1175741"/>
                  <a:pt x="2002578" y="1189043"/>
                  <a:pt x="1997624" y="1202253"/>
                </a:cubicBezTo>
                <a:lnTo>
                  <a:pt x="1997624" y="1405926"/>
                </a:lnTo>
                <a:cubicBezTo>
                  <a:pt x="1998287" y="1411085"/>
                  <a:pt x="1996342" y="1412673"/>
                  <a:pt x="1991791" y="1410690"/>
                </a:cubicBezTo>
                <a:cubicBezTo>
                  <a:pt x="1987240" y="1408708"/>
                  <a:pt x="1982782" y="1406236"/>
                  <a:pt x="1978417" y="1403276"/>
                </a:cubicBezTo>
                <a:cubicBezTo>
                  <a:pt x="1975446" y="1398821"/>
                  <a:pt x="1972780" y="1394825"/>
                  <a:pt x="1970419" y="1391286"/>
                </a:cubicBezTo>
                <a:cubicBezTo>
                  <a:pt x="1968058" y="1387747"/>
                  <a:pt x="1966122" y="1384468"/>
                  <a:pt x="1964613" y="1381450"/>
                </a:cubicBezTo>
                <a:cubicBezTo>
                  <a:pt x="1956389" y="1372931"/>
                  <a:pt x="1946786" y="1367337"/>
                  <a:pt x="1935807" y="1364668"/>
                </a:cubicBezTo>
                <a:cubicBezTo>
                  <a:pt x="1924827" y="1362000"/>
                  <a:pt x="1912056" y="1360665"/>
                  <a:pt x="1897495" y="1360665"/>
                </a:cubicBezTo>
                <a:cubicBezTo>
                  <a:pt x="1893641" y="1360665"/>
                  <a:pt x="1889819" y="1360748"/>
                  <a:pt x="1886030" y="1360914"/>
                </a:cubicBezTo>
                <a:cubicBezTo>
                  <a:pt x="1882241" y="1361079"/>
                  <a:pt x="1878080" y="1361162"/>
                  <a:pt x="1873548" y="1361162"/>
                </a:cubicBezTo>
                <a:cubicBezTo>
                  <a:pt x="1868305" y="1361493"/>
                  <a:pt x="1862896" y="1361659"/>
                  <a:pt x="1857322" y="1361659"/>
                </a:cubicBezTo>
                <a:cubicBezTo>
                  <a:pt x="1851748" y="1361659"/>
                  <a:pt x="1845987" y="1361659"/>
                  <a:pt x="1840040" y="1361659"/>
                </a:cubicBezTo>
                <a:cubicBezTo>
                  <a:pt x="1787801" y="1361659"/>
                  <a:pt x="1761681" y="1334811"/>
                  <a:pt x="1761681" y="1281116"/>
                </a:cubicBezTo>
                <a:cubicBezTo>
                  <a:pt x="1761681" y="1270046"/>
                  <a:pt x="1765841" y="1252186"/>
                  <a:pt x="1774160" y="1227533"/>
                </a:cubicBezTo>
                <a:lnTo>
                  <a:pt x="1792082" y="1243207"/>
                </a:lnTo>
                <a:cubicBezTo>
                  <a:pt x="1790225" y="1246335"/>
                  <a:pt x="1789101" y="1249473"/>
                  <a:pt x="1788709" y="1252621"/>
                </a:cubicBezTo>
                <a:cubicBezTo>
                  <a:pt x="1788318" y="1255768"/>
                  <a:pt x="1788122" y="1260644"/>
                  <a:pt x="1788122" y="1267249"/>
                </a:cubicBezTo>
                <a:cubicBezTo>
                  <a:pt x="1788122" y="1282336"/>
                  <a:pt x="1793754" y="1293859"/>
                  <a:pt x="1805018" y="1301817"/>
                </a:cubicBezTo>
                <a:cubicBezTo>
                  <a:pt x="1816282" y="1309776"/>
                  <a:pt x="1831232" y="1313590"/>
                  <a:pt x="1849868" y="1313259"/>
                </a:cubicBezTo>
                <a:cubicBezTo>
                  <a:pt x="1852234" y="1313233"/>
                  <a:pt x="1855946" y="1313220"/>
                  <a:pt x="1861002" y="1313220"/>
                </a:cubicBezTo>
                <a:cubicBezTo>
                  <a:pt x="1866058" y="1313220"/>
                  <a:pt x="1873526" y="1313574"/>
                  <a:pt x="1883407" y="1314284"/>
                </a:cubicBezTo>
                <a:cubicBezTo>
                  <a:pt x="1889250" y="1314626"/>
                  <a:pt x="1894825" y="1315045"/>
                  <a:pt x="1900134" y="1315543"/>
                </a:cubicBezTo>
                <a:cubicBezTo>
                  <a:pt x="1905442" y="1316039"/>
                  <a:pt x="1911028" y="1316461"/>
                  <a:pt x="1916891" y="1316808"/>
                </a:cubicBezTo>
                <a:cubicBezTo>
                  <a:pt x="1927093" y="1318565"/>
                  <a:pt x="1935345" y="1321604"/>
                  <a:pt x="1941648" y="1325927"/>
                </a:cubicBezTo>
                <a:cubicBezTo>
                  <a:pt x="1947950" y="1330249"/>
                  <a:pt x="1954004" y="1335997"/>
                  <a:pt x="1959810" y="1343170"/>
                </a:cubicBezTo>
                <a:lnTo>
                  <a:pt x="1962767" y="1347229"/>
                </a:lnTo>
                <a:lnTo>
                  <a:pt x="1962767" y="1246551"/>
                </a:lnTo>
                <a:cubicBezTo>
                  <a:pt x="1942937" y="1276262"/>
                  <a:pt x="1918869" y="1291118"/>
                  <a:pt x="1890562" y="1291118"/>
                </a:cubicBezTo>
                <a:cubicBezTo>
                  <a:pt x="1871610" y="1291118"/>
                  <a:pt x="1856430" y="1285239"/>
                  <a:pt x="1845021" y="1273480"/>
                </a:cubicBezTo>
                <a:cubicBezTo>
                  <a:pt x="1833612" y="1261722"/>
                  <a:pt x="1825973" y="1245292"/>
                  <a:pt x="1822103" y="1224189"/>
                </a:cubicBezTo>
                <a:lnTo>
                  <a:pt x="1822103" y="1063820"/>
                </a:lnTo>
                <a:lnTo>
                  <a:pt x="1760281" y="1063820"/>
                </a:lnTo>
                <a:lnTo>
                  <a:pt x="1754472" y="1063820"/>
                </a:lnTo>
                <a:lnTo>
                  <a:pt x="1709270" y="1063820"/>
                </a:lnTo>
                <a:lnTo>
                  <a:pt x="1709270" y="1356011"/>
                </a:lnTo>
                <a:lnTo>
                  <a:pt x="1672433" y="1321691"/>
                </a:lnTo>
                <a:cubicBezTo>
                  <a:pt x="1672433" y="1316911"/>
                  <a:pt x="1672598" y="1312372"/>
                  <a:pt x="1672926" y="1308073"/>
                </a:cubicBezTo>
                <a:cubicBezTo>
                  <a:pt x="1673255" y="1303774"/>
                  <a:pt x="1673419" y="1299815"/>
                  <a:pt x="1673419" y="1296197"/>
                </a:cubicBezTo>
                <a:cubicBezTo>
                  <a:pt x="1674413" y="1282299"/>
                  <a:pt x="1674910" y="1269684"/>
                  <a:pt x="1674910" y="1258351"/>
                </a:cubicBezTo>
                <a:cubicBezTo>
                  <a:pt x="1674910" y="1224570"/>
                  <a:pt x="1673089" y="1199715"/>
                  <a:pt x="1669448" y="1183787"/>
                </a:cubicBezTo>
                <a:cubicBezTo>
                  <a:pt x="1665806" y="1167859"/>
                  <a:pt x="1658082" y="1159895"/>
                  <a:pt x="1646277" y="1159895"/>
                </a:cubicBezTo>
                <a:cubicBezTo>
                  <a:pt x="1641223" y="1159895"/>
                  <a:pt x="1636621" y="1161612"/>
                  <a:pt x="1632469" y="1165045"/>
                </a:cubicBezTo>
                <a:cubicBezTo>
                  <a:pt x="1628318" y="1168479"/>
                  <a:pt x="1623749" y="1174090"/>
                  <a:pt x="1618764" y="1181878"/>
                </a:cubicBezTo>
                <a:cubicBezTo>
                  <a:pt x="1614720" y="1187600"/>
                  <a:pt x="1610208" y="1194624"/>
                  <a:pt x="1605228" y="1202951"/>
                </a:cubicBezTo>
                <a:cubicBezTo>
                  <a:pt x="1600248" y="1211278"/>
                  <a:pt x="1594743" y="1219522"/>
                  <a:pt x="1588711" y="1227683"/>
                </a:cubicBezTo>
                <a:cubicBezTo>
                  <a:pt x="1580376" y="1239547"/>
                  <a:pt x="1571560" y="1249951"/>
                  <a:pt x="1562263" y="1258896"/>
                </a:cubicBezTo>
                <a:cubicBezTo>
                  <a:pt x="1552966" y="1267841"/>
                  <a:pt x="1544820" y="1272313"/>
                  <a:pt x="1537826" y="1272313"/>
                </a:cubicBezTo>
                <a:cubicBezTo>
                  <a:pt x="1529302" y="1272313"/>
                  <a:pt x="1521354" y="1270245"/>
                  <a:pt x="1513981" y="1266109"/>
                </a:cubicBezTo>
                <a:cubicBezTo>
                  <a:pt x="1506609" y="1261973"/>
                  <a:pt x="1499657" y="1256279"/>
                  <a:pt x="1493126" y="1249028"/>
                </a:cubicBezTo>
                <a:cubicBezTo>
                  <a:pt x="1487415" y="1241971"/>
                  <a:pt x="1480986" y="1230649"/>
                  <a:pt x="1473840" y="1215063"/>
                </a:cubicBezTo>
                <a:lnTo>
                  <a:pt x="1498450" y="1197835"/>
                </a:lnTo>
                <a:cubicBezTo>
                  <a:pt x="1507300" y="1213359"/>
                  <a:pt x="1513986" y="1221121"/>
                  <a:pt x="1518509" y="1221121"/>
                </a:cubicBezTo>
                <a:cubicBezTo>
                  <a:pt x="1523026" y="1221121"/>
                  <a:pt x="1535704" y="1207837"/>
                  <a:pt x="1556544" y="1181271"/>
                </a:cubicBezTo>
                <a:cubicBezTo>
                  <a:pt x="1556276" y="1178300"/>
                  <a:pt x="1554992" y="1175029"/>
                  <a:pt x="1552691" y="1171458"/>
                </a:cubicBezTo>
                <a:cubicBezTo>
                  <a:pt x="1550390" y="1167888"/>
                  <a:pt x="1547573" y="1163599"/>
                  <a:pt x="1544239" y="1158593"/>
                </a:cubicBezTo>
                <a:cubicBezTo>
                  <a:pt x="1538497" y="1149228"/>
                  <a:pt x="1531140" y="1145031"/>
                  <a:pt x="1522169" y="1146004"/>
                </a:cubicBezTo>
                <a:lnTo>
                  <a:pt x="1517567" y="1146313"/>
                </a:lnTo>
                <a:lnTo>
                  <a:pt x="1521546" y="1156732"/>
                </a:lnTo>
                <a:cubicBezTo>
                  <a:pt x="1521099" y="1164709"/>
                  <a:pt x="1517596" y="1171687"/>
                  <a:pt x="1511039" y="1177666"/>
                </a:cubicBezTo>
                <a:cubicBezTo>
                  <a:pt x="1504482" y="1183645"/>
                  <a:pt x="1497398" y="1186635"/>
                  <a:pt x="1489789" y="1186635"/>
                </a:cubicBezTo>
                <a:cubicBezTo>
                  <a:pt x="1460672" y="1186635"/>
                  <a:pt x="1446114" y="1174059"/>
                  <a:pt x="1446114" y="1148907"/>
                </a:cubicBezTo>
                <a:cubicBezTo>
                  <a:pt x="1446114" y="1135955"/>
                  <a:pt x="1452521" y="1124536"/>
                  <a:pt x="1465337" y="1114650"/>
                </a:cubicBezTo>
                <a:cubicBezTo>
                  <a:pt x="1475749" y="1106394"/>
                  <a:pt x="1488025" y="1102266"/>
                  <a:pt x="1502165" y="1102266"/>
                </a:cubicBezTo>
                <a:cubicBezTo>
                  <a:pt x="1519298" y="1102266"/>
                  <a:pt x="1534574" y="1108092"/>
                  <a:pt x="1547994" y="1119745"/>
                </a:cubicBezTo>
                <a:cubicBezTo>
                  <a:pt x="1555072" y="1125761"/>
                  <a:pt x="1561616" y="1132204"/>
                  <a:pt x="1567627" y="1139075"/>
                </a:cubicBezTo>
                <a:lnTo>
                  <a:pt x="1574006" y="1151648"/>
                </a:lnTo>
                <a:lnTo>
                  <a:pt x="1575365" y="1147739"/>
                </a:lnTo>
                <a:cubicBezTo>
                  <a:pt x="1574113" y="1136665"/>
                  <a:pt x="1571680" y="1127439"/>
                  <a:pt x="1568064" y="1120061"/>
                </a:cubicBezTo>
                <a:cubicBezTo>
                  <a:pt x="1564449" y="1112683"/>
                  <a:pt x="1559366" y="1107096"/>
                  <a:pt x="1552813" y="1103299"/>
                </a:cubicBezTo>
                <a:cubicBezTo>
                  <a:pt x="1552319" y="1101553"/>
                  <a:pt x="1547276" y="1099480"/>
                  <a:pt x="1537684" y="1097079"/>
                </a:cubicBezTo>
                <a:cubicBezTo>
                  <a:pt x="1528093" y="1094679"/>
                  <a:pt x="1514194" y="1092177"/>
                  <a:pt x="1495989" y="1089574"/>
                </a:cubicBezTo>
                <a:cubicBezTo>
                  <a:pt x="1483947" y="1086298"/>
                  <a:pt x="1469688" y="1077713"/>
                  <a:pt x="1453213" y="1063820"/>
                </a:cubicBezTo>
                <a:lnTo>
                  <a:pt x="1430740" y="1063820"/>
                </a:lnTo>
                <a:lnTo>
                  <a:pt x="1397580" y="1026463"/>
                </a:lnTo>
                <a:lnTo>
                  <a:pt x="1726517" y="1026463"/>
                </a:lnTo>
                <a:lnTo>
                  <a:pt x="1730756" y="1026463"/>
                </a:lnTo>
                <a:lnTo>
                  <a:pt x="1963264" y="1026463"/>
                </a:lnTo>
                <a:cubicBezTo>
                  <a:pt x="1963264" y="1026553"/>
                  <a:pt x="1963430" y="1025016"/>
                  <a:pt x="1963761" y="1021853"/>
                </a:cubicBezTo>
                <a:cubicBezTo>
                  <a:pt x="1964093" y="1018690"/>
                  <a:pt x="1964258" y="1015907"/>
                  <a:pt x="1964258" y="1013503"/>
                </a:cubicBezTo>
                <a:cubicBezTo>
                  <a:pt x="1964584" y="1000331"/>
                  <a:pt x="1954546" y="993744"/>
                  <a:pt x="1934142" y="993744"/>
                </a:cubicBezTo>
                <a:cubicBezTo>
                  <a:pt x="1928778" y="993744"/>
                  <a:pt x="1920694" y="994699"/>
                  <a:pt x="1909887" y="996607"/>
                </a:cubicBezTo>
                <a:cubicBezTo>
                  <a:pt x="1903813" y="997323"/>
                  <a:pt x="1898644" y="997850"/>
                  <a:pt x="1894380" y="998189"/>
                </a:cubicBezTo>
                <a:cubicBezTo>
                  <a:pt x="1890115" y="998528"/>
                  <a:pt x="1886531" y="998698"/>
                  <a:pt x="1883628" y="998698"/>
                </a:cubicBezTo>
                <a:cubicBezTo>
                  <a:pt x="1861490" y="998698"/>
                  <a:pt x="1840484" y="992556"/>
                  <a:pt x="1820612" y="980272"/>
                </a:cubicBezTo>
                <a:cubicBezTo>
                  <a:pt x="1800472" y="969502"/>
                  <a:pt x="1790401" y="953400"/>
                  <a:pt x="1790401" y="931966"/>
                </a:cubicBezTo>
                <a:cubicBezTo>
                  <a:pt x="1790401" y="920534"/>
                  <a:pt x="1792540" y="911610"/>
                  <a:pt x="1796818" y="905195"/>
                </a:cubicBezTo>
                <a:cubicBezTo>
                  <a:pt x="1801096" y="898779"/>
                  <a:pt x="1809093" y="894961"/>
                  <a:pt x="1820809" y="893741"/>
                </a:cubicBezTo>
                <a:close/>
                <a:moveTo>
                  <a:pt x="449209" y="893741"/>
                </a:moveTo>
                <a:cubicBezTo>
                  <a:pt x="449209" y="898385"/>
                  <a:pt x="449373" y="901536"/>
                  <a:pt x="449702" y="903195"/>
                </a:cubicBezTo>
                <a:cubicBezTo>
                  <a:pt x="450031" y="904854"/>
                  <a:pt x="450195" y="907232"/>
                  <a:pt x="450195" y="910330"/>
                </a:cubicBezTo>
                <a:cubicBezTo>
                  <a:pt x="447913" y="912612"/>
                  <a:pt x="446270" y="914757"/>
                  <a:pt x="445265" y="916766"/>
                </a:cubicBezTo>
                <a:cubicBezTo>
                  <a:pt x="444261" y="918775"/>
                  <a:pt x="443759" y="920871"/>
                  <a:pt x="443759" y="923053"/>
                </a:cubicBezTo>
                <a:cubicBezTo>
                  <a:pt x="443759" y="932913"/>
                  <a:pt x="447584" y="939883"/>
                  <a:pt x="455236" y="943964"/>
                </a:cubicBezTo>
                <a:cubicBezTo>
                  <a:pt x="463276" y="948775"/>
                  <a:pt x="472797" y="951181"/>
                  <a:pt x="483798" y="951181"/>
                </a:cubicBezTo>
                <a:cubicBezTo>
                  <a:pt x="487989" y="951181"/>
                  <a:pt x="492754" y="950947"/>
                  <a:pt x="498094" y="950479"/>
                </a:cubicBezTo>
                <a:cubicBezTo>
                  <a:pt x="503434" y="950011"/>
                  <a:pt x="509644" y="949472"/>
                  <a:pt x="516722" y="948862"/>
                </a:cubicBezTo>
                <a:cubicBezTo>
                  <a:pt x="532618" y="946785"/>
                  <a:pt x="544589" y="945746"/>
                  <a:pt x="552635" y="945746"/>
                </a:cubicBezTo>
                <a:cubicBezTo>
                  <a:pt x="580432" y="945746"/>
                  <a:pt x="600402" y="953603"/>
                  <a:pt x="612544" y="969315"/>
                </a:cubicBezTo>
                <a:cubicBezTo>
                  <a:pt x="623182" y="982788"/>
                  <a:pt x="628501" y="1001837"/>
                  <a:pt x="628501" y="1026463"/>
                </a:cubicBezTo>
                <a:lnTo>
                  <a:pt x="630369" y="1026463"/>
                </a:lnTo>
                <a:lnTo>
                  <a:pt x="653884" y="1026463"/>
                </a:lnTo>
                <a:lnTo>
                  <a:pt x="939772" y="1026463"/>
                </a:lnTo>
                <a:lnTo>
                  <a:pt x="969296" y="1063820"/>
                </a:lnTo>
                <a:lnTo>
                  <a:pt x="811814" y="1063820"/>
                </a:lnTo>
                <a:lnTo>
                  <a:pt x="811814" y="1167341"/>
                </a:lnTo>
                <a:cubicBezTo>
                  <a:pt x="816900" y="1167861"/>
                  <a:pt x="822429" y="1166352"/>
                  <a:pt x="828403" y="1162813"/>
                </a:cubicBezTo>
                <a:cubicBezTo>
                  <a:pt x="834376" y="1159274"/>
                  <a:pt x="840069" y="1154242"/>
                  <a:pt x="845480" y="1147716"/>
                </a:cubicBezTo>
                <a:cubicBezTo>
                  <a:pt x="850891" y="1141190"/>
                  <a:pt x="856177" y="1134179"/>
                  <a:pt x="861338" y="1126683"/>
                </a:cubicBezTo>
                <a:cubicBezTo>
                  <a:pt x="866500" y="1119187"/>
                  <a:pt x="873153" y="1112036"/>
                  <a:pt x="881299" y="1105232"/>
                </a:cubicBezTo>
                <a:cubicBezTo>
                  <a:pt x="892258" y="1110942"/>
                  <a:pt x="901049" y="1117457"/>
                  <a:pt x="907672" y="1124774"/>
                </a:cubicBezTo>
                <a:cubicBezTo>
                  <a:pt x="914295" y="1132091"/>
                  <a:pt x="919748" y="1140120"/>
                  <a:pt x="924032" y="1148860"/>
                </a:cubicBezTo>
                <a:cubicBezTo>
                  <a:pt x="928315" y="1157599"/>
                  <a:pt x="931647" y="1166820"/>
                  <a:pt x="934029" y="1176522"/>
                </a:cubicBezTo>
                <a:cubicBezTo>
                  <a:pt x="936412" y="1186224"/>
                  <a:pt x="937603" y="1195837"/>
                  <a:pt x="937603" y="1205360"/>
                </a:cubicBezTo>
                <a:cubicBezTo>
                  <a:pt x="937603" y="1238295"/>
                  <a:pt x="928434" y="1265316"/>
                  <a:pt x="910098" y="1286424"/>
                </a:cubicBezTo>
                <a:cubicBezTo>
                  <a:pt x="890940" y="1308710"/>
                  <a:pt x="864750" y="1319853"/>
                  <a:pt x="831526" y="1319853"/>
                </a:cubicBezTo>
                <a:cubicBezTo>
                  <a:pt x="745906" y="1319853"/>
                  <a:pt x="695526" y="1237417"/>
                  <a:pt x="680386" y="1072544"/>
                </a:cubicBezTo>
                <a:lnTo>
                  <a:pt x="708499" y="1083729"/>
                </a:lnTo>
                <a:cubicBezTo>
                  <a:pt x="710618" y="1106294"/>
                  <a:pt x="714275" y="1127478"/>
                  <a:pt x="719471" y="1147282"/>
                </a:cubicBezTo>
                <a:cubicBezTo>
                  <a:pt x="724666" y="1167086"/>
                  <a:pt x="730743" y="1183608"/>
                  <a:pt x="737700" y="1196849"/>
                </a:cubicBezTo>
                <a:cubicBezTo>
                  <a:pt x="760075" y="1239775"/>
                  <a:pt x="789184" y="1261238"/>
                  <a:pt x="825027" y="1261238"/>
                </a:cubicBezTo>
                <a:cubicBezTo>
                  <a:pt x="840592" y="1261596"/>
                  <a:pt x="854522" y="1258429"/>
                  <a:pt x="866817" y="1251737"/>
                </a:cubicBezTo>
                <a:cubicBezTo>
                  <a:pt x="879111" y="1245046"/>
                  <a:pt x="888921" y="1236556"/>
                  <a:pt x="896246" y="1226267"/>
                </a:cubicBezTo>
                <a:cubicBezTo>
                  <a:pt x="903572" y="1215979"/>
                  <a:pt x="907395" y="1204812"/>
                  <a:pt x="907715" y="1192767"/>
                </a:cubicBezTo>
                <a:cubicBezTo>
                  <a:pt x="908036" y="1180723"/>
                  <a:pt x="904976" y="1169931"/>
                  <a:pt x="898534" y="1160392"/>
                </a:cubicBezTo>
                <a:cubicBezTo>
                  <a:pt x="897430" y="1166649"/>
                  <a:pt x="893984" y="1173284"/>
                  <a:pt x="888197" y="1180297"/>
                </a:cubicBezTo>
                <a:cubicBezTo>
                  <a:pt x="882410" y="1187309"/>
                  <a:pt x="875776" y="1193425"/>
                  <a:pt x="868296" y="1198644"/>
                </a:cubicBezTo>
                <a:cubicBezTo>
                  <a:pt x="860815" y="1203863"/>
                  <a:pt x="852880" y="1208184"/>
                  <a:pt x="844490" y="1211608"/>
                </a:cubicBezTo>
                <a:cubicBezTo>
                  <a:pt x="836100" y="1215031"/>
                  <a:pt x="827677" y="1217274"/>
                  <a:pt x="819221" y="1218336"/>
                </a:cubicBezTo>
                <a:cubicBezTo>
                  <a:pt x="789726" y="1218336"/>
                  <a:pt x="774978" y="1196844"/>
                  <a:pt x="774978" y="1153860"/>
                </a:cubicBezTo>
                <a:lnTo>
                  <a:pt x="774978" y="1063820"/>
                </a:lnTo>
                <a:lnTo>
                  <a:pt x="684465" y="1063820"/>
                </a:lnTo>
                <a:lnTo>
                  <a:pt x="660943" y="1063820"/>
                </a:lnTo>
                <a:lnTo>
                  <a:pt x="487860" y="1063820"/>
                </a:lnTo>
                <a:lnTo>
                  <a:pt x="487860" y="1230349"/>
                </a:lnTo>
                <a:cubicBezTo>
                  <a:pt x="492913" y="1240462"/>
                  <a:pt x="500144" y="1245518"/>
                  <a:pt x="509551" y="1245518"/>
                </a:cubicBezTo>
                <a:cubicBezTo>
                  <a:pt x="524412" y="1245518"/>
                  <a:pt x="541184" y="1235108"/>
                  <a:pt x="559868" y="1214290"/>
                </a:cubicBezTo>
                <a:cubicBezTo>
                  <a:pt x="572899" y="1198298"/>
                  <a:pt x="580361" y="1182833"/>
                  <a:pt x="582254" y="1167893"/>
                </a:cubicBezTo>
                <a:lnTo>
                  <a:pt x="578239" y="1169376"/>
                </a:lnTo>
                <a:cubicBezTo>
                  <a:pt x="572933" y="1169008"/>
                  <a:pt x="567859" y="1167798"/>
                  <a:pt x="563016" y="1165747"/>
                </a:cubicBezTo>
                <a:cubicBezTo>
                  <a:pt x="558172" y="1163697"/>
                  <a:pt x="553900" y="1161006"/>
                  <a:pt x="550198" y="1157674"/>
                </a:cubicBezTo>
                <a:cubicBezTo>
                  <a:pt x="546496" y="1154343"/>
                  <a:pt x="543402" y="1150477"/>
                  <a:pt x="540918" y="1146075"/>
                </a:cubicBezTo>
                <a:cubicBezTo>
                  <a:pt x="538433" y="1141674"/>
                  <a:pt x="537191" y="1136691"/>
                  <a:pt x="537191" y="1131127"/>
                </a:cubicBezTo>
                <a:cubicBezTo>
                  <a:pt x="537191" y="1119517"/>
                  <a:pt x="540849" y="1109579"/>
                  <a:pt x="548167" y="1101315"/>
                </a:cubicBezTo>
                <a:cubicBezTo>
                  <a:pt x="555484" y="1093051"/>
                  <a:pt x="565227" y="1088919"/>
                  <a:pt x="577395" y="1088919"/>
                </a:cubicBezTo>
                <a:cubicBezTo>
                  <a:pt x="595458" y="1088919"/>
                  <a:pt x="610162" y="1097814"/>
                  <a:pt x="621504" y="1115604"/>
                </a:cubicBezTo>
                <a:cubicBezTo>
                  <a:pt x="624928" y="1121215"/>
                  <a:pt x="627775" y="1128304"/>
                  <a:pt x="630047" y="1136870"/>
                </a:cubicBezTo>
                <a:cubicBezTo>
                  <a:pt x="632319" y="1145436"/>
                  <a:pt x="633454" y="1153929"/>
                  <a:pt x="633454" y="1162348"/>
                </a:cubicBezTo>
                <a:cubicBezTo>
                  <a:pt x="633454" y="1175741"/>
                  <a:pt x="630978" y="1189043"/>
                  <a:pt x="626024" y="1202253"/>
                </a:cubicBezTo>
                <a:lnTo>
                  <a:pt x="626024" y="1405926"/>
                </a:lnTo>
                <a:cubicBezTo>
                  <a:pt x="626687" y="1411085"/>
                  <a:pt x="624742" y="1412673"/>
                  <a:pt x="620191" y="1410690"/>
                </a:cubicBezTo>
                <a:cubicBezTo>
                  <a:pt x="615640" y="1408708"/>
                  <a:pt x="611182" y="1406236"/>
                  <a:pt x="606817" y="1403276"/>
                </a:cubicBezTo>
                <a:cubicBezTo>
                  <a:pt x="603846" y="1398821"/>
                  <a:pt x="601180" y="1394825"/>
                  <a:pt x="598819" y="1391286"/>
                </a:cubicBezTo>
                <a:cubicBezTo>
                  <a:pt x="596458" y="1387747"/>
                  <a:pt x="594522" y="1384468"/>
                  <a:pt x="593013" y="1381450"/>
                </a:cubicBezTo>
                <a:cubicBezTo>
                  <a:pt x="584789" y="1372931"/>
                  <a:pt x="575187" y="1367337"/>
                  <a:pt x="564207" y="1364668"/>
                </a:cubicBezTo>
                <a:cubicBezTo>
                  <a:pt x="553227" y="1362000"/>
                  <a:pt x="540456" y="1360665"/>
                  <a:pt x="525895" y="1360665"/>
                </a:cubicBezTo>
                <a:cubicBezTo>
                  <a:pt x="522041" y="1360665"/>
                  <a:pt x="518219" y="1360748"/>
                  <a:pt x="514430" y="1360914"/>
                </a:cubicBezTo>
                <a:cubicBezTo>
                  <a:pt x="510641" y="1361079"/>
                  <a:pt x="506480" y="1361162"/>
                  <a:pt x="501948" y="1361162"/>
                </a:cubicBezTo>
                <a:cubicBezTo>
                  <a:pt x="496705" y="1361493"/>
                  <a:pt x="491296" y="1361659"/>
                  <a:pt x="485722" y="1361659"/>
                </a:cubicBezTo>
                <a:cubicBezTo>
                  <a:pt x="480148" y="1361659"/>
                  <a:pt x="474387" y="1361659"/>
                  <a:pt x="468440" y="1361659"/>
                </a:cubicBezTo>
                <a:cubicBezTo>
                  <a:pt x="422731" y="1361659"/>
                  <a:pt x="397019" y="1341104"/>
                  <a:pt x="391306" y="1299993"/>
                </a:cubicBezTo>
                <a:lnTo>
                  <a:pt x="390940" y="1294348"/>
                </a:lnTo>
                <a:lnTo>
                  <a:pt x="386549" y="1314418"/>
                </a:lnTo>
                <a:cubicBezTo>
                  <a:pt x="383586" y="1320697"/>
                  <a:pt x="379551" y="1326106"/>
                  <a:pt x="374445" y="1330644"/>
                </a:cubicBezTo>
                <a:cubicBezTo>
                  <a:pt x="369339" y="1335182"/>
                  <a:pt x="363444" y="1338710"/>
                  <a:pt x="356761" y="1341229"/>
                </a:cubicBezTo>
                <a:cubicBezTo>
                  <a:pt x="350077" y="1343748"/>
                  <a:pt x="342967" y="1345008"/>
                  <a:pt x="335432" y="1345008"/>
                </a:cubicBezTo>
                <a:cubicBezTo>
                  <a:pt x="301356" y="1345008"/>
                  <a:pt x="275634" y="1328640"/>
                  <a:pt x="258265" y="1295906"/>
                </a:cubicBezTo>
                <a:cubicBezTo>
                  <a:pt x="242626" y="1267488"/>
                  <a:pt x="234806" y="1235419"/>
                  <a:pt x="234806" y="1199697"/>
                </a:cubicBezTo>
                <a:cubicBezTo>
                  <a:pt x="235816" y="1171132"/>
                  <a:pt x="241381" y="1144963"/>
                  <a:pt x="251501" y="1121189"/>
                </a:cubicBezTo>
                <a:cubicBezTo>
                  <a:pt x="261621" y="1097415"/>
                  <a:pt x="275812" y="1075891"/>
                  <a:pt x="294076" y="1056619"/>
                </a:cubicBezTo>
                <a:cubicBezTo>
                  <a:pt x="303499" y="1049283"/>
                  <a:pt x="313961" y="1042698"/>
                  <a:pt x="325462" y="1036863"/>
                </a:cubicBezTo>
                <a:cubicBezTo>
                  <a:pt x="331212" y="1033946"/>
                  <a:pt x="337357" y="1031579"/>
                  <a:pt x="343897" y="1029761"/>
                </a:cubicBezTo>
                <a:lnTo>
                  <a:pt x="355762" y="1027593"/>
                </a:lnTo>
                <a:lnTo>
                  <a:pt x="354917" y="1026463"/>
                </a:lnTo>
                <a:lnTo>
                  <a:pt x="361942" y="1026463"/>
                </a:lnTo>
                <a:lnTo>
                  <a:pt x="364704" y="1025958"/>
                </a:lnTo>
                <a:lnTo>
                  <a:pt x="365131" y="1026463"/>
                </a:lnTo>
                <a:lnTo>
                  <a:pt x="591664" y="1026463"/>
                </a:lnTo>
                <a:cubicBezTo>
                  <a:pt x="591664" y="1026553"/>
                  <a:pt x="591830" y="1025016"/>
                  <a:pt x="592161" y="1021853"/>
                </a:cubicBezTo>
                <a:cubicBezTo>
                  <a:pt x="592493" y="1018690"/>
                  <a:pt x="592658" y="1015907"/>
                  <a:pt x="592658" y="1013503"/>
                </a:cubicBezTo>
                <a:cubicBezTo>
                  <a:pt x="592984" y="1000331"/>
                  <a:pt x="582946" y="993744"/>
                  <a:pt x="562542" y="993744"/>
                </a:cubicBezTo>
                <a:cubicBezTo>
                  <a:pt x="557179" y="993744"/>
                  <a:pt x="549093" y="994699"/>
                  <a:pt x="538287" y="996607"/>
                </a:cubicBezTo>
                <a:cubicBezTo>
                  <a:pt x="532213" y="997323"/>
                  <a:pt x="527044" y="997850"/>
                  <a:pt x="522780" y="998189"/>
                </a:cubicBezTo>
                <a:cubicBezTo>
                  <a:pt x="518515" y="998528"/>
                  <a:pt x="514931" y="998698"/>
                  <a:pt x="512028" y="998698"/>
                </a:cubicBezTo>
                <a:cubicBezTo>
                  <a:pt x="489890" y="998698"/>
                  <a:pt x="468884" y="992556"/>
                  <a:pt x="449012" y="980272"/>
                </a:cubicBezTo>
                <a:cubicBezTo>
                  <a:pt x="428872" y="969502"/>
                  <a:pt x="418801" y="953400"/>
                  <a:pt x="418801" y="931966"/>
                </a:cubicBezTo>
                <a:cubicBezTo>
                  <a:pt x="418801" y="920534"/>
                  <a:pt x="420940" y="911610"/>
                  <a:pt x="425218" y="905195"/>
                </a:cubicBezTo>
                <a:cubicBezTo>
                  <a:pt x="429496" y="898779"/>
                  <a:pt x="437493" y="894961"/>
                  <a:pt x="449209" y="893741"/>
                </a:cubicBezTo>
                <a:close/>
                <a:moveTo>
                  <a:pt x="3292826" y="478783"/>
                </a:moveTo>
                <a:cubicBezTo>
                  <a:pt x="3308280" y="478783"/>
                  <a:pt x="3321488" y="484104"/>
                  <a:pt x="3332450" y="494741"/>
                </a:cubicBezTo>
                <a:cubicBezTo>
                  <a:pt x="3343412" y="505380"/>
                  <a:pt x="3348894" y="518472"/>
                  <a:pt x="3348894" y="534013"/>
                </a:cubicBezTo>
                <a:cubicBezTo>
                  <a:pt x="3348894" y="548839"/>
                  <a:pt x="3343414" y="561891"/>
                  <a:pt x="3332456" y="573173"/>
                </a:cubicBezTo>
                <a:cubicBezTo>
                  <a:pt x="3321500" y="584454"/>
                  <a:pt x="3308288" y="590093"/>
                  <a:pt x="3292826" y="590093"/>
                </a:cubicBezTo>
                <a:cubicBezTo>
                  <a:pt x="3277266" y="590093"/>
                  <a:pt x="3264030" y="584478"/>
                  <a:pt x="3253116" y="573245"/>
                </a:cubicBezTo>
                <a:cubicBezTo>
                  <a:pt x="3242202" y="562012"/>
                  <a:pt x="3236744" y="548934"/>
                  <a:pt x="3236744" y="534013"/>
                </a:cubicBezTo>
                <a:cubicBezTo>
                  <a:pt x="3236744" y="518386"/>
                  <a:pt x="3242204" y="505272"/>
                  <a:pt x="3253122" y="494677"/>
                </a:cubicBezTo>
                <a:cubicBezTo>
                  <a:pt x="3264040" y="484080"/>
                  <a:pt x="3277276" y="478783"/>
                  <a:pt x="3292826" y="478783"/>
                </a:cubicBezTo>
                <a:close/>
                <a:moveTo>
                  <a:pt x="1141675" y="443448"/>
                </a:moveTo>
                <a:cubicBezTo>
                  <a:pt x="1124413" y="443448"/>
                  <a:pt x="1110993" y="450757"/>
                  <a:pt x="1101415" y="465373"/>
                </a:cubicBezTo>
                <a:cubicBezTo>
                  <a:pt x="1090536" y="480914"/>
                  <a:pt x="1085096" y="498241"/>
                  <a:pt x="1085096" y="517353"/>
                </a:cubicBezTo>
                <a:cubicBezTo>
                  <a:pt x="1085096" y="547433"/>
                  <a:pt x="1094090" y="562473"/>
                  <a:pt x="1112076" y="562473"/>
                </a:cubicBezTo>
                <a:cubicBezTo>
                  <a:pt x="1121183" y="562473"/>
                  <a:pt x="1129643" y="560577"/>
                  <a:pt x="1137458" y="556789"/>
                </a:cubicBezTo>
                <a:cubicBezTo>
                  <a:pt x="1145272" y="553000"/>
                  <a:pt x="1152176" y="547853"/>
                  <a:pt x="1158170" y="541347"/>
                </a:cubicBezTo>
                <a:cubicBezTo>
                  <a:pt x="1164164" y="534842"/>
                  <a:pt x="1168916" y="527198"/>
                  <a:pt x="1172426" y="518414"/>
                </a:cubicBezTo>
                <a:cubicBezTo>
                  <a:pt x="1175936" y="509631"/>
                  <a:pt x="1177691" y="500498"/>
                  <a:pt x="1177691" y="491017"/>
                </a:cubicBezTo>
                <a:cubicBezTo>
                  <a:pt x="1177691" y="478591"/>
                  <a:pt x="1174480" y="467558"/>
                  <a:pt x="1168058" y="457914"/>
                </a:cubicBezTo>
                <a:cubicBezTo>
                  <a:pt x="1161637" y="448270"/>
                  <a:pt x="1152842" y="443448"/>
                  <a:pt x="1141675" y="443448"/>
                </a:cubicBezTo>
                <a:close/>
                <a:moveTo>
                  <a:pt x="1135100" y="379744"/>
                </a:moveTo>
                <a:cubicBezTo>
                  <a:pt x="1165738" y="379744"/>
                  <a:pt x="1191404" y="391576"/>
                  <a:pt x="1212097" y="415237"/>
                </a:cubicBezTo>
                <a:cubicBezTo>
                  <a:pt x="1232685" y="438776"/>
                  <a:pt x="1242979" y="465657"/>
                  <a:pt x="1242979" y="495874"/>
                </a:cubicBezTo>
                <a:cubicBezTo>
                  <a:pt x="1242979" y="526434"/>
                  <a:pt x="1232266" y="554174"/>
                  <a:pt x="1210840" y="579092"/>
                </a:cubicBezTo>
                <a:cubicBezTo>
                  <a:pt x="1199986" y="592364"/>
                  <a:pt x="1187826" y="601992"/>
                  <a:pt x="1174358" y="607979"/>
                </a:cubicBezTo>
                <a:cubicBezTo>
                  <a:pt x="1160890" y="613964"/>
                  <a:pt x="1146708" y="616956"/>
                  <a:pt x="1131813" y="616956"/>
                </a:cubicBezTo>
                <a:cubicBezTo>
                  <a:pt x="1099350" y="616956"/>
                  <a:pt x="1070790" y="604026"/>
                  <a:pt x="1046133" y="578162"/>
                </a:cubicBezTo>
                <a:cubicBezTo>
                  <a:pt x="1024750" y="558658"/>
                  <a:pt x="1014059" y="533148"/>
                  <a:pt x="1014059" y="501637"/>
                </a:cubicBezTo>
                <a:cubicBezTo>
                  <a:pt x="1014059" y="471331"/>
                  <a:pt x="1026326" y="443012"/>
                  <a:pt x="1050861" y="416678"/>
                </a:cubicBezTo>
                <a:cubicBezTo>
                  <a:pt x="1062884" y="405206"/>
                  <a:pt x="1075913" y="396182"/>
                  <a:pt x="1089949" y="389606"/>
                </a:cubicBezTo>
                <a:cubicBezTo>
                  <a:pt x="1103984" y="383032"/>
                  <a:pt x="1119035" y="379744"/>
                  <a:pt x="1135100" y="379744"/>
                </a:cubicBezTo>
                <a:close/>
                <a:moveTo>
                  <a:pt x="3431666" y="256241"/>
                </a:moveTo>
                <a:cubicBezTo>
                  <a:pt x="3409576" y="266946"/>
                  <a:pt x="3383536" y="279864"/>
                  <a:pt x="3353550" y="294996"/>
                </a:cubicBezTo>
                <a:cubicBezTo>
                  <a:pt x="3323562" y="310126"/>
                  <a:pt x="3293244" y="326082"/>
                  <a:pt x="3262598" y="342864"/>
                </a:cubicBezTo>
                <a:cubicBezTo>
                  <a:pt x="3343816" y="374376"/>
                  <a:pt x="3400172" y="424611"/>
                  <a:pt x="3431666" y="493570"/>
                </a:cubicBezTo>
                <a:close/>
                <a:moveTo>
                  <a:pt x="1141675" y="168519"/>
                </a:moveTo>
                <a:cubicBezTo>
                  <a:pt x="1124413" y="168519"/>
                  <a:pt x="1110993" y="175828"/>
                  <a:pt x="1101415" y="190442"/>
                </a:cubicBezTo>
                <a:cubicBezTo>
                  <a:pt x="1090536" y="205985"/>
                  <a:pt x="1085096" y="223312"/>
                  <a:pt x="1085096" y="242423"/>
                </a:cubicBezTo>
                <a:cubicBezTo>
                  <a:pt x="1085096" y="272502"/>
                  <a:pt x="1094090" y="287542"/>
                  <a:pt x="1112076" y="287542"/>
                </a:cubicBezTo>
                <a:cubicBezTo>
                  <a:pt x="1121183" y="287542"/>
                  <a:pt x="1129643" y="285647"/>
                  <a:pt x="1137458" y="281859"/>
                </a:cubicBezTo>
                <a:cubicBezTo>
                  <a:pt x="1145272" y="278070"/>
                  <a:pt x="1152176" y="272922"/>
                  <a:pt x="1158170" y="266417"/>
                </a:cubicBezTo>
                <a:cubicBezTo>
                  <a:pt x="1164164" y="259912"/>
                  <a:pt x="1168916" y="252268"/>
                  <a:pt x="1172426" y="243485"/>
                </a:cubicBezTo>
                <a:cubicBezTo>
                  <a:pt x="1175936" y="234702"/>
                  <a:pt x="1177691" y="225569"/>
                  <a:pt x="1177691" y="216086"/>
                </a:cubicBezTo>
                <a:cubicBezTo>
                  <a:pt x="1177691" y="203662"/>
                  <a:pt x="1174480" y="192627"/>
                  <a:pt x="1168058" y="182984"/>
                </a:cubicBezTo>
                <a:cubicBezTo>
                  <a:pt x="1161637" y="173340"/>
                  <a:pt x="1152842" y="168519"/>
                  <a:pt x="1141675" y="168519"/>
                </a:cubicBezTo>
                <a:close/>
                <a:moveTo>
                  <a:pt x="2073783" y="147564"/>
                </a:moveTo>
                <a:cubicBezTo>
                  <a:pt x="2097436" y="161010"/>
                  <a:pt x="2114283" y="177491"/>
                  <a:pt x="2124324" y="197005"/>
                </a:cubicBezTo>
                <a:cubicBezTo>
                  <a:pt x="2134365" y="216518"/>
                  <a:pt x="2139516" y="235837"/>
                  <a:pt x="2139778" y="254958"/>
                </a:cubicBezTo>
                <a:cubicBezTo>
                  <a:pt x="2146440" y="239487"/>
                  <a:pt x="2157051" y="228767"/>
                  <a:pt x="2171610" y="222799"/>
                </a:cubicBezTo>
                <a:cubicBezTo>
                  <a:pt x="2186170" y="216831"/>
                  <a:pt x="2200102" y="216423"/>
                  <a:pt x="2213409" y="221575"/>
                </a:cubicBezTo>
                <a:cubicBezTo>
                  <a:pt x="2226715" y="226726"/>
                  <a:pt x="2239328" y="235542"/>
                  <a:pt x="2251246" y="248023"/>
                </a:cubicBezTo>
                <a:cubicBezTo>
                  <a:pt x="2263164" y="260504"/>
                  <a:pt x="2270782" y="274058"/>
                  <a:pt x="2274100" y="288682"/>
                </a:cubicBezTo>
                <a:lnTo>
                  <a:pt x="2274100" y="147564"/>
                </a:lnTo>
                <a:close/>
                <a:moveTo>
                  <a:pt x="1389559" y="147564"/>
                </a:moveTo>
                <a:cubicBezTo>
                  <a:pt x="1436053" y="177784"/>
                  <a:pt x="1468717" y="206019"/>
                  <a:pt x="1487550" y="232273"/>
                </a:cubicBezTo>
                <a:cubicBezTo>
                  <a:pt x="1517053" y="270124"/>
                  <a:pt x="1531805" y="311178"/>
                  <a:pt x="1531805" y="355436"/>
                </a:cubicBezTo>
                <a:cubicBezTo>
                  <a:pt x="1531805" y="359278"/>
                  <a:pt x="1531805" y="362842"/>
                  <a:pt x="1531805" y="366124"/>
                </a:cubicBezTo>
                <a:cubicBezTo>
                  <a:pt x="1531805" y="369406"/>
                  <a:pt x="1531534" y="372301"/>
                  <a:pt x="1530993" y="374808"/>
                </a:cubicBezTo>
                <a:cubicBezTo>
                  <a:pt x="1547285" y="388367"/>
                  <a:pt x="1562229" y="402913"/>
                  <a:pt x="1575823" y="418447"/>
                </a:cubicBezTo>
                <a:lnTo>
                  <a:pt x="1596451" y="447263"/>
                </a:lnTo>
                <a:lnTo>
                  <a:pt x="1596451" y="147564"/>
                </a:lnTo>
                <a:close/>
                <a:moveTo>
                  <a:pt x="427535" y="147564"/>
                </a:moveTo>
                <a:cubicBezTo>
                  <a:pt x="474029" y="177784"/>
                  <a:pt x="506693" y="206019"/>
                  <a:pt x="525526" y="232273"/>
                </a:cubicBezTo>
                <a:cubicBezTo>
                  <a:pt x="555029" y="270124"/>
                  <a:pt x="569781" y="311178"/>
                  <a:pt x="569781" y="355436"/>
                </a:cubicBezTo>
                <a:cubicBezTo>
                  <a:pt x="569781" y="359278"/>
                  <a:pt x="569781" y="362842"/>
                  <a:pt x="569781" y="366124"/>
                </a:cubicBezTo>
                <a:cubicBezTo>
                  <a:pt x="569781" y="369406"/>
                  <a:pt x="569510" y="372301"/>
                  <a:pt x="568969" y="374808"/>
                </a:cubicBezTo>
                <a:cubicBezTo>
                  <a:pt x="585261" y="388367"/>
                  <a:pt x="600205" y="402913"/>
                  <a:pt x="613799" y="418447"/>
                </a:cubicBezTo>
                <a:lnTo>
                  <a:pt x="634427" y="447263"/>
                </a:lnTo>
                <a:lnTo>
                  <a:pt x="634427" y="147564"/>
                </a:lnTo>
                <a:close/>
                <a:moveTo>
                  <a:pt x="1135100" y="104816"/>
                </a:moveTo>
                <a:cubicBezTo>
                  <a:pt x="1165738" y="104816"/>
                  <a:pt x="1191404" y="116647"/>
                  <a:pt x="1212097" y="140307"/>
                </a:cubicBezTo>
                <a:cubicBezTo>
                  <a:pt x="1232685" y="163847"/>
                  <a:pt x="1242979" y="190726"/>
                  <a:pt x="1242979" y="220945"/>
                </a:cubicBezTo>
                <a:cubicBezTo>
                  <a:pt x="1242979" y="251505"/>
                  <a:pt x="1232266" y="279244"/>
                  <a:pt x="1210840" y="304163"/>
                </a:cubicBezTo>
                <a:cubicBezTo>
                  <a:pt x="1199986" y="317435"/>
                  <a:pt x="1187826" y="327062"/>
                  <a:pt x="1174358" y="333047"/>
                </a:cubicBezTo>
                <a:cubicBezTo>
                  <a:pt x="1160890" y="339033"/>
                  <a:pt x="1146708" y="342025"/>
                  <a:pt x="1131813" y="342025"/>
                </a:cubicBezTo>
                <a:cubicBezTo>
                  <a:pt x="1099350" y="342025"/>
                  <a:pt x="1070790" y="329095"/>
                  <a:pt x="1046133" y="303232"/>
                </a:cubicBezTo>
                <a:cubicBezTo>
                  <a:pt x="1024750" y="283728"/>
                  <a:pt x="1014059" y="258219"/>
                  <a:pt x="1014059" y="226707"/>
                </a:cubicBezTo>
                <a:cubicBezTo>
                  <a:pt x="1014059" y="196289"/>
                  <a:pt x="1025990" y="168566"/>
                  <a:pt x="1049853" y="143542"/>
                </a:cubicBezTo>
                <a:cubicBezTo>
                  <a:pt x="1075654" y="117724"/>
                  <a:pt x="1104070" y="104816"/>
                  <a:pt x="1135100" y="104816"/>
                </a:cubicBezTo>
                <a:close/>
                <a:moveTo>
                  <a:pt x="3629556" y="0"/>
                </a:moveTo>
                <a:lnTo>
                  <a:pt x="3662260" y="18822"/>
                </a:lnTo>
                <a:cubicBezTo>
                  <a:pt x="3667778" y="51930"/>
                  <a:pt x="3676012" y="74169"/>
                  <a:pt x="3686960" y="85537"/>
                </a:cubicBezTo>
                <a:lnTo>
                  <a:pt x="3704526" y="85537"/>
                </a:lnTo>
                <a:lnTo>
                  <a:pt x="3727850" y="85537"/>
                </a:lnTo>
                <a:lnTo>
                  <a:pt x="4111038" y="85537"/>
                </a:lnTo>
                <a:lnTo>
                  <a:pt x="4164672" y="85537"/>
                </a:lnTo>
                <a:lnTo>
                  <a:pt x="4172044" y="85537"/>
                </a:lnTo>
                <a:cubicBezTo>
                  <a:pt x="4202026" y="85537"/>
                  <a:pt x="4225396" y="92270"/>
                  <a:pt x="4242156" y="105738"/>
                </a:cubicBezTo>
                <a:cubicBezTo>
                  <a:pt x="4258916" y="119206"/>
                  <a:pt x="4266782" y="138780"/>
                  <a:pt x="4265752" y="164458"/>
                </a:cubicBezTo>
                <a:cubicBezTo>
                  <a:pt x="4265752" y="160993"/>
                  <a:pt x="4265476" y="152517"/>
                  <a:pt x="4264926" y="139032"/>
                </a:cubicBezTo>
                <a:cubicBezTo>
                  <a:pt x="4264376" y="125545"/>
                  <a:pt x="4263272" y="109618"/>
                  <a:pt x="4261612" y="91247"/>
                </a:cubicBezTo>
                <a:cubicBezTo>
                  <a:pt x="4260478" y="72887"/>
                  <a:pt x="4259626" y="56867"/>
                  <a:pt x="4259058" y="43194"/>
                </a:cubicBezTo>
                <a:cubicBezTo>
                  <a:pt x="4258492" y="29522"/>
                  <a:pt x="4258208" y="15124"/>
                  <a:pt x="4258208" y="0"/>
                </a:cubicBezTo>
                <a:lnTo>
                  <a:pt x="4290910" y="18822"/>
                </a:lnTo>
                <a:cubicBezTo>
                  <a:pt x="4296428" y="51930"/>
                  <a:pt x="4304662" y="74169"/>
                  <a:pt x="4315612" y="85537"/>
                </a:cubicBezTo>
                <a:lnTo>
                  <a:pt x="4356500" y="85537"/>
                </a:lnTo>
                <a:lnTo>
                  <a:pt x="4406568" y="147564"/>
                </a:lnTo>
                <a:lnTo>
                  <a:pt x="4320234" y="147564"/>
                </a:lnTo>
                <a:lnTo>
                  <a:pt x="4320234" y="628690"/>
                </a:lnTo>
                <a:lnTo>
                  <a:pt x="4259046" y="577835"/>
                </a:lnTo>
                <a:lnTo>
                  <a:pt x="4259046" y="232942"/>
                </a:lnTo>
                <a:cubicBezTo>
                  <a:pt x="4259046" y="220028"/>
                  <a:pt x="4256574" y="208377"/>
                  <a:pt x="4251632" y="197986"/>
                </a:cubicBezTo>
                <a:cubicBezTo>
                  <a:pt x="4246690" y="187596"/>
                  <a:pt x="4239810" y="178750"/>
                  <a:pt x="4230992" y="171446"/>
                </a:cubicBezTo>
                <a:cubicBezTo>
                  <a:pt x="4222174" y="164143"/>
                  <a:pt x="4212068" y="158335"/>
                  <a:pt x="4200672" y="154028"/>
                </a:cubicBezTo>
                <a:cubicBezTo>
                  <a:pt x="4189278" y="149719"/>
                  <a:pt x="4176320" y="147564"/>
                  <a:pt x="4161800" y="147564"/>
                </a:cubicBezTo>
                <a:lnTo>
                  <a:pt x="4136592" y="147564"/>
                </a:lnTo>
                <a:lnTo>
                  <a:pt x="4136592" y="642940"/>
                </a:lnTo>
                <a:lnTo>
                  <a:pt x="4083012" y="616013"/>
                </a:lnTo>
                <a:lnTo>
                  <a:pt x="4086300" y="562381"/>
                </a:lnTo>
                <a:cubicBezTo>
                  <a:pt x="4086850" y="511715"/>
                  <a:pt x="4075076" y="458768"/>
                  <a:pt x="4050978" y="403542"/>
                </a:cubicBezTo>
                <a:cubicBezTo>
                  <a:pt x="4016036" y="342449"/>
                  <a:pt x="3976060" y="311903"/>
                  <a:pt x="3931050" y="311903"/>
                </a:cubicBezTo>
                <a:lnTo>
                  <a:pt x="3927158" y="311631"/>
                </a:lnTo>
                <a:lnTo>
                  <a:pt x="3938934" y="326531"/>
                </a:lnTo>
                <a:cubicBezTo>
                  <a:pt x="3950564" y="342698"/>
                  <a:pt x="3956380" y="355856"/>
                  <a:pt x="3956380" y="366007"/>
                </a:cubicBezTo>
                <a:cubicBezTo>
                  <a:pt x="3956380" y="387790"/>
                  <a:pt x="3949846" y="406285"/>
                  <a:pt x="3936780" y="421484"/>
                </a:cubicBezTo>
                <a:cubicBezTo>
                  <a:pt x="3923714" y="436686"/>
                  <a:pt x="3906288" y="444287"/>
                  <a:pt x="3884504" y="444287"/>
                </a:cubicBezTo>
                <a:cubicBezTo>
                  <a:pt x="3819544" y="444287"/>
                  <a:pt x="3787062" y="412723"/>
                  <a:pt x="3787062" y="349597"/>
                </a:cubicBezTo>
                <a:cubicBezTo>
                  <a:pt x="3787062" y="316365"/>
                  <a:pt x="3798912" y="288765"/>
                  <a:pt x="3822608" y="266798"/>
                </a:cubicBezTo>
                <a:cubicBezTo>
                  <a:pt x="3847632" y="244638"/>
                  <a:pt x="3876296" y="233557"/>
                  <a:pt x="3908602" y="233557"/>
                </a:cubicBezTo>
                <a:cubicBezTo>
                  <a:pt x="3968590" y="233557"/>
                  <a:pt x="4021312" y="272573"/>
                  <a:pt x="4066766" y="350606"/>
                </a:cubicBezTo>
                <a:lnTo>
                  <a:pt x="4073728" y="363709"/>
                </a:lnTo>
                <a:lnTo>
                  <a:pt x="4073728" y="147564"/>
                </a:lnTo>
                <a:lnTo>
                  <a:pt x="3777918" y="147564"/>
                </a:lnTo>
                <a:lnTo>
                  <a:pt x="3754556" y="147564"/>
                </a:lnTo>
                <a:lnTo>
                  <a:pt x="3691584" y="147564"/>
                </a:lnTo>
                <a:lnTo>
                  <a:pt x="3691584" y="628690"/>
                </a:lnTo>
                <a:lnTo>
                  <a:pt x="3630396" y="577835"/>
                </a:lnTo>
                <a:lnTo>
                  <a:pt x="3630396" y="232942"/>
                </a:lnTo>
                <a:cubicBezTo>
                  <a:pt x="3630396" y="220028"/>
                  <a:pt x="3627924" y="208377"/>
                  <a:pt x="3622982" y="197986"/>
                </a:cubicBezTo>
                <a:cubicBezTo>
                  <a:pt x="3618040" y="187596"/>
                  <a:pt x="3611160" y="178750"/>
                  <a:pt x="3602342" y="171446"/>
                </a:cubicBezTo>
                <a:cubicBezTo>
                  <a:pt x="3593524" y="164143"/>
                  <a:pt x="3583416" y="158335"/>
                  <a:pt x="3572022" y="154028"/>
                </a:cubicBezTo>
                <a:cubicBezTo>
                  <a:pt x="3560628" y="149719"/>
                  <a:pt x="3547672" y="147564"/>
                  <a:pt x="3533152" y="147564"/>
                </a:cubicBezTo>
                <a:lnTo>
                  <a:pt x="3492854" y="147564"/>
                </a:lnTo>
                <a:lnTo>
                  <a:pt x="3492854" y="631061"/>
                </a:lnTo>
                <a:lnTo>
                  <a:pt x="3467368" y="600638"/>
                </a:lnTo>
                <a:lnTo>
                  <a:pt x="3467368" y="601461"/>
                </a:lnTo>
                <a:cubicBezTo>
                  <a:pt x="3447880" y="576315"/>
                  <a:pt x="3435384" y="558891"/>
                  <a:pt x="3429878" y="549185"/>
                </a:cubicBezTo>
                <a:cubicBezTo>
                  <a:pt x="3424372" y="539480"/>
                  <a:pt x="3415472" y="527017"/>
                  <a:pt x="3403174" y="511787"/>
                </a:cubicBezTo>
                <a:cubicBezTo>
                  <a:pt x="3390876" y="496560"/>
                  <a:pt x="3379458" y="483939"/>
                  <a:pt x="3368918" y="473924"/>
                </a:cubicBezTo>
                <a:cubicBezTo>
                  <a:pt x="3330510" y="438702"/>
                  <a:pt x="3279794" y="415247"/>
                  <a:pt x="3216772" y="403555"/>
                </a:cubicBezTo>
                <a:lnTo>
                  <a:pt x="3209674" y="395593"/>
                </a:lnTo>
                <a:lnTo>
                  <a:pt x="3148826" y="316134"/>
                </a:lnTo>
                <a:cubicBezTo>
                  <a:pt x="3243734" y="248579"/>
                  <a:pt x="3338024" y="199106"/>
                  <a:pt x="3431692" y="167706"/>
                </a:cubicBezTo>
                <a:lnTo>
                  <a:pt x="3431692" y="147564"/>
                </a:lnTo>
                <a:lnTo>
                  <a:pt x="3121558" y="147564"/>
                </a:lnTo>
                <a:lnTo>
                  <a:pt x="3071528" y="85537"/>
                </a:lnTo>
                <a:lnTo>
                  <a:pt x="3482388" y="85537"/>
                </a:lnTo>
                <a:lnTo>
                  <a:pt x="3536638" y="85537"/>
                </a:lnTo>
                <a:lnTo>
                  <a:pt x="3543392" y="85537"/>
                </a:lnTo>
                <a:cubicBezTo>
                  <a:pt x="3573376" y="85537"/>
                  <a:pt x="3596748" y="92270"/>
                  <a:pt x="3613508" y="105738"/>
                </a:cubicBezTo>
                <a:cubicBezTo>
                  <a:pt x="3630266" y="119206"/>
                  <a:pt x="3638132" y="138780"/>
                  <a:pt x="3637100" y="164458"/>
                </a:cubicBezTo>
                <a:cubicBezTo>
                  <a:pt x="3637100" y="160993"/>
                  <a:pt x="3636826" y="152517"/>
                  <a:pt x="3636276" y="139032"/>
                </a:cubicBezTo>
                <a:cubicBezTo>
                  <a:pt x="3635726" y="125545"/>
                  <a:pt x="3634622" y="109618"/>
                  <a:pt x="3632962" y="91247"/>
                </a:cubicBezTo>
                <a:cubicBezTo>
                  <a:pt x="3631828" y="72887"/>
                  <a:pt x="3630976" y="56867"/>
                  <a:pt x="3630408" y="43194"/>
                </a:cubicBezTo>
                <a:cubicBezTo>
                  <a:pt x="3629840" y="29522"/>
                  <a:pt x="3629556" y="15124"/>
                  <a:pt x="3629556" y="0"/>
                </a:cubicBezTo>
                <a:close/>
                <a:moveTo>
                  <a:pt x="1781707" y="0"/>
                </a:moveTo>
                <a:lnTo>
                  <a:pt x="1814410" y="18822"/>
                </a:lnTo>
                <a:cubicBezTo>
                  <a:pt x="1819928" y="51930"/>
                  <a:pt x="1828162" y="74169"/>
                  <a:pt x="1839111" y="85537"/>
                </a:cubicBezTo>
                <a:lnTo>
                  <a:pt x="1862138" y="85537"/>
                </a:lnTo>
                <a:lnTo>
                  <a:pt x="1879999" y="85537"/>
                </a:lnTo>
                <a:lnTo>
                  <a:pt x="2356560" y="85537"/>
                </a:lnTo>
                <a:lnTo>
                  <a:pt x="2370925" y="85537"/>
                </a:lnTo>
                <a:lnTo>
                  <a:pt x="2822796" y="85537"/>
                </a:lnTo>
                <a:lnTo>
                  <a:pt x="2873572" y="147564"/>
                </a:lnTo>
                <a:lnTo>
                  <a:pt x="2519171" y="147564"/>
                </a:lnTo>
                <a:lnTo>
                  <a:pt x="2519171" y="345417"/>
                </a:lnTo>
                <a:cubicBezTo>
                  <a:pt x="2525955" y="329439"/>
                  <a:pt x="2538940" y="313507"/>
                  <a:pt x="2558128" y="297621"/>
                </a:cubicBezTo>
                <a:cubicBezTo>
                  <a:pt x="2577314" y="281735"/>
                  <a:pt x="2596754" y="267348"/>
                  <a:pt x="2616448" y="254459"/>
                </a:cubicBezTo>
                <a:cubicBezTo>
                  <a:pt x="2636141" y="241573"/>
                  <a:pt x="2655534" y="230204"/>
                  <a:pt x="2674624" y="220358"/>
                </a:cubicBezTo>
                <a:cubicBezTo>
                  <a:pt x="2693715" y="210507"/>
                  <a:pt x="2712542" y="202033"/>
                  <a:pt x="2731105" y="194935"/>
                </a:cubicBezTo>
                <a:lnTo>
                  <a:pt x="2813811" y="259030"/>
                </a:lnTo>
                <a:cubicBezTo>
                  <a:pt x="2792655" y="302723"/>
                  <a:pt x="2776677" y="342926"/>
                  <a:pt x="2765877" y="379640"/>
                </a:cubicBezTo>
                <a:cubicBezTo>
                  <a:pt x="2755076" y="416355"/>
                  <a:pt x="2749676" y="451595"/>
                  <a:pt x="2749676" y="485359"/>
                </a:cubicBezTo>
                <a:cubicBezTo>
                  <a:pt x="2749676" y="519794"/>
                  <a:pt x="2755823" y="569733"/>
                  <a:pt x="2768116" y="635173"/>
                </a:cubicBezTo>
                <a:lnTo>
                  <a:pt x="2720090" y="616956"/>
                </a:lnTo>
                <a:cubicBezTo>
                  <a:pt x="2710084" y="570688"/>
                  <a:pt x="2702734" y="530812"/>
                  <a:pt x="2698042" y="497328"/>
                </a:cubicBezTo>
                <a:cubicBezTo>
                  <a:pt x="2693348" y="463843"/>
                  <a:pt x="2691002" y="436009"/>
                  <a:pt x="2691002" y="413823"/>
                </a:cubicBezTo>
                <a:cubicBezTo>
                  <a:pt x="2691002" y="372970"/>
                  <a:pt x="2696210" y="335199"/>
                  <a:pt x="2706626" y="300509"/>
                </a:cubicBezTo>
                <a:cubicBezTo>
                  <a:pt x="2674268" y="316154"/>
                  <a:pt x="2641605" y="339686"/>
                  <a:pt x="2608636" y="371101"/>
                </a:cubicBezTo>
                <a:cubicBezTo>
                  <a:pt x="2575666" y="402517"/>
                  <a:pt x="2547858" y="440380"/>
                  <a:pt x="2525208" y="484690"/>
                </a:cubicBezTo>
                <a:lnTo>
                  <a:pt x="2452115" y="414936"/>
                </a:lnTo>
                <a:lnTo>
                  <a:pt x="2452115" y="147564"/>
                </a:lnTo>
                <a:lnTo>
                  <a:pt x="2419960" y="147564"/>
                </a:lnTo>
                <a:lnTo>
                  <a:pt x="2408384" y="147564"/>
                </a:lnTo>
                <a:lnTo>
                  <a:pt x="2335262" y="147564"/>
                </a:lnTo>
                <a:lnTo>
                  <a:pt x="2335262" y="580795"/>
                </a:lnTo>
                <a:lnTo>
                  <a:pt x="2337538" y="582022"/>
                </a:lnTo>
                <a:cubicBezTo>
                  <a:pt x="2344480" y="597180"/>
                  <a:pt x="2348381" y="613886"/>
                  <a:pt x="2349241" y="632144"/>
                </a:cubicBezTo>
                <a:cubicBezTo>
                  <a:pt x="2350101" y="650401"/>
                  <a:pt x="2350011" y="665008"/>
                  <a:pt x="2348972" y="675966"/>
                </a:cubicBezTo>
                <a:cubicBezTo>
                  <a:pt x="2359886" y="685299"/>
                  <a:pt x="2371765" y="696386"/>
                  <a:pt x="2384609" y="709226"/>
                </a:cubicBezTo>
                <a:cubicBezTo>
                  <a:pt x="2397452" y="722065"/>
                  <a:pt x="2407838" y="733541"/>
                  <a:pt x="2415766" y="743651"/>
                </a:cubicBezTo>
                <a:cubicBezTo>
                  <a:pt x="2428270" y="757358"/>
                  <a:pt x="2436793" y="767694"/>
                  <a:pt x="2441338" y="774657"/>
                </a:cubicBezTo>
                <a:cubicBezTo>
                  <a:pt x="2445882" y="781621"/>
                  <a:pt x="2450176" y="788570"/>
                  <a:pt x="2454219" y="795501"/>
                </a:cubicBezTo>
                <a:lnTo>
                  <a:pt x="2454219" y="841811"/>
                </a:lnTo>
                <a:cubicBezTo>
                  <a:pt x="2436136" y="829011"/>
                  <a:pt x="2422182" y="817019"/>
                  <a:pt x="2412354" y="805834"/>
                </a:cubicBezTo>
                <a:cubicBezTo>
                  <a:pt x="2402527" y="794650"/>
                  <a:pt x="2392347" y="784059"/>
                  <a:pt x="2381812" y="774062"/>
                </a:cubicBezTo>
                <a:cubicBezTo>
                  <a:pt x="2371278" y="764065"/>
                  <a:pt x="2360853" y="754968"/>
                  <a:pt x="2350537" y="746774"/>
                </a:cubicBezTo>
                <a:cubicBezTo>
                  <a:pt x="2340222" y="738581"/>
                  <a:pt x="2332754" y="732170"/>
                  <a:pt x="2328135" y="727542"/>
                </a:cubicBezTo>
                <a:cubicBezTo>
                  <a:pt x="2305478" y="761324"/>
                  <a:pt x="2273586" y="779681"/>
                  <a:pt x="2232462" y="782615"/>
                </a:cubicBezTo>
                <a:cubicBezTo>
                  <a:pt x="2206644" y="782615"/>
                  <a:pt x="2183563" y="775559"/>
                  <a:pt x="2163219" y="761450"/>
                </a:cubicBezTo>
                <a:cubicBezTo>
                  <a:pt x="2144133" y="747210"/>
                  <a:pt x="2134589" y="727988"/>
                  <a:pt x="2134589" y="703785"/>
                </a:cubicBezTo>
                <a:cubicBezTo>
                  <a:pt x="2134589" y="691762"/>
                  <a:pt x="2137165" y="680779"/>
                  <a:pt x="2142316" y="670838"/>
                </a:cubicBezTo>
                <a:cubicBezTo>
                  <a:pt x="2147468" y="660899"/>
                  <a:pt x="2154287" y="652309"/>
                  <a:pt x="2162774" y="645070"/>
                </a:cubicBezTo>
                <a:cubicBezTo>
                  <a:pt x="2171261" y="637833"/>
                  <a:pt x="2181081" y="632264"/>
                  <a:pt x="2192235" y="628366"/>
                </a:cubicBezTo>
                <a:cubicBezTo>
                  <a:pt x="2203390" y="624467"/>
                  <a:pt x="2214965" y="622517"/>
                  <a:pt x="2226962" y="622517"/>
                </a:cubicBezTo>
                <a:cubicBezTo>
                  <a:pt x="2246022" y="622517"/>
                  <a:pt x="2267248" y="630460"/>
                  <a:pt x="2290639" y="646341"/>
                </a:cubicBezTo>
                <a:cubicBezTo>
                  <a:pt x="2291468" y="642840"/>
                  <a:pt x="2291475" y="633069"/>
                  <a:pt x="2290658" y="617030"/>
                </a:cubicBezTo>
                <a:cubicBezTo>
                  <a:pt x="2290454" y="613021"/>
                  <a:pt x="2290155" y="608677"/>
                  <a:pt x="2289761" y="604003"/>
                </a:cubicBezTo>
                <a:lnTo>
                  <a:pt x="2288713" y="593283"/>
                </a:lnTo>
                <a:lnTo>
                  <a:pt x="2287076" y="591356"/>
                </a:lnTo>
                <a:cubicBezTo>
                  <a:pt x="2283022" y="586490"/>
                  <a:pt x="2278697" y="581205"/>
                  <a:pt x="2274100" y="575504"/>
                </a:cubicBezTo>
                <a:cubicBezTo>
                  <a:pt x="2274641" y="556836"/>
                  <a:pt x="2275187" y="541904"/>
                  <a:pt x="2275737" y="530706"/>
                </a:cubicBezTo>
                <a:cubicBezTo>
                  <a:pt x="2276287" y="519508"/>
                  <a:pt x="2276700" y="510187"/>
                  <a:pt x="2276974" y="502744"/>
                </a:cubicBezTo>
                <a:cubicBezTo>
                  <a:pt x="2277250" y="495301"/>
                  <a:pt x="2277387" y="489172"/>
                  <a:pt x="2277387" y="484357"/>
                </a:cubicBezTo>
                <a:cubicBezTo>
                  <a:pt x="2277387" y="479541"/>
                  <a:pt x="2277387" y="474941"/>
                  <a:pt x="2277387" y="470559"/>
                </a:cubicBezTo>
                <a:cubicBezTo>
                  <a:pt x="2277387" y="434638"/>
                  <a:pt x="2273951" y="403464"/>
                  <a:pt x="2267080" y="377034"/>
                </a:cubicBezTo>
                <a:cubicBezTo>
                  <a:pt x="2260208" y="350604"/>
                  <a:pt x="2251623" y="331516"/>
                  <a:pt x="2241325" y="319767"/>
                </a:cubicBezTo>
                <a:cubicBezTo>
                  <a:pt x="2231026" y="308020"/>
                  <a:pt x="2219266" y="303525"/>
                  <a:pt x="2206042" y="306278"/>
                </a:cubicBezTo>
                <a:cubicBezTo>
                  <a:pt x="2192818" y="309033"/>
                  <a:pt x="2178252" y="321705"/>
                  <a:pt x="2162344" y="344291"/>
                </a:cubicBezTo>
                <a:cubicBezTo>
                  <a:pt x="2146855" y="370276"/>
                  <a:pt x="2133526" y="390759"/>
                  <a:pt x="2122359" y="405741"/>
                </a:cubicBezTo>
                <a:cubicBezTo>
                  <a:pt x="2111192" y="420726"/>
                  <a:pt x="2101123" y="432402"/>
                  <a:pt x="2092152" y="440770"/>
                </a:cubicBezTo>
                <a:cubicBezTo>
                  <a:pt x="2083180" y="449139"/>
                  <a:pt x="2075350" y="454440"/>
                  <a:pt x="2068662" y="456676"/>
                </a:cubicBezTo>
                <a:cubicBezTo>
                  <a:pt x="2061974" y="458912"/>
                  <a:pt x="2055679" y="460028"/>
                  <a:pt x="2049776" y="460028"/>
                </a:cubicBezTo>
                <a:cubicBezTo>
                  <a:pt x="2033842" y="460028"/>
                  <a:pt x="2019761" y="456304"/>
                  <a:pt x="2007532" y="448850"/>
                </a:cubicBezTo>
                <a:cubicBezTo>
                  <a:pt x="1995304" y="441398"/>
                  <a:pt x="1984560" y="432315"/>
                  <a:pt x="1975301" y="421603"/>
                </a:cubicBezTo>
                <a:cubicBezTo>
                  <a:pt x="1966042" y="410889"/>
                  <a:pt x="1958072" y="399552"/>
                  <a:pt x="1951393" y="387590"/>
                </a:cubicBezTo>
                <a:cubicBezTo>
                  <a:pt x="1944713" y="375628"/>
                  <a:pt x="1938261" y="362527"/>
                  <a:pt x="1932036" y="348285"/>
                </a:cubicBezTo>
                <a:lnTo>
                  <a:pt x="1975059" y="313344"/>
                </a:lnTo>
                <a:cubicBezTo>
                  <a:pt x="1979450" y="323778"/>
                  <a:pt x="1982764" y="332224"/>
                  <a:pt x="1984999" y="338687"/>
                </a:cubicBezTo>
                <a:cubicBezTo>
                  <a:pt x="1987234" y="345148"/>
                  <a:pt x="1990107" y="351258"/>
                  <a:pt x="1993617" y="357021"/>
                </a:cubicBezTo>
                <a:cubicBezTo>
                  <a:pt x="1997127" y="362784"/>
                  <a:pt x="2000897" y="367363"/>
                  <a:pt x="2004926" y="370760"/>
                </a:cubicBezTo>
                <a:cubicBezTo>
                  <a:pt x="2008956" y="374156"/>
                  <a:pt x="2013214" y="375854"/>
                  <a:pt x="2017702" y="375854"/>
                </a:cubicBezTo>
                <a:cubicBezTo>
                  <a:pt x="2018890" y="375854"/>
                  <a:pt x="2020815" y="375094"/>
                  <a:pt x="2023478" y="373571"/>
                </a:cubicBezTo>
                <a:cubicBezTo>
                  <a:pt x="2026141" y="372047"/>
                  <a:pt x="2030600" y="367884"/>
                  <a:pt x="2036856" y="361081"/>
                </a:cubicBezTo>
                <a:cubicBezTo>
                  <a:pt x="2043112" y="354279"/>
                  <a:pt x="2051049" y="345029"/>
                  <a:pt x="2060666" y="333329"/>
                </a:cubicBezTo>
                <a:cubicBezTo>
                  <a:pt x="2070284" y="321629"/>
                  <a:pt x="2082497" y="306163"/>
                  <a:pt x="2097305" y="286928"/>
                </a:cubicBezTo>
                <a:cubicBezTo>
                  <a:pt x="2094642" y="267552"/>
                  <a:pt x="2091186" y="252246"/>
                  <a:pt x="2086939" y="241010"/>
                </a:cubicBezTo>
                <a:cubicBezTo>
                  <a:pt x="2082691" y="229773"/>
                  <a:pt x="2076828" y="221138"/>
                  <a:pt x="2069350" y="215104"/>
                </a:cubicBezTo>
                <a:cubicBezTo>
                  <a:pt x="2061872" y="209073"/>
                  <a:pt x="2052116" y="204389"/>
                  <a:pt x="2040085" y="201057"/>
                </a:cubicBezTo>
                <a:cubicBezTo>
                  <a:pt x="2028053" y="197727"/>
                  <a:pt x="2011813" y="193730"/>
                  <a:pt x="1991364" y="189067"/>
                </a:cubicBezTo>
                <a:cubicBezTo>
                  <a:pt x="1980834" y="186431"/>
                  <a:pt x="1969595" y="182056"/>
                  <a:pt x="1957646" y="175945"/>
                </a:cubicBezTo>
                <a:cubicBezTo>
                  <a:pt x="1945698" y="169833"/>
                  <a:pt x="1933568" y="162019"/>
                  <a:pt x="1921257" y="152502"/>
                </a:cubicBezTo>
                <a:lnTo>
                  <a:pt x="1915341" y="147564"/>
                </a:lnTo>
                <a:lnTo>
                  <a:pt x="1843734" y="147564"/>
                </a:lnTo>
                <a:lnTo>
                  <a:pt x="1843734" y="628690"/>
                </a:lnTo>
                <a:lnTo>
                  <a:pt x="1782545" y="577835"/>
                </a:lnTo>
                <a:lnTo>
                  <a:pt x="1782545" y="232942"/>
                </a:lnTo>
                <a:cubicBezTo>
                  <a:pt x="1782545" y="220028"/>
                  <a:pt x="1780074" y="208377"/>
                  <a:pt x="1775132" y="197986"/>
                </a:cubicBezTo>
                <a:cubicBezTo>
                  <a:pt x="1770191" y="187596"/>
                  <a:pt x="1763310" y="178750"/>
                  <a:pt x="1754492" y="171446"/>
                </a:cubicBezTo>
                <a:cubicBezTo>
                  <a:pt x="1745673" y="164143"/>
                  <a:pt x="1735567" y="158335"/>
                  <a:pt x="1724173" y="154028"/>
                </a:cubicBezTo>
                <a:cubicBezTo>
                  <a:pt x="1712778" y="149719"/>
                  <a:pt x="1699821" y="147564"/>
                  <a:pt x="1685301" y="147564"/>
                </a:cubicBezTo>
                <a:lnTo>
                  <a:pt x="1656801" y="147564"/>
                </a:lnTo>
                <a:lnTo>
                  <a:pt x="1656801" y="631061"/>
                </a:lnTo>
                <a:lnTo>
                  <a:pt x="1622815" y="609137"/>
                </a:lnTo>
                <a:cubicBezTo>
                  <a:pt x="1598498" y="517292"/>
                  <a:pt x="1559238" y="462108"/>
                  <a:pt x="1505035" y="443580"/>
                </a:cubicBezTo>
                <a:cubicBezTo>
                  <a:pt x="1492889" y="460063"/>
                  <a:pt x="1479072" y="471587"/>
                  <a:pt x="1463583" y="478149"/>
                </a:cubicBezTo>
                <a:cubicBezTo>
                  <a:pt x="1448094" y="484710"/>
                  <a:pt x="1433779" y="487990"/>
                  <a:pt x="1420638" y="487990"/>
                </a:cubicBezTo>
                <a:cubicBezTo>
                  <a:pt x="1396322" y="487990"/>
                  <a:pt x="1375827" y="479956"/>
                  <a:pt x="1359155" y="463887"/>
                </a:cubicBezTo>
                <a:cubicBezTo>
                  <a:pt x="1342483" y="447816"/>
                  <a:pt x="1334146" y="427292"/>
                  <a:pt x="1334146" y="402311"/>
                </a:cubicBezTo>
                <a:cubicBezTo>
                  <a:pt x="1334146" y="374372"/>
                  <a:pt x="1344786" y="351887"/>
                  <a:pt x="1366064" y="334861"/>
                </a:cubicBezTo>
                <a:cubicBezTo>
                  <a:pt x="1383989" y="320525"/>
                  <a:pt x="1407939" y="313357"/>
                  <a:pt x="1437913" y="313357"/>
                </a:cubicBezTo>
                <a:cubicBezTo>
                  <a:pt x="1454345" y="313357"/>
                  <a:pt x="1463609" y="316094"/>
                  <a:pt x="1465705" y="321569"/>
                </a:cubicBezTo>
                <a:cubicBezTo>
                  <a:pt x="1465705" y="290677"/>
                  <a:pt x="1458039" y="267566"/>
                  <a:pt x="1442707" y="252233"/>
                </a:cubicBezTo>
                <a:cubicBezTo>
                  <a:pt x="1432718" y="242743"/>
                  <a:pt x="1412064" y="233596"/>
                  <a:pt x="1380745" y="224797"/>
                </a:cubicBezTo>
                <a:cubicBezTo>
                  <a:pt x="1365614" y="220255"/>
                  <a:pt x="1351926" y="215283"/>
                  <a:pt x="1339680" y="209880"/>
                </a:cubicBezTo>
                <a:cubicBezTo>
                  <a:pt x="1327434" y="204473"/>
                  <a:pt x="1316025" y="198365"/>
                  <a:pt x="1305451" y="191556"/>
                </a:cubicBezTo>
                <a:cubicBezTo>
                  <a:pt x="1295472" y="184912"/>
                  <a:pt x="1281733" y="169727"/>
                  <a:pt x="1264235" y="146005"/>
                </a:cubicBezTo>
                <a:lnTo>
                  <a:pt x="1214088" y="85537"/>
                </a:lnTo>
                <a:lnTo>
                  <a:pt x="1634538" y="85537"/>
                </a:lnTo>
                <a:lnTo>
                  <a:pt x="1689072" y="85537"/>
                </a:lnTo>
                <a:lnTo>
                  <a:pt x="1695543" y="85537"/>
                </a:lnTo>
                <a:cubicBezTo>
                  <a:pt x="1725526" y="85537"/>
                  <a:pt x="1748898" y="92270"/>
                  <a:pt x="1765657" y="105738"/>
                </a:cubicBezTo>
                <a:cubicBezTo>
                  <a:pt x="1782417" y="119206"/>
                  <a:pt x="1790281" y="138780"/>
                  <a:pt x="1789251" y="164458"/>
                </a:cubicBezTo>
                <a:cubicBezTo>
                  <a:pt x="1789251" y="160993"/>
                  <a:pt x="1788976" y="152517"/>
                  <a:pt x="1788426" y="139032"/>
                </a:cubicBezTo>
                <a:cubicBezTo>
                  <a:pt x="1787876" y="125545"/>
                  <a:pt x="1786771" y="109618"/>
                  <a:pt x="1785112" y="91247"/>
                </a:cubicBezTo>
                <a:cubicBezTo>
                  <a:pt x="1783978" y="72887"/>
                  <a:pt x="1783126" y="56867"/>
                  <a:pt x="1782558" y="43194"/>
                </a:cubicBezTo>
                <a:cubicBezTo>
                  <a:pt x="1781991" y="29522"/>
                  <a:pt x="1781707" y="15124"/>
                  <a:pt x="1781707" y="0"/>
                </a:cubicBezTo>
                <a:close/>
                <a:moveTo>
                  <a:pt x="829208" y="0"/>
                </a:moveTo>
                <a:lnTo>
                  <a:pt x="861911" y="18822"/>
                </a:lnTo>
                <a:cubicBezTo>
                  <a:pt x="867429" y="51930"/>
                  <a:pt x="875663" y="74169"/>
                  <a:pt x="886612" y="85537"/>
                </a:cubicBezTo>
                <a:lnTo>
                  <a:pt x="927500" y="85537"/>
                </a:lnTo>
                <a:lnTo>
                  <a:pt x="977570" y="147564"/>
                </a:lnTo>
                <a:lnTo>
                  <a:pt x="891235" y="147564"/>
                </a:lnTo>
                <a:lnTo>
                  <a:pt x="891235" y="628690"/>
                </a:lnTo>
                <a:lnTo>
                  <a:pt x="830047" y="577835"/>
                </a:lnTo>
                <a:lnTo>
                  <a:pt x="830047" y="232942"/>
                </a:lnTo>
                <a:cubicBezTo>
                  <a:pt x="830047" y="220028"/>
                  <a:pt x="827575" y="208377"/>
                  <a:pt x="822634" y="197986"/>
                </a:cubicBezTo>
                <a:cubicBezTo>
                  <a:pt x="817692" y="187596"/>
                  <a:pt x="810811" y="178750"/>
                  <a:pt x="801993" y="171446"/>
                </a:cubicBezTo>
                <a:cubicBezTo>
                  <a:pt x="793174" y="164143"/>
                  <a:pt x="783068" y="158335"/>
                  <a:pt x="771674" y="154028"/>
                </a:cubicBezTo>
                <a:cubicBezTo>
                  <a:pt x="760279" y="149719"/>
                  <a:pt x="747322" y="147564"/>
                  <a:pt x="732802" y="147564"/>
                </a:cubicBezTo>
                <a:lnTo>
                  <a:pt x="694777" y="147564"/>
                </a:lnTo>
                <a:lnTo>
                  <a:pt x="694777" y="631061"/>
                </a:lnTo>
                <a:lnTo>
                  <a:pt x="660791" y="609137"/>
                </a:lnTo>
                <a:cubicBezTo>
                  <a:pt x="636474" y="517292"/>
                  <a:pt x="597214" y="462108"/>
                  <a:pt x="543011" y="443580"/>
                </a:cubicBezTo>
                <a:cubicBezTo>
                  <a:pt x="530865" y="460063"/>
                  <a:pt x="517048" y="471587"/>
                  <a:pt x="501559" y="478149"/>
                </a:cubicBezTo>
                <a:cubicBezTo>
                  <a:pt x="486070" y="484710"/>
                  <a:pt x="471755" y="487990"/>
                  <a:pt x="458614" y="487990"/>
                </a:cubicBezTo>
                <a:cubicBezTo>
                  <a:pt x="434298" y="487990"/>
                  <a:pt x="413803" y="479956"/>
                  <a:pt x="397131" y="463887"/>
                </a:cubicBezTo>
                <a:cubicBezTo>
                  <a:pt x="380459" y="447816"/>
                  <a:pt x="372123" y="427292"/>
                  <a:pt x="372123" y="402311"/>
                </a:cubicBezTo>
                <a:cubicBezTo>
                  <a:pt x="372123" y="374372"/>
                  <a:pt x="382762" y="351887"/>
                  <a:pt x="404040" y="334861"/>
                </a:cubicBezTo>
                <a:cubicBezTo>
                  <a:pt x="421965" y="320525"/>
                  <a:pt x="445915" y="313357"/>
                  <a:pt x="475889" y="313357"/>
                </a:cubicBezTo>
                <a:cubicBezTo>
                  <a:pt x="492321" y="313357"/>
                  <a:pt x="501585" y="316094"/>
                  <a:pt x="503681" y="321569"/>
                </a:cubicBezTo>
                <a:cubicBezTo>
                  <a:pt x="503681" y="290677"/>
                  <a:pt x="496015" y="267566"/>
                  <a:pt x="480683" y="252233"/>
                </a:cubicBezTo>
                <a:cubicBezTo>
                  <a:pt x="470694" y="242743"/>
                  <a:pt x="450040" y="233596"/>
                  <a:pt x="418721" y="224797"/>
                </a:cubicBezTo>
                <a:cubicBezTo>
                  <a:pt x="403590" y="220255"/>
                  <a:pt x="389902" y="215283"/>
                  <a:pt x="377656" y="209880"/>
                </a:cubicBezTo>
                <a:cubicBezTo>
                  <a:pt x="365410" y="204473"/>
                  <a:pt x="354001" y="198365"/>
                  <a:pt x="343427" y="191556"/>
                </a:cubicBezTo>
                <a:cubicBezTo>
                  <a:pt x="335942" y="186573"/>
                  <a:pt x="326343" y="176785"/>
                  <a:pt x="314630" y="162198"/>
                </a:cubicBezTo>
                <a:lnTo>
                  <a:pt x="306568" y="151685"/>
                </a:lnTo>
                <a:lnTo>
                  <a:pt x="276828" y="161926"/>
                </a:lnTo>
                <a:cubicBezTo>
                  <a:pt x="261278" y="168702"/>
                  <a:pt x="247428" y="176316"/>
                  <a:pt x="235278" y="184766"/>
                </a:cubicBezTo>
                <a:cubicBezTo>
                  <a:pt x="210979" y="201665"/>
                  <a:pt x="189443" y="224070"/>
                  <a:pt x="170671" y="251984"/>
                </a:cubicBezTo>
                <a:cubicBezTo>
                  <a:pt x="157042" y="273394"/>
                  <a:pt x="146239" y="298716"/>
                  <a:pt x="138263" y="327954"/>
                </a:cubicBezTo>
                <a:cubicBezTo>
                  <a:pt x="130287" y="357190"/>
                  <a:pt x="126299" y="390187"/>
                  <a:pt x="126299" y="426946"/>
                </a:cubicBezTo>
                <a:cubicBezTo>
                  <a:pt x="126299" y="457994"/>
                  <a:pt x="134127" y="485890"/>
                  <a:pt x="149782" y="510636"/>
                </a:cubicBezTo>
                <a:cubicBezTo>
                  <a:pt x="164300" y="536134"/>
                  <a:pt x="180610" y="552072"/>
                  <a:pt x="198713" y="558447"/>
                </a:cubicBezTo>
                <a:lnTo>
                  <a:pt x="211758" y="560671"/>
                </a:lnTo>
                <a:lnTo>
                  <a:pt x="209697" y="559122"/>
                </a:lnTo>
                <a:cubicBezTo>
                  <a:pt x="206224" y="555520"/>
                  <a:pt x="203165" y="551242"/>
                  <a:pt x="200519" y="546280"/>
                </a:cubicBezTo>
                <a:cubicBezTo>
                  <a:pt x="195228" y="536356"/>
                  <a:pt x="192582" y="525981"/>
                  <a:pt x="192582" y="515154"/>
                </a:cubicBezTo>
                <a:cubicBezTo>
                  <a:pt x="192582" y="506815"/>
                  <a:pt x="194446" y="499244"/>
                  <a:pt x="198175" y="492437"/>
                </a:cubicBezTo>
                <a:cubicBezTo>
                  <a:pt x="201903" y="485633"/>
                  <a:pt x="206753" y="479569"/>
                  <a:pt x="212725" y="474251"/>
                </a:cubicBezTo>
                <a:cubicBezTo>
                  <a:pt x="218697" y="468935"/>
                  <a:pt x="225626" y="464707"/>
                  <a:pt x="233510" y="461567"/>
                </a:cubicBezTo>
                <a:cubicBezTo>
                  <a:pt x="241394" y="458428"/>
                  <a:pt x="249458" y="456859"/>
                  <a:pt x="257700" y="456859"/>
                </a:cubicBezTo>
                <a:cubicBezTo>
                  <a:pt x="275608" y="456859"/>
                  <a:pt x="290800" y="463848"/>
                  <a:pt x="303277" y="477828"/>
                </a:cubicBezTo>
                <a:cubicBezTo>
                  <a:pt x="315754" y="491805"/>
                  <a:pt x="321992" y="509168"/>
                  <a:pt x="321992" y="529913"/>
                </a:cubicBezTo>
                <a:cubicBezTo>
                  <a:pt x="321992" y="541981"/>
                  <a:pt x="319532" y="553225"/>
                  <a:pt x="314612" y="563651"/>
                </a:cubicBezTo>
                <a:cubicBezTo>
                  <a:pt x="309692" y="574077"/>
                  <a:pt x="302993" y="583056"/>
                  <a:pt x="294515" y="590592"/>
                </a:cubicBezTo>
                <a:cubicBezTo>
                  <a:pt x="286037" y="598127"/>
                  <a:pt x="276249" y="603985"/>
                  <a:pt x="265152" y="608168"/>
                </a:cubicBezTo>
                <a:cubicBezTo>
                  <a:pt x="254055" y="612350"/>
                  <a:pt x="242250" y="614440"/>
                  <a:pt x="229738" y="614440"/>
                </a:cubicBezTo>
                <a:cubicBezTo>
                  <a:pt x="173160" y="614440"/>
                  <a:pt x="130451" y="587265"/>
                  <a:pt x="101611" y="532912"/>
                </a:cubicBezTo>
                <a:cubicBezTo>
                  <a:pt x="75645" y="485728"/>
                  <a:pt x="62661" y="432482"/>
                  <a:pt x="62661" y="373169"/>
                </a:cubicBezTo>
                <a:cubicBezTo>
                  <a:pt x="64338" y="325742"/>
                  <a:pt x="73578" y="282291"/>
                  <a:pt x="90381" y="242818"/>
                </a:cubicBezTo>
                <a:cubicBezTo>
                  <a:pt x="107184" y="203344"/>
                  <a:pt x="130748" y="167606"/>
                  <a:pt x="161071" y="135605"/>
                </a:cubicBezTo>
                <a:cubicBezTo>
                  <a:pt x="176718" y="123427"/>
                  <a:pt x="194088" y="112492"/>
                  <a:pt x="213184" y="102805"/>
                </a:cubicBezTo>
                <a:cubicBezTo>
                  <a:pt x="222731" y="97962"/>
                  <a:pt x="232935" y="94030"/>
                  <a:pt x="243794" y="91012"/>
                </a:cubicBezTo>
                <a:lnTo>
                  <a:pt x="254919" y="88979"/>
                </a:lnTo>
                <a:lnTo>
                  <a:pt x="252063" y="85537"/>
                </a:lnTo>
                <a:lnTo>
                  <a:pt x="273755" y="85537"/>
                </a:lnTo>
                <a:lnTo>
                  <a:pt x="278341" y="84699"/>
                </a:lnTo>
                <a:lnTo>
                  <a:pt x="279049" y="85537"/>
                </a:lnTo>
                <a:lnTo>
                  <a:pt x="682039" y="85537"/>
                </a:lnTo>
                <a:lnTo>
                  <a:pt x="727048" y="85537"/>
                </a:lnTo>
                <a:lnTo>
                  <a:pt x="743044" y="85537"/>
                </a:lnTo>
                <a:cubicBezTo>
                  <a:pt x="773027" y="85537"/>
                  <a:pt x="796398" y="92270"/>
                  <a:pt x="813158" y="105738"/>
                </a:cubicBezTo>
                <a:cubicBezTo>
                  <a:pt x="829918" y="119206"/>
                  <a:pt x="837782" y="138780"/>
                  <a:pt x="836752" y="164458"/>
                </a:cubicBezTo>
                <a:cubicBezTo>
                  <a:pt x="836752" y="160993"/>
                  <a:pt x="836477" y="152517"/>
                  <a:pt x="835927" y="139032"/>
                </a:cubicBezTo>
                <a:cubicBezTo>
                  <a:pt x="835377" y="125545"/>
                  <a:pt x="834272" y="109618"/>
                  <a:pt x="832613" y="91247"/>
                </a:cubicBezTo>
                <a:cubicBezTo>
                  <a:pt x="831478" y="72887"/>
                  <a:pt x="830627" y="56867"/>
                  <a:pt x="830059" y="43194"/>
                </a:cubicBezTo>
                <a:cubicBezTo>
                  <a:pt x="829492" y="29522"/>
                  <a:pt x="829208" y="15124"/>
                  <a:pt x="8292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endParaRPr lang="en-US" sz="44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9500" y="190500"/>
            <a:ext cx="5676900" cy="1104900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>
                  <a:solidFill>
                    <a:srgbClr val="0070C0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905">
                <a:solidFill>
                  <a:srgbClr val="0070C0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3" t="6928" r="36049" b="3199"/>
          <a:stretch/>
        </p:blipFill>
        <p:spPr>
          <a:xfrm>
            <a:off x="7716844" y="1496292"/>
            <a:ext cx="3805748" cy="4683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41B0CC-E680-4503-8521-A4865225D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22" y="-214019"/>
            <a:ext cx="3480619" cy="30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2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427514"/>
            <a:ext cx="2743200" cy="27432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427514"/>
            <a:ext cx="2743200" cy="2743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427514"/>
            <a:ext cx="27432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00" y="2427514"/>
            <a:ext cx="27432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71533" y="3291185"/>
            <a:ext cx="4972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5051298" y="3256002"/>
            <a:ext cx="21275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endParaRPr lang="en-US" sz="6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5046 L 0.00157 0.3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77 4.81481E-6 L -0.35977 4.8148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6852 L 0.00312 -0.318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07 4.81481E-6 L 0.36107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4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45833E-6 2.22222E-6 L 1.45833E-6 -0.07222 " pathEditMode="relative" rAng="0" ptsTypes="AA">
                                      <p:cBhvr>
                                        <p:cTn id="2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3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 bldLvl="5"/>
      <p:bldP spid="6" grpId="2" build="allAtOnce"/>
      <p:bldP spid="6" grpId="3" build="allAtOnce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88" y="1828800"/>
            <a:ext cx="3007244" cy="32004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27" t="21148" r="6827" b="523"/>
          <a:stretch/>
        </p:blipFill>
        <p:spPr>
          <a:xfrm>
            <a:off x="4407310" y="1828800"/>
            <a:ext cx="3200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310" y="1828800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59" y="1828800"/>
            <a:ext cx="3065302" cy="3569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181350"/>
            <a:ext cx="115252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অনুজীবের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রোগগুলো</a:t>
            </a:r>
            <a:r>
              <a:rPr lang="bn-IN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4B60BF-1CB5-4255-ABE8-C0D38C8F3C38}"/>
              </a:ext>
            </a:extLst>
          </p:cNvPr>
          <p:cNvSpPr/>
          <p:nvPr/>
        </p:nvSpPr>
        <p:spPr>
          <a:xfrm>
            <a:off x="2430842" y="0"/>
            <a:ext cx="72275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8553B5-5232-4504-857E-EC0065D6D915}"/>
              </a:ext>
            </a:extLst>
          </p:cNvPr>
          <p:cNvGrpSpPr/>
          <p:nvPr/>
        </p:nvGrpSpPr>
        <p:grpSpPr>
          <a:xfrm>
            <a:off x="3655171" y="2952750"/>
            <a:ext cx="5317379" cy="971549"/>
            <a:chOff x="7731871" y="2799846"/>
            <a:chExt cx="4701156" cy="577792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A2E773-8200-4285-B294-DE0E21B2E351}"/>
                </a:ext>
              </a:extLst>
            </p:cNvPr>
            <p:cNvSpPr/>
            <p:nvPr/>
          </p:nvSpPr>
          <p:spPr>
            <a:xfrm>
              <a:off x="7731871" y="2813343"/>
              <a:ext cx="4021979" cy="470954"/>
            </a:xfrm>
            <a:custGeom>
              <a:avLst/>
              <a:gdLst>
                <a:gd name="connsiteX0" fmla="*/ 4505647 w 7681323"/>
                <a:gd name="connsiteY0" fmla="*/ 530702 h 697684"/>
                <a:gd name="connsiteX1" fmla="*/ 4538159 w 7681323"/>
                <a:gd name="connsiteY1" fmla="*/ 544075 h 697684"/>
                <a:gd name="connsiteX2" fmla="*/ 4551531 w 7681323"/>
                <a:gd name="connsiteY2" fmla="*/ 575901 h 697684"/>
                <a:gd name="connsiteX3" fmla="*/ 4538111 w 7681323"/>
                <a:gd name="connsiteY3" fmla="*/ 607689 h 697684"/>
                <a:gd name="connsiteX4" fmla="*/ 4505647 w 7681323"/>
                <a:gd name="connsiteY4" fmla="*/ 621110 h 697684"/>
                <a:gd name="connsiteX5" fmla="*/ 4473811 w 7681323"/>
                <a:gd name="connsiteY5" fmla="*/ 607742 h 697684"/>
                <a:gd name="connsiteX6" fmla="*/ 4460449 w 7681323"/>
                <a:gd name="connsiteY6" fmla="*/ 575901 h 697684"/>
                <a:gd name="connsiteX7" fmla="*/ 4473763 w 7681323"/>
                <a:gd name="connsiteY7" fmla="*/ 544022 h 697684"/>
                <a:gd name="connsiteX8" fmla="*/ 4505647 w 7681323"/>
                <a:gd name="connsiteY8" fmla="*/ 530702 h 697684"/>
                <a:gd name="connsiteX9" fmla="*/ 6216793 w 7681323"/>
                <a:gd name="connsiteY9" fmla="*/ 519944 h 697684"/>
                <a:gd name="connsiteX10" fmla="*/ 6249213 w 7681323"/>
                <a:gd name="connsiteY10" fmla="*/ 533001 h 697684"/>
                <a:gd name="connsiteX11" fmla="*/ 6262667 w 7681323"/>
                <a:gd name="connsiteY11" fmla="*/ 565131 h 697684"/>
                <a:gd name="connsiteX12" fmla="*/ 6249219 w 7681323"/>
                <a:gd name="connsiteY12" fmla="*/ 597171 h 697684"/>
                <a:gd name="connsiteX13" fmla="*/ 6216793 w 7681323"/>
                <a:gd name="connsiteY13" fmla="*/ 611016 h 697684"/>
                <a:gd name="connsiteX14" fmla="*/ 6184303 w 7681323"/>
                <a:gd name="connsiteY14" fmla="*/ 597230 h 697684"/>
                <a:gd name="connsiteX15" fmla="*/ 6170909 w 7681323"/>
                <a:gd name="connsiteY15" fmla="*/ 565131 h 697684"/>
                <a:gd name="connsiteX16" fmla="*/ 6184309 w 7681323"/>
                <a:gd name="connsiteY16" fmla="*/ 532947 h 697684"/>
                <a:gd name="connsiteX17" fmla="*/ 6216793 w 7681323"/>
                <a:gd name="connsiteY17" fmla="*/ 519944 h 697684"/>
                <a:gd name="connsiteX18" fmla="*/ 5016643 w 7681323"/>
                <a:gd name="connsiteY18" fmla="*/ 519944 h 697684"/>
                <a:gd name="connsiteX19" fmla="*/ 5049063 w 7681323"/>
                <a:gd name="connsiteY19" fmla="*/ 533001 h 697684"/>
                <a:gd name="connsiteX20" fmla="*/ 5062517 w 7681323"/>
                <a:gd name="connsiteY20" fmla="*/ 565131 h 697684"/>
                <a:gd name="connsiteX21" fmla="*/ 5049069 w 7681323"/>
                <a:gd name="connsiteY21" fmla="*/ 597171 h 697684"/>
                <a:gd name="connsiteX22" fmla="*/ 5016643 w 7681323"/>
                <a:gd name="connsiteY22" fmla="*/ 611016 h 697684"/>
                <a:gd name="connsiteX23" fmla="*/ 4984153 w 7681323"/>
                <a:gd name="connsiteY23" fmla="*/ 597230 h 697684"/>
                <a:gd name="connsiteX24" fmla="*/ 4970759 w 7681323"/>
                <a:gd name="connsiteY24" fmla="*/ 565131 h 697684"/>
                <a:gd name="connsiteX25" fmla="*/ 4984159 w 7681323"/>
                <a:gd name="connsiteY25" fmla="*/ 532947 h 697684"/>
                <a:gd name="connsiteX26" fmla="*/ 5016643 w 7681323"/>
                <a:gd name="connsiteY26" fmla="*/ 519944 h 697684"/>
                <a:gd name="connsiteX27" fmla="*/ 1397144 w 7681323"/>
                <a:gd name="connsiteY27" fmla="*/ 519944 h 697684"/>
                <a:gd name="connsiteX28" fmla="*/ 1429564 w 7681323"/>
                <a:gd name="connsiteY28" fmla="*/ 533001 h 697684"/>
                <a:gd name="connsiteX29" fmla="*/ 1443017 w 7681323"/>
                <a:gd name="connsiteY29" fmla="*/ 565131 h 697684"/>
                <a:gd name="connsiteX30" fmla="*/ 1429569 w 7681323"/>
                <a:gd name="connsiteY30" fmla="*/ 597171 h 697684"/>
                <a:gd name="connsiteX31" fmla="*/ 1397144 w 7681323"/>
                <a:gd name="connsiteY31" fmla="*/ 611016 h 697684"/>
                <a:gd name="connsiteX32" fmla="*/ 1364654 w 7681323"/>
                <a:gd name="connsiteY32" fmla="*/ 597230 h 697684"/>
                <a:gd name="connsiteX33" fmla="*/ 1351259 w 7681323"/>
                <a:gd name="connsiteY33" fmla="*/ 565131 h 697684"/>
                <a:gd name="connsiteX34" fmla="*/ 1364659 w 7681323"/>
                <a:gd name="connsiteY34" fmla="*/ 532947 h 697684"/>
                <a:gd name="connsiteX35" fmla="*/ 1397144 w 7681323"/>
                <a:gd name="connsiteY35" fmla="*/ 519944 h 697684"/>
                <a:gd name="connsiteX36" fmla="*/ 4991913 w 7681323"/>
                <a:gd name="connsiteY36" fmla="*/ 408738 h 697684"/>
                <a:gd name="connsiteX37" fmla="*/ 4991912 w 7681323"/>
                <a:gd name="connsiteY37" fmla="*/ 408738 h 697684"/>
                <a:gd name="connsiteX38" fmla="*/ 5130241 w 7681323"/>
                <a:gd name="connsiteY38" fmla="*/ 532043 h 697684"/>
                <a:gd name="connsiteX39" fmla="*/ 5130241 w 7681323"/>
                <a:gd name="connsiteY39" fmla="*/ 532042 h 697684"/>
                <a:gd name="connsiteX40" fmla="*/ 5076333 w 7681323"/>
                <a:gd name="connsiteY40" fmla="*/ 458900 h 697684"/>
                <a:gd name="connsiteX41" fmla="*/ 6330390 w 7681323"/>
                <a:gd name="connsiteY41" fmla="*/ 337865 h 697684"/>
                <a:gd name="connsiteX42" fmla="*/ 6266477 w 7681323"/>
                <a:gd name="connsiteY42" fmla="*/ 369572 h 697684"/>
                <a:gd name="connsiteX43" fmla="*/ 6192061 w 7681323"/>
                <a:gd name="connsiteY43" fmla="*/ 408738 h 697684"/>
                <a:gd name="connsiteX44" fmla="*/ 6330390 w 7681323"/>
                <a:gd name="connsiteY44" fmla="*/ 532043 h 697684"/>
                <a:gd name="connsiteX45" fmla="*/ 1510741 w 7681323"/>
                <a:gd name="connsiteY45" fmla="*/ 337864 h 697684"/>
                <a:gd name="connsiteX46" fmla="*/ 1446828 w 7681323"/>
                <a:gd name="connsiteY46" fmla="*/ 369571 h 697684"/>
                <a:gd name="connsiteX47" fmla="*/ 1372413 w 7681323"/>
                <a:gd name="connsiteY47" fmla="*/ 408737 h 697684"/>
                <a:gd name="connsiteX48" fmla="*/ 1510741 w 7681323"/>
                <a:gd name="connsiteY48" fmla="*/ 532042 h 697684"/>
                <a:gd name="connsiteX49" fmla="*/ 5683909 w 7681323"/>
                <a:gd name="connsiteY49" fmla="*/ 332485 h 697684"/>
                <a:gd name="connsiteX50" fmla="*/ 5625493 w 7681323"/>
                <a:gd name="connsiteY50" fmla="*/ 363577 h 697684"/>
                <a:gd name="connsiteX51" fmla="*/ 5556350 w 7681323"/>
                <a:gd name="connsiteY51" fmla="*/ 402641 h 697684"/>
                <a:gd name="connsiteX52" fmla="*/ 5668277 w 7681323"/>
                <a:gd name="connsiteY52" fmla="*/ 484095 h 697684"/>
                <a:gd name="connsiteX53" fmla="*/ 5683909 w 7681323"/>
                <a:gd name="connsiteY53" fmla="*/ 508224 h 697684"/>
                <a:gd name="connsiteX54" fmla="*/ 7265059 w 7681323"/>
                <a:gd name="connsiteY54" fmla="*/ 332484 h 697684"/>
                <a:gd name="connsiteX55" fmla="*/ 7206643 w 7681323"/>
                <a:gd name="connsiteY55" fmla="*/ 363576 h 697684"/>
                <a:gd name="connsiteX56" fmla="*/ 7137500 w 7681323"/>
                <a:gd name="connsiteY56" fmla="*/ 402640 h 697684"/>
                <a:gd name="connsiteX57" fmla="*/ 7249427 w 7681323"/>
                <a:gd name="connsiteY57" fmla="*/ 484094 h 697684"/>
                <a:gd name="connsiteX58" fmla="*/ 7265059 w 7681323"/>
                <a:gd name="connsiteY58" fmla="*/ 508223 h 697684"/>
                <a:gd name="connsiteX59" fmla="*/ 4486950 w 7681323"/>
                <a:gd name="connsiteY59" fmla="*/ 248946 h 697684"/>
                <a:gd name="connsiteX60" fmla="*/ 4526678 w 7681323"/>
                <a:gd name="connsiteY60" fmla="*/ 272221 h 697684"/>
                <a:gd name="connsiteX61" fmla="*/ 4581129 w 7681323"/>
                <a:gd name="connsiteY61" fmla="*/ 335057 h 697684"/>
                <a:gd name="connsiteX62" fmla="*/ 4534146 w 7681323"/>
                <a:gd name="connsiteY62" fmla="*/ 383015 h 697684"/>
                <a:gd name="connsiteX63" fmla="*/ 4488964 w 7681323"/>
                <a:gd name="connsiteY63" fmla="*/ 425261 h 697684"/>
                <a:gd name="connsiteX64" fmla="*/ 4600922 w 7681323"/>
                <a:gd name="connsiteY64" fmla="*/ 498753 h 697684"/>
                <a:gd name="connsiteX65" fmla="*/ 4617873 w 7681323"/>
                <a:gd name="connsiteY65" fmla="*/ 522526 h 697684"/>
                <a:gd name="connsiteX66" fmla="*/ 4617873 w 7681323"/>
                <a:gd name="connsiteY66" fmla="*/ 248946 h 697684"/>
                <a:gd name="connsiteX67" fmla="*/ 4220891 w 7681323"/>
                <a:gd name="connsiteY67" fmla="*/ 215342 h 697684"/>
                <a:gd name="connsiteX68" fmla="*/ 4259168 w 7681323"/>
                <a:gd name="connsiteY68" fmla="*/ 221488 h 697684"/>
                <a:gd name="connsiteX69" fmla="*/ 4291786 w 7681323"/>
                <a:gd name="connsiteY69" fmla="*/ 239243 h 697684"/>
                <a:gd name="connsiteX70" fmla="*/ 4313946 w 7681323"/>
                <a:gd name="connsiteY70" fmla="*/ 267195 h 697684"/>
                <a:gd name="connsiteX71" fmla="*/ 4321940 w 7681323"/>
                <a:gd name="connsiteY71" fmla="*/ 303510 h 697684"/>
                <a:gd name="connsiteX72" fmla="*/ 4291668 w 7681323"/>
                <a:gd name="connsiteY72" fmla="*/ 402769 h 697684"/>
                <a:gd name="connsiteX73" fmla="*/ 4326644 w 7681323"/>
                <a:gd name="connsiteY73" fmla="*/ 481626 h 697684"/>
                <a:gd name="connsiteX74" fmla="*/ 4293597 w 7681323"/>
                <a:gd name="connsiteY74" fmla="*/ 567843 h 697684"/>
                <a:gd name="connsiteX75" fmla="*/ 4205418 w 7681323"/>
                <a:gd name="connsiteY75" fmla="*/ 598705 h 697684"/>
                <a:gd name="connsiteX76" fmla="*/ 3949636 w 7681323"/>
                <a:gd name="connsiteY76" fmla="*/ 250350 h 697684"/>
                <a:gd name="connsiteX77" fmla="*/ 3991824 w 7681323"/>
                <a:gd name="connsiteY77" fmla="*/ 263434 h 697684"/>
                <a:gd name="connsiteX78" fmla="*/ 4029253 w 7681323"/>
                <a:gd name="connsiteY78" fmla="*/ 367595 h 697684"/>
                <a:gd name="connsiteX79" fmla="*/ 4065108 w 7681323"/>
                <a:gd name="connsiteY79" fmla="*/ 433255 h 697684"/>
                <a:gd name="connsiteX80" fmla="*/ 4130371 w 7681323"/>
                <a:gd name="connsiteY80" fmla="*/ 503025 h 697684"/>
                <a:gd name="connsiteX81" fmla="*/ 4204079 w 7681323"/>
                <a:gd name="connsiteY81" fmla="*/ 526545 h 697684"/>
                <a:gd name="connsiteX82" fmla="*/ 4234399 w 7681323"/>
                <a:gd name="connsiteY82" fmla="*/ 521943 h 697684"/>
                <a:gd name="connsiteX83" fmla="*/ 4260025 w 7681323"/>
                <a:gd name="connsiteY83" fmla="*/ 508961 h 697684"/>
                <a:gd name="connsiteX84" fmla="*/ 4277609 w 7681323"/>
                <a:gd name="connsiteY84" fmla="*/ 488419 h 697684"/>
                <a:gd name="connsiteX85" fmla="*/ 4284007 w 7681323"/>
                <a:gd name="connsiteY85" fmla="*/ 461491 h 697684"/>
                <a:gd name="connsiteX86" fmla="*/ 4267461 w 7681323"/>
                <a:gd name="connsiteY86" fmla="*/ 430051 h 697684"/>
                <a:gd name="connsiteX87" fmla="*/ 4230985 w 7681323"/>
                <a:gd name="connsiteY87" fmla="*/ 446168 h 697684"/>
                <a:gd name="connsiteX88" fmla="*/ 4192801 w 7681323"/>
                <a:gd name="connsiteY88" fmla="*/ 431192 h 697684"/>
                <a:gd name="connsiteX89" fmla="*/ 4177033 w 7681323"/>
                <a:gd name="connsiteY89" fmla="*/ 393618 h 697684"/>
                <a:gd name="connsiteX90" fmla="*/ 4191557 w 7681323"/>
                <a:gd name="connsiteY90" fmla="*/ 354903 h 697684"/>
                <a:gd name="connsiteX91" fmla="*/ 4228971 w 7681323"/>
                <a:gd name="connsiteY91" fmla="*/ 337725 h 697684"/>
                <a:gd name="connsiteX92" fmla="*/ 4260936 w 7681323"/>
                <a:gd name="connsiteY92" fmla="*/ 345773 h 697684"/>
                <a:gd name="connsiteX93" fmla="*/ 4282657 w 7681323"/>
                <a:gd name="connsiteY93" fmla="*/ 304925 h 697684"/>
                <a:gd name="connsiteX94" fmla="*/ 4241079 w 7681323"/>
                <a:gd name="connsiteY94" fmla="*/ 266091 h 697684"/>
                <a:gd name="connsiteX95" fmla="*/ 4209973 w 7681323"/>
                <a:gd name="connsiteY95" fmla="*/ 269676 h 697684"/>
                <a:gd name="connsiteX96" fmla="*/ 4183665 w 7681323"/>
                <a:gd name="connsiteY96" fmla="*/ 278511 h 697684"/>
                <a:gd name="connsiteX97" fmla="*/ 4134909 w 7681323"/>
                <a:gd name="connsiteY97" fmla="*/ 316776 h 697684"/>
                <a:gd name="connsiteX98" fmla="*/ 4159127 w 7681323"/>
                <a:gd name="connsiteY98" fmla="*/ 354088 h 697684"/>
                <a:gd name="connsiteX99" fmla="*/ 4113253 w 7681323"/>
                <a:gd name="connsiteY99" fmla="*/ 404677 h 697684"/>
                <a:gd name="connsiteX100" fmla="*/ 4053245 w 7681323"/>
                <a:gd name="connsiteY100" fmla="*/ 341304 h 697684"/>
                <a:gd name="connsiteX101" fmla="*/ 4068531 w 7681323"/>
                <a:gd name="connsiteY101" fmla="*/ 290320 h 697684"/>
                <a:gd name="connsiteX102" fmla="*/ 4112192 w 7681323"/>
                <a:gd name="connsiteY102" fmla="*/ 248057 h 697684"/>
                <a:gd name="connsiteX103" fmla="*/ 4220891 w 7681323"/>
                <a:gd name="connsiteY103" fmla="*/ 215342 h 697684"/>
                <a:gd name="connsiteX104" fmla="*/ 2471166 w 7681323"/>
                <a:gd name="connsiteY104" fmla="*/ 198412 h 697684"/>
                <a:gd name="connsiteX105" fmla="*/ 2565195 w 7681323"/>
                <a:gd name="connsiteY105" fmla="*/ 398955 h 697684"/>
                <a:gd name="connsiteX106" fmla="*/ 2522815 w 7681323"/>
                <a:gd name="connsiteY106" fmla="*/ 455951 h 697684"/>
                <a:gd name="connsiteX107" fmla="*/ 2541653 w 7681323"/>
                <a:gd name="connsiteY107" fmla="*/ 511265 h 697684"/>
                <a:gd name="connsiteX108" fmla="*/ 2512544 w 7681323"/>
                <a:gd name="connsiteY108" fmla="*/ 580874 h 697684"/>
                <a:gd name="connsiteX109" fmla="*/ 2437240 w 7681323"/>
                <a:gd name="connsiteY109" fmla="*/ 604877 h 697684"/>
                <a:gd name="connsiteX110" fmla="*/ 2335463 w 7681323"/>
                <a:gd name="connsiteY110" fmla="*/ 570281 h 697684"/>
                <a:gd name="connsiteX111" fmla="*/ 2254196 w 7681323"/>
                <a:gd name="connsiteY111" fmla="*/ 473074 h 697684"/>
                <a:gd name="connsiteX112" fmla="*/ 2210294 w 7681323"/>
                <a:gd name="connsiteY112" fmla="*/ 367702 h 697684"/>
                <a:gd name="connsiteX113" fmla="*/ 2184148 w 7681323"/>
                <a:gd name="connsiteY113" fmla="*/ 237513 h 697684"/>
                <a:gd name="connsiteX114" fmla="*/ 2224095 w 7681323"/>
                <a:gd name="connsiteY114" fmla="*/ 258398 h 697684"/>
                <a:gd name="connsiteX115" fmla="*/ 2253178 w 7681323"/>
                <a:gd name="connsiteY115" fmla="*/ 359253 h 697684"/>
                <a:gd name="connsiteX116" fmla="*/ 2292322 w 7681323"/>
                <a:gd name="connsiteY116" fmla="*/ 439567 h 697684"/>
                <a:gd name="connsiteX117" fmla="*/ 2443251 w 7681323"/>
                <a:gd name="connsiteY117" fmla="*/ 533554 h 697684"/>
                <a:gd name="connsiteX118" fmla="*/ 2464179 w 7681323"/>
                <a:gd name="connsiteY118" fmla="*/ 530473 h 697684"/>
                <a:gd name="connsiteX119" fmla="*/ 2484169 w 7681323"/>
                <a:gd name="connsiteY119" fmla="*/ 523170 h 697684"/>
                <a:gd name="connsiteX120" fmla="*/ 2497553 w 7681323"/>
                <a:gd name="connsiteY120" fmla="*/ 511019 h 697684"/>
                <a:gd name="connsiteX121" fmla="*/ 2502369 w 7681323"/>
                <a:gd name="connsiteY121" fmla="*/ 493070 h 697684"/>
                <a:gd name="connsiteX122" fmla="*/ 2502369 w 7681323"/>
                <a:gd name="connsiteY122" fmla="*/ 488926 h 697684"/>
                <a:gd name="connsiteX123" fmla="*/ 2493138 w 7681323"/>
                <a:gd name="connsiteY123" fmla="*/ 495719 h 697684"/>
                <a:gd name="connsiteX124" fmla="*/ 2478281 w 7681323"/>
                <a:gd name="connsiteY124" fmla="*/ 498578 h 697684"/>
                <a:gd name="connsiteX125" fmla="*/ 2437384 w 7681323"/>
                <a:gd name="connsiteY125" fmla="*/ 481818 h 697684"/>
                <a:gd name="connsiteX126" fmla="*/ 2420963 w 7681323"/>
                <a:gd name="connsiteY126" fmla="*/ 443060 h 697684"/>
                <a:gd name="connsiteX127" fmla="*/ 2432273 w 7681323"/>
                <a:gd name="connsiteY127" fmla="*/ 408625 h 697684"/>
                <a:gd name="connsiteX128" fmla="*/ 2472302 w 7681323"/>
                <a:gd name="connsiteY128" fmla="*/ 392279 h 697684"/>
                <a:gd name="connsiteX129" fmla="*/ 2493551 w 7681323"/>
                <a:gd name="connsiteY129" fmla="*/ 395697 h 697684"/>
                <a:gd name="connsiteX130" fmla="*/ 2506950 w 7681323"/>
                <a:gd name="connsiteY130" fmla="*/ 401414 h 697684"/>
                <a:gd name="connsiteX131" fmla="*/ 2506313 w 7681323"/>
                <a:gd name="connsiteY131" fmla="*/ 403712 h 697684"/>
                <a:gd name="connsiteX132" fmla="*/ 2521208 w 7681323"/>
                <a:gd name="connsiteY132" fmla="*/ 384338 h 697684"/>
                <a:gd name="connsiteX133" fmla="*/ 2510117 w 7681323"/>
                <a:gd name="connsiteY133" fmla="*/ 340029 h 697684"/>
                <a:gd name="connsiteX134" fmla="*/ 2487357 w 7681323"/>
                <a:gd name="connsiteY134" fmla="*/ 301807 h 697684"/>
                <a:gd name="connsiteX135" fmla="*/ 2443037 w 7681323"/>
                <a:gd name="connsiteY135" fmla="*/ 362296 h 697684"/>
                <a:gd name="connsiteX136" fmla="*/ 2415707 w 7681323"/>
                <a:gd name="connsiteY136" fmla="*/ 295409 h 697684"/>
                <a:gd name="connsiteX137" fmla="*/ 2368638 w 7681323"/>
                <a:gd name="connsiteY137" fmla="*/ 270892 h 697684"/>
                <a:gd name="connsiteX138" fmla="*/ 2317621 w 7681323"/>
                <a:gd name="connsiteY138" fmla="*/ 290127 h 697684"/>
                <a:gd name="connsiteX139" fmla="*/ 2341710 w 7681323"/>
                <a:gd name="connsiteY139" fmla="*/ 283419 h 697684"/>
                <a:gd name="connsiteX140" fmla="*/ 2385966 w 7681323"/>
                <a:gd name="connsiteY140" fmla="*/ 297006 h 697684"/>
                <a:gd name="connsiteX141" fmla="*/ 2410461 w 7681323"/>
                <a:gd name="connsiteY141" fmla="*/ 340704 h 697684"/>
                <a:gd name="connsiteX142" fmla="*/ 2338324 w 7681323"/>
                <a:gd name="connsiteY142" fmla="*/ 444399 h 697684"/>
                <a:gd name="connsiteX143" fmla="*/ 2284392 w 7681323"/>
                <a:gd name="connsiteY143" fmla="*/ 397529 h 697684"/>
                <a:gd name="connsiteX144" fmla="*/ 2311149 w 7681323"/>
                <a:gd name="connsiteY144" fmla="*/ 376087 h 697684"/>
                <a:gd name="connsiteX145" fmla="*/ 2324758 w 7681323"/>
                <a:gd name="connsiteY145" fmla="*/ 365950 h 697684"/>
                <a:gd name="connsiteX146" fmla="*/ 2356380 w 7681323"/>
                <a:gd name="connsiteY146" fmla="*/ 328146 h 697684"/>
                <a:gd name="connsiteX147" fmla="*/ 2352469 w 7681323"/>
                <a:gd name="connsiteY147" fmla="*/ 325895 h 697684"/>
                <a:gd name="connsiteX148" fmla="*/ 2340778 w 7681323"/>
                <a:gd name="connsiteY148" fmla="*/ 328033 h 697684"/>
                <a:gd name="connsiteX149" fmla="*/ 2323312 w 7681323"/>
                <a:gd name="connsiteY149" fmla="*/ 333761 h 697684"/>
                <a:gd name="connsiteX150" fmla="*/ 2303482 w 7681323"/>
                <a:gd name="connsiteY150" fmla="*/ 340040 h 697684"/>
                <a:gd name="connsiteX151" fmla="*/ 2286535 w 7681323"/>
                <a:gd name="connsiteY151" fmla="*/ 342730 h 697684"/>
                <a:gd name="connsiteX152" fmla="*/ 2250756 w 7681323"/>
                <a:gd name="connsiteY152" fmla="*/ 306157 h 697684"/>
                <a:gd name="connsiteX153" fmla="*/ 2280958 w 7681323"/>
                <a:gd name="connsiteY153" fmla="*/ 239720 h 697684"/>
                <a:gd name="connsiteX154" fmla="*/ 2345739 w 7681323"/>
                <a:gd name="connsiteY154" fmla="*/ 209856 h 697684"/>
                <a:gd name="connsiteX155" fmla="*/ 2379670 w 7681323"/>
                <a:gd name="connsiteY155" fmla="*/ 215642 h 697684"/>
                <a:gd name="connsiteX156" fmla="*/ 2410579 w 7681323"/>
                <a:gd name="connsiteY156" fmla="*/ 232118 h 697684"/>
                <a:gd name="connsiteX157" fmla="*/ 2435156 w 7681323"/>
                <a:gd name="connsiteY157" fmla="*/ 257390 h 697684"/>
                <a:gd name="connsiteX158" fmla="*/ 2444559 w 7681323"/>
                <a:gd name="connsiteY158" fmla="*/ 283815 h 697684"/>
                <a:gd name="connsiteX159" fmla="*/ 3523209 w 7681323"/>
                <a:gd name="connsiteY159" fmla="*/ 198196 h 697684"/>
                <a:gd name="connsiteX160" fmla="*/ 3913847 w 7681323"/>
                <a:gd name="connsiteY160" fmla="*/ 198196 h 697684"/>
                <a:gd name="connsiteX161" fmla="*/ 3955381 w 7681323"/>
                <a:gd name="connsiteY161" fmla="*/ 248945 h 697684"/>
                <a:gd name="connsiteX162" fmla="*/ 3756242 w 7681323"/>
                <a:gd name="connsiteY162" fmla="*/ 248945 h 697684"/>
                <a:gd name="connsiteX163" fmla="*/ 3765870 w 7681323"/>
                <a:gd name="connsiteY163" fmla="*/ 253339 h 697684"/>
                <a:gd name="connsiteX164" fmla="*/ 3774598 w 7681323"/>
                <a:gd name="connsiteY164" fmla="*/ 264622 h 697684"/>
                <a:gd name="connsiteX165" fmla="*/ 3852372 w 7681323"/>
                <a:gd name="connsiteY165" fmla="*/ 309082 h 697684"/>
                <a:gd name="connsiteX166" fmla="*/ 3884069 w 7681323"/>
                <a:gd name="connsiteY166" fmla="*/ 390767 h 697684"/>
                <a:gd name="connsiteX167" fmla="*/ 3843939 w 7681323"/>
                <a:gd name="connsiteY167" fmla="*/ 471263 h 697684"/>
                <a:gd name="connsiteX168" fmla="*/ 3762971 w 7681323"/>
                <a:gd name="connsiteY168" fmla="*/ 506421 h 697684"/>
                <a:gd name="connsiteX169" fmla="*/ 3842401 w 7681323"/>
                <a:gd name="connsiteY169" fmla="*/ 559168 h 697684"/>
                <a:gd name="connsiteX170" fmla="*/ 3924852 w 7681323"/>
                <a:gd name="connsiteY170" fmla="*/ 644941 h 697684"/>
                <a:gd name="connsiteX171" fmla="*/ 3924852 w 7681323"/>
                <a:gd name="connsiteY171" fmla="*/ 644277 h 697684"/>
                <a:gd name="connsiteX172" fmla="*/ 3947312 w 7681323"/>
                <a:gd name="connsiteY172" fmla="*/ 697684 h 697684"/>
                <a:gd name="connsiteX173" fmla="*/ 3876991 w 7681323"/>
                <a:gd name="connsiteY173" fmla="*/ 639444 h 697684"/>
                <a:gd name="connsiteX174" fmla="*/ 3802244 w 7681323"/>
                <a:gd name="connsiteY174" fmla="*/ 588213 h 697684"/>
                <a:gd name="connsiteX175" fmla="*/ 3726865 w 7681323"/>
                <a:gd name="connsiteY175" fmla="*/ 552696 h 697684"/>
                <a:gd name="connsiteX176" fmla="*/ 3642345 w 7681323"/>
                <a:gd name="connsiteY176" fmla="*/ 525944 h 697684"/>
                <a:gd name="connsiteX177" fmla="*/ 3595197 w 7681323"/>
                <a:gd name="connsiteY177" fmla="*/ 418895 h 697684"/>
                <a:gd name="connsiteX178" fmla="*/ 3708879 w 7681323"/>
                <a:gd name="connsiteY178" fmla="*/ 450689 h 697684"/>
                <a:gd name="connsiteX179" fmla="*/ 3783524 w 7681323"/>
                <a:gd name="connsiteY179" fmla="*/ 435719 h 697684"/>
                <a:gd name="connsiteX180" fmla="*/ 3822593 w 7681323"/>
                <a:gd name="connsiteY180" fmla="*/ 381755 h 697684"/>
                <a:gd name="connsiteX181" fmla="*/ 3819266 w 7681323"/>
                <a:gd name="connsiteY181" fmla="*/ 360109 h 697684"/>
                <a:gd name="connsiteX182" fmla="*/ 3809633 w 7681323"/>
                <a:gd name="connsiteY182" fmla="*/ 342021 h 697684"/>
                <a:gd name="connsiteX183" fmla="*/ 3795166 w 7681323"/>
                <a:gd name="connsiteY183" fmla="*/ 329554 h 697684"/>
                <a:gd name="connsiteX184" fmla="*/ 3781086 w 7681323"/>
                <a:gd name="connsiteY184" fmla="*/ 324598 h 697684"/>
                <a:gd name="connsiteX185" fmla="*/ 3770011 w 7681323"/>
                <a:gd name="connsiteY185" fmla="*/ 325230 h 697684"/>
                <a:gd name="connsiteX186" fmla="*/ 3764321 w 7681323"/>
                <a:gd name="connsiteY186" fmla="*/ 326430 h 697684"/>
                <a:gd name="connsiteX187" fmla="*/ 3739193 w 7681323"/>
                <a:gd name="connsiteY187" fmla="*/ 376301 h 697684"/>
                <a:gd name="connsiteX188" fmla="*/ 3684801 w 7681323"/>
                <a:gd name="connsiteY188" fmla="*/ 400314 h 697684"/>
                <a:gd name="connsiteX189" fmla="*/ 3649214 w 7681323"/>
                <a:gd name="connsiteY189" fmla="*/ 388259 h 697684"/>
                <a:gd name="connsiteX190" fmla="*/ 3632873 w 7681323"/>
                <a:gd name="connsiteY190" fmla="*/ 355791 h 697684"/>
                <a:gd name="connsiteX191" fmla="*/ 3661923 w 7681323"/>
                <a:gd name="connsiteY191" fmla="*/ 294798 h 697684"/>
                <a:gd name="connsiteX192" fmla="*/ 3720998 w 7681323"/>
                <a:gd name="connsiteY192" fmla="*/ 266766 h 697684"/>
                <a:gd name="connsiteX193" fmla="*/ 3699942 w 7681323"/>
                <a:gd name="connsiteY193" fmla="*/ 248945 h 697684"/>
                <a:gd name="connsiteX194" fmla="*/ 3564743 w 7681323"/>
                <a:gd name="connsiteY194" fmla="*/ 248945 h 697684"/>
                <a:gd name="connsiteX195" fmla="*/ 289997 w 7681323"/>
                <a:gd name="connsiteY195" fmla="*/ 194767 h 697684"/>
                <a:gd name="connsiteX196" fmla="*/ 336867 w 7681323"/>
                <a:gd name="connsiteY196" fmla="*/ 216788 h 697684"/>
                <a:gd name="connsiteX197" fmla="*/ 364845 w 7681323"/>
                <a:gd name="connsiteY197" fmla="*/ 260851 h 697684"/>
                <a:gd name="connsiteX198" fmla="*/ 364845 w 7681323"/>
                <a:gd name="connsiteY198" fmla="*/ 646709 h 697684"/>
                <a:gd name="connsiteX199" fmla="*/ 350508 w 7681323"/>
                <a:gd name="connsiteY199" fmla="*/ 644909 h 697684"/>
                <a:gd name="connsiteX200" fmla="*/ 332795 w 7681323"/>
                <a:gd name="connsiteY200" fmla="*/ 617059 h 697684"/>
                <a:gd name="connsiteX201" fmla="*/ 321431 w 7681323"/>
                <a:gd name="connsiteY201" fmla="*/ 588465 h 697684"/>
                <a:gd name="connsiteX202" fmla="*/ 312028 w 7681323"/>
                <a:gd name="connsiteY202" fmla="*/ 571218 h 697684"/>
                <a:gd name="connsiteX203" fmla="*/ 261129 w 7681323"/>
                <a:gd name="connsiteY203" fmla="*/ 547472 h 697684"/>
                <a:gd name="connsiteX204" fmla="*/ 205386 w 7681323"/>
                <a:gd name="connsiteY204" fmla="*/ 553355 h 697684"/>
                <a:gd name="connsiteX205" fmla="*/ 170228 w 7681323"/>
                <a:gd name="connsiteY205" fmla="*/ 557197 h 697684"/>
                <a:gd name="connsiteX206" fmla="*/ 144757 w 7681323"/>
                <a:gd name="connsiteY206" fmla="*/ 558241 h 697684"/>
                <a:gd name="connsiteX207" fmla="*/ 0 w 7681323"/>
                <a:gd name="connsiteY207" fmla="*/ 409648 h 697684"/>
                <a:gd name="connsiteX208" fmla="*/ 9028 w 7681323"/>
                <a:gd name="connsiteY208" fmla="*/ 352217 h 697684"/>
                <a:gd name="connsiteX209" fmla="*/ 39380 w 7681323"/>
                <a:gd name="connsiteY209" fmla="*/ 303895 h 697684"/>
                <a:gd name="connsiteX210" fmla="*/ 60789 w 7681323"/>
                <a:gd name="connsiteY210" fmla="*/ 324930 h 697684"/>
                <a:gd name="connsiteX211" fmla="*/ 45359 w 7681323"/>
                <a:gd name="connsiteY211" fmla="*/ 363656 h 697684"/>
                <a:gd name="connsiteX212" fmla="*/ 39948 w 7681323"/>
                <a:gd name="connsiteY212" fmla="*/ 407633 h 697684"/>
                <a:gd name="connsiteX213" fmla="*/ 47390 w 7681323"/>
                <a:gd name="connsiteY213" fmla="*/ 447876 h 697684"/>
                <a:gd name="connsiteX214" fmla="*/ 66329 w 7681323"/>
                <a:gd name="connsiteY214" fmla="*/ 471627 h 697684"/>
                <a:gd name="connsiteX215" fmla="*/ 95294 w 7681323"/>
                <a:gd name="connsiteY215" fmla="*/ 482450 h 697684"/>
                <a:gd name="connsiteX216" fmla="*/ 135992 w 7681323"/>
                <a:gd name="connsiteY216" fmla="*/ 486232 h 697684"/>
                <a:gd name="connsiteX217" fmla="*/ 152247 w 7681323"/>
                <a:gd name="connsiteY217" fmla="*/ 486232 h 697684"/>
                <a:gd name="connsiteX218" fmla="*/ 171621 w 7681323"/>
                <a:gd name="connsiteY218" fmla="*/ 485664 h 697684"/>
                <a:gd name="connsiteX219" fmla="*/ 210219 w 7681323"/>
                <a:gd name="connsiteY219" fmla="*/ 484218 h 697684"/>
                <a:gd name="connsiteX220" fmla="*/ 313410 w 7681323"/>
                <a:gd name="connsiteY220" fmla="*/ 528602 h 697684"/>
                <a:gd name="connsiteX221" fmla="*/ 313410 w 7681323"/>
                <a:gd name="connsiteY221" fmla="*/ 250081 h 697684"/>
                <a:gd name="connsiteX222" fmla="*/ 293361 w 7681323"/>
                <a:gd name="connsiteY222" fmla="*/ 245495 h 697684"/>
                <a:gd name="connsiteX223" fmla="*/ 263299 w 7681323"/>
                <a:gd name="connsiteY223" fmla="*/ 254780 h 697684"/>
                <a:gd name="connsiteX224" fmla="*/ 232840 w 7681323"/>
                <a:gd name="connsiteY224" fmla="*/ 282550 h 697684"/>
                <a:gd name="connsiteX225" fmla="*/ 209967 w 7681323"/>
                <a:gd name="connsiteY225" fmla="*/ 316529 h 697684"/>
                <a:gd name="connsiteX226" fmla="*/ 197285 w 7681323"/>
                <a:gd name="connsiteY226" fmla="*/ 343511 h 697684"/>
                <a:gd name="connsiteX227" fmla="*/ 216670 w 7681323"/>
                <a:gd name="connsiteY227" fmla="*/ 342182 h 697684"/>
                <a:gd name="connsiteX228" fmla="*/ 251110 w 7681323"/>
                <a:gd name="connsiteY228" fmla="*/ 391431 h 697684"/>
                <a:gd name="connsiteX229" fmla="*/ 234088 w 7681323"/>
                <a:gd name="connsiteY229" fmla="*/ 429177 h 697684"/>
                <a:gd name="connsiteX230" fmla="*/ 193117 w 7681323"/>
                <a:gd name="connsiteY230" fmla="*/ 442716 h 697684"/>
                <a:gd name="connsiteX231" fmla="*/ 141537 w 7681323"/>
                <a:gd name="connsiteY231" fmla="*/ 423294 h 697684"/>
                <a:gd name="connsiteX232" fmla="*/ 121001 w 7681323"/>
                <a:gd name="connsiteY232" fmla="*/ 371918 h 697684"/>
                <a:gd name="connsiteX233" fmla="*/ 175093 w 7681323"/>
                <a:gd name="connsiteY233" fmla="*/ 250767 h 697684"/>
                <a:gd name="connsiteX234" fmla="*/ 229646 w 7681323"/>
                <a:gd name="connsiteY234" fmla="*/ 210321 h 697684"/>
                <a:gd name="connsiteX235" fmla="*/ 289997 w 7681323"/>
                <a:gd name="connsiteY235" fmla="*/ 194767 h 697684"/>
                <a:gd name="connsiteX236" fmla="*/ 5973621 w 7681323"/>
                <a:gd name="connsiteY236" fmla="*/ 128213 h 697684"/>
                <a:gd name="connsiteX237" fmla="*/ 6000378 w 7681323"/>
                <a:gd name="connsiteY237" fmla="*/ 143612 h 697684"/>
                <a:gd name="connsiteX238" fmla="*/ 6020588 w 7681323"/>
                <a:gd name="connsiteY238" fmla="*/ 198197 h 697684"/>
                <a:gd name="connsiteX239" fmla="*/ 6035731 w 7681323"/>
                <a:gd name="connsiteY239" fmla="*/ 198197 h 697684"/>
                <a:gd name="connsiteX240" fmla="*/ 6054043 w 7681323"/>
                <a:gd name="connsiteY240" fmla="*/ 198197 h 697684"/>
                <a:gd name="connsiteX241" fmla="*/ 6401239 w 7681323"/>
                <a:gd name="connsiteY241" fmla="*/ 198197 h 697684"/>
                <a:gd name="connsiteX242" fmla="*/ 6416275 w 7681323"/>
                <a:gd name="connsiteY242" fmla="*/ 198197 h 697684"/>
                <a:gd name="connsiteX243" fmla="*/ 6777722 w 7681323"/>
                <a:gd name="connsiteY243" fmla="*/ 198197 h 697684"/>
                <a:gd name="connsiteX244" fmla="*/ 6820681 w 7681323"/>
                <a:gd name="connsiteY244" fmla="*/ 248946 h 697684"/>
                <a:gd name="connsiteX245" fmla="*/ 6754747 w 7681323"/>
                <a:gd name="connsiteY245" fmla="*/ 248946 h 697684"/>
                <a:gd name="connsiteX246" fmla="*/ 6754747 w 7681323"/>
                <a:gd name="connsiteY246" fmla="*/ 654254 h 697684"/>
                <a:gd name="connsiteX247" fmla="*/ 6710909 w 7681323"/>
                <a:gd name="connsiteY247" fmla="*/ 632223 h 697684"/>
                <a:gd name="connsiteX248" fmla="*/ 6713599 w 7681323"/>
                <a:gd name="connsiteY248" fmla="*/ 588342 h 697684"/>
                <a:gd name="connsiteX249" fmla="*/ 6684699 w 7681323"/>
                <a:gd name="connsiteY249" fmla="*/ 458383 h 697684"/>
                <a:gd name="connsiteX250" fmla="*/ 6586577 w 7681323"/>
                <a:gd name="connsiteY250" fmla="*/ 383406 h 697684"/>
                <a:gd name="connsiteX251" fmla="*/ 6581925 w 7681323"/>
                <a:gd name="connsiteY251" fmla="*/ 381327 h 697684"/>
                <a:gd name="connsiteX252" fmla="*/ 6607301 w 7681323"/>
                <a:gd name="connsiteY252" fmla="*/ 427672 h 697684"/>
                <a:gd name="connsiteX253" fmla="*/ 6591265 w 7681323"/>
                <a:gd name="connsiteY253" fmla="*/ 473064 h 697684"/>
                <a:gd name="connsiteX254" fmla="*/ 6548493 w 7681323"/>
                <a:gd name="connsiteY254" fmla="*/ 491720 h 697684"/>
                <a:gd name="connsiteX255" fmla="*/ 6468769 w 7681323"/>
                <a:gd name="connsiteY255" fmla="*/ 414246 h 697684"/>
                <a:gd name="connsiteX256" fmla="*/ 6497851 w 7681323"/>
                <a:gd name="connsiteY256" fmla="*/ 346502 h 697684"/>
                <a:gd name="connsiteX257" fmla="*/ 6568209 w 7681323"/>
                <a:gd name="connsiteY257" fmla="*/ 319305 h 697684"/>
                <a:gd name="connsiteX258" fmla="*/ 6697617 w 7681323"/>
                <a:gd name="connsiteY258" fmla="*/ 415072 h 697684"/>
                <a:gd name="connsiteX259" fmla="*/ 6703313 w 7681323"/>
                <a:gd name="connsiteY259" fmla="*/ 425792 h 697684"/>
                <a:gd name="connsiteX260" fmla="*/ 6703313 w 7681323"/>
                <a:gd name="connsiteY260" fmla="*/ 248946 h 697684"/>
                <a:gd name="connsiteX261" fmla="*/ 6457820 w 7681323"/>
                <a:gd name="connsiteY261" fmla="*/ 248946 h 697684"/>
                <a:gd name="connsiteX262" fmla="*/ 6442173 w 7681323"/>
                <a:gd name="connsiteY262" fmla="*/ 248946 h 697684"/>
                <a:gd name="connsiteX263" fmla="*/ 6380453 w 7681323"/>
                <a:gd name="connsiteY263" fmla="*/ 248946 h 697684"/>
                <a:gd name="connsiteX264" fmla="*/ 6380453 w 7681323"/>
                <a:gd name="connsiteY264" fmla="*/ 644535 h 697684"/>
                <a:gd name="connsiteX265" fmla="*/ 6359601 w 7681323"/>
                <a:gd name="connsiteY265" fmla="*/ 619643 h 697684"/>
                <a:gd name="connsiteX266" fmla="*/ 6359601 w 7681323"/>
                <a:gd name="connsiteY266" fmla="*/ 620318 h 697684"/>
                <a:gd name="connsiteX267" fmla="*/ 6328927 w 7681323"/>
                <a:gd name="connsiteY267" fmla="*/ 577546 h 697684"/>
                <a:gd name="connsiteX268" fmla="*/ 6307078 w 7681323"/>
                <a:gd name="connsiteY268" fmla="*/ 546948 h 697684"/>
                <a:gd name="connsiteX269" fmla="*/ 6279051 w 7681323"/>
                <a:gd name="connsiteY269" fmla="*/ 515969 h 697684"/>
                <a:gd name="connsiteX270" fmla="*/ 6154567 w 7681323"/>
                <a:gd name="connsiteY270" fmla="*/ 458394 h 697684"/>
                <a:gd name="connsiteX271" fmla="*/ 6148759 w 7681323"/>
                <a:gd name="connsiteY271" fmla="*/ 451879 h 697684"/>
                <a:gd name="connsiteX272" fmla="*/ 6098975 w 7681323"/>
                <a:gd name="connsiteY272" fmla="*/ 386867 h 697684"/>
                <a:gd name="connsiteX273" fmla="*/ 6330411 w 7681323"/>
                <a:gd name="connsiteY273" fmla="*/ 265427 h 697684"/>
                <a:gd name="connsiteX274" fmla="*/ 6330411 w 7681323"/>
                <a:gd name="connsiteY274" fmla="*/ 248946 h 697684"/>
                <a:gd name="connsiteX275" fmla="*/ 6095008 w 7681323"/>
                <a:gd name="connsiteY275" fmla="*/ 248946 h 697684"/>
                <a:gd name="connsiteX276" fmla="*/ 6076665 w 7681323"/>
                <a:gd name="connsiteY276" fmla="*/ 248946 h 697684"/>
                <a:gd name="connsiteX277" fmla="*/ 6024371 w 7681323"/>
                <a:gd name="connsiteY277" fmla="*/ 248946 h 697684"/>
                <a:gd name="connsiteX278" fmla="*/ 6024371 w 7681323"/>
                <a:gd name="connsiteY278" fmla="*/ 642596 h 697684"/>
                <a:gd name="connsiteX279" fmla="*/ 5974307 w 7681323"/>
                <a:gd name="connsiteY279" fmla="*/ 600987 h 697684"/>
                <a:gd name="connsiteX280" fmla="*/ 5974307 w 7681323"/>
                <a:gd name="connsiteY280" fmla="*/ 318802 h 697684"/>
                <a:gd name="connsiteX281" fmla="*/ 5968243 w 7681323"/>
                <a:gd name="connsiteY281" fmla="*/ 290202 h 697684"/>
                <a:gd name="connsiteX282" fmla="*/ 5951355 w 7681323"/>
                <a:gd name="connsiteY282" fmla="*/ 268486 h 697684"/>
                <a:gd name="connsiteX283" fmla="*/ 5926547 w 7681323"/>
                <a:gd name="connsiteY283" fmla="*/ 254235 h 697684"/>
                <a:gd name="connsiteX284" fmla="*/ 5894744 w 7681323"/>
                <a:gd name="connsiteY284" fmla="*/ 248946 h 697684"/>
                <a:gd name="connsiteX285" fmla="*/ 5735343 w 7681323"/>
                <a:gd name="connsiteY285" fmla="*/ 248946 h 697684"/>
                <a:gd name="connsiteX286" fmla="*/ 5735343 w 7681323"/>
                <a:gd name="connsiteY286" fmla="*/ 263498 h 697684"/>
                <a:gd name="connsiteX287" fmla="*/ 5840753 w 7681323"/>
                <a:gd name="connsiteY287" fmla="*/ 320505 h 697684"/>
                <a:gd name="connsiteX288" fmla="*/ 5879994 w 7681323"/>
                <a:gd name="connsiteY288" fmla="*/ 429794 h 697684"/>
                <a:gd name="connsiteX289" fmla="*/ 5874905 w 7681323"/>
                <a:gd name="connsiteY289" fmla="*/ 459032 h 697684"/>
                <a:gd name="connsiteX290" fmla="*/ 5860824 w 7681323"/>
                <a:gd name="connsiteY290" fmla="*/ 483715 h 697684"/>
                <a:gd name="connsiteX291" fmla="*/ 5839119 w 7681323"/>
                <a:gd name="connsiteY291" fmla="*/ 500935 h 697684"/>
                <a:gd name="connsiteX292" fmla="*/ 5811243 w 7681323"/>
                <a:gd name="connsiteY292" fmla="*/ 507289 h 697684"/>
                <a:gd name="connsiteX293" fmla="*/ 5790465 w 7681323"/>
                <a:gd name="connsiteY293" fmla="*/ 503078 h 697684"/>
                <a:gd name="connsiteX294" fmla="*/ 5772613 w 7681323"/>
                <a:gd name="connsiteY294" fmla="*/ 492089 h 697684"/>
                <a:gd name="connsiteX295" fmla="*/ 5759652 w 7681323"/>
                <a:gd name="connsiteY295" fmla="*/ 475593 h 697684"/>
                <a:gd name="connsiteX296" fmla="*/ 5754600 w 7681323"/>
                <a:gd name="connsiteY296" fmla="*/ 454011 h 697684"/>
                <a:gd name="connsiteX297" fmla="*/ 5769318 w 7681323"/>
                <a:gd name="connsiteY297" fmla="*/ 419400 h 697684"/>
                <a:gd name="connsiteX298" fmla="*/ 5805863 w 7681323"/>
                <a:gd name="connsiteY298" fmla="*/ 405459 h 697684"/>
                <a:gd name="connsiteX299" fmla="*/ 5829749 w 7681323"/>
                <a:gd name="connsiteY299" fmla="*/ 411674 h 697684"/>
                <a:gd name="connsiteX300" fmla="*/ 5837740 w 7681323"/>
                <a:gd name="connsiteY300" fmla="*/ 418101 h 697684"/>
                <a:gd name="connsiteX301" fmla="*/ 5839275 w 7681323"/>
                <a:gd name="connsiteY301" fmla="*/ 421615 h 697684"/>
                <a:gd name="connsiteX302" fmla="*/ 5832063 w 7681323"/>
                <a:gd name="connsiteY302" fmla="*/ 388485 h 697684"/>
                <a:gd name="connsiteX303" fmla="*/ 5810139 w 7681323"/>
                <a:gd name="connsiteY303" fmla="*/ 357807 h 697684"/>
                <a:gd name="connsiteX304" fmla="*/ 5734659 w 7681323"/>
                <a:gd name="connsiteY304" fmla="*/ 327578 h 697684"/>
                <a:gd name="connsiteX305" fmla="*/ 5734659 w 7681323"/>
                <a:gd name="connsiteY305" fmla="*/ 641846 h 697684"/>
                <a:gd name="connsiteX306" fmla="*/ 5715751 w 7681323"/>
                <a:gd name="connsiteY306" fmla="*/ 637704 h 697684"/>
                <a:gd name="connsiteX307" fmla="*/ 5709659 w 7681323"/>
                <a:gd name="connsiteY307" fmla="*/ 633102 h 697684"/>
                <a:gd name="connsiteX308" fmla="*/ 5676623 w 7681323"/>
                <a:gd name="connsiteY308" fmla="*/ 568454 h 697684"/>
                <a:gd name="connsiteX309" fmla="*/ 5636760 w 7681323"/>
                <a:gd name="connsiteY309" fmla="*/ 518820 h 697684"/>
                <a:gd name="connsiteX310" fmla="*/ 5523689 w 7681323"/>
                <a:gd name="connsiteY310" fmla="*/ 461898 h 697684"/>
                <a:gd name="connsiteX311" fmla="*/ 5467314 w 7681323"/>
                <a:gd name="connsiteY311" fmla="*/ 388710 h 697684"/>
                <a:gd name="connsiteX312" fmla="*/ 5685967 w 7681323"/>
                <a:gd name="connsiteY312" fmla="*/ 269456 h 697684"/>
                <a:gd name="connsiteX313" fmla="*/ 5685967 w 7681323"/>
                <a:gd name="connsiteY313" fmla="*/ 248946 h 697684"/>
                <a:gd name="connsiteX314" fmla="*/ 5445069 w 7681323"/>
                <a:gd name="connsiteY314" fmla="*/ 248946 h 697684"/>
                <a:gd name="connsiteX315" fmla="*/ 5402731 w 7681323"/>
                <a:gd name="connsiteY315" fmla="*/ 198197 h 697684"/>
                <a:gd name="connsiteX316" fmla="*/ 5853210 w 7681323"/>
                <a:gd name="connsiteY316" fmla="*/ 198197 h 697684"/>
                <a:gd name="connsiteX317" fmla="*/ 5889135 w 7681323"/>
                <a:gd name="connsiteY317" fmla="*/ 198197 h 697684"/>
                <a:gd name="connsiteX318" fmla="*/ 5903123 w 7681323"/>
                <a:gd name="connsiteY318" fmla="*/ 198197 h 697684"/>
                <a:gd name="connsiteX319" fmla="*/ 5960489 w 7681323"/>
                <a:gd name="connsiteY319" fmla="*/ 214726 h 697684"/>
                <a:gd name="connsiteX320" fmla="*/ 5979793 w 7681323"/>
                <a:gd name="connsiteY320" fmla="*/ 262770 h 697684"/>
                <a:gd name="connsiteX321" fmla="*/ 5979119 w 7681323"/>
                <a:gd name="connsiteY321" fmla="*/ 241965 h 697684"/>
                <a:gd name="connsiteX322" fmla="*/ 5976407 w 7681323"/>
                <a:gd name="connsiteY322" fmla="*/ 202869 h 697684"/>
                <a:gd name="connsiteX323" fmla="*/ 5974318 w 7681323"/>
                <a:gd name="connsiteY323" fmla="*/ 163554 h 697684"/>
                <a:gd name="connsiteX324" fmla="*/ 5973621 w 7681323"/>
                <a:gd name="connsiteY324" fmla="*/ 128213 h 697684"/>
                <a:gd name="connsiteX325" fmla="*/ 4773472 w 7681323"/>
                <a:gd name="connsiteY325" fmla="*/ 128213 h 697684"/>
                <a:gd name="connsiteX326" fmla="*/ 4800229 w 7681323"/>
                <a:gd name="connsiteY326" fmla="*/ 143612 h 697684"/>
                <a:gd name="connsiteX327" fmla="*/ 4820439 w 7681323"/>
                <a:gd name="connsiteY327" fmla="*/ 198197 h 697684"/>
                <a:gd name="connsiteX328" fmla="*/ 4835582 w 7681323"/>
                <a:gd name="connsiteY328" fmla="*/ 198197 h 697684"/>
                <a:gd name="connsiteX329" fmla="*/ 4853894 w 7681323"/>
                <a:gd name="connsiteY329" fmla="*/ 198197 h 697684"/>
                <a:gd name="connsiteX330" fmla="*/ 5216126 w 7681323"/>
                <a:gd name="connsiteY330" fmla="*/ 198197 h 697684"/>
                <a:gd name="connsiteX331" fmla="*/ 5257671 w 7681323"/>
                <a:gd name="connsiteY331" fmla="*/ 248946 h 697684"/>
                <a:gd name="connsiteX332" fmla="*/ 5180304 w 7681323"/>
                <a:gd name="connsiteY332" fmla="*/ 248946 h 697684"/>
                <a:gd name="connsiteX333" fmla="*/ 5180304 w 7681323"/>
                <a:gd name="connsiteY333" fmla="*/ 644535 h 697684"/>
                <a:gd name="connsiteX334" fmla="*/ 5159452 w 7681323"/>
                <a:gd name="connsiteY334" fmla="*/ 619643 h 697684"/>
                <a:gd name="connsiteX335" fmla="*/ 5159452 w 7681323"/>
                <a:gd name="connsiteY335" fmla="*/ 620318 h 697684"/>
                <a:gd name="connsiteX336" fmla="*/ 5128778 w 7681323"/>
                <a:gd name="connsiteY336" fmla="*/ 577546 h 697684"/>
                <a:gd name="connsiteX337" fmla="*/ 5106929 w 7681323"/>
                <a:gd name="connsiteY337" fmla="*/ 546948 h 697684"/>
                <a:gd name="connsiteX338" fmla="*/ 5078902 w 7681323"/>
                <a:gd name="connsiteY338" fmla="*/ 515969 h 697684"/>
                <a:gd name="connsiteX339" fmla="*/ 4954418 w 7681323"/>
                <a:gd name="connsiteY339" fmla="*/ 458394 h 697684"/>
                <a:gd name="connsiteX340" fmla="*/ 4948610 w 7681323"/>
                <a:gd name="connsiteY340" fmla="*/ 451879 h 697684"/>
                <a:gd name="connsiteX341" fmla="*/ 4898826 w 7681323"/>
                <a:gd name="connsiteY341" fmla="*/ 386867 h 697684"/>
                <a:gd name="connsiteX342" fmla="*/ 5130262 w 7681323"/>
                <a:gd name="connsiteY342" fmla="*/ 265427 h 697684"/>
                <a:gd name="connsiteX343" fmla="*/ 5130262 w 7681323"/>
                <a:gd name="connsiteY343" fmla="*/ 248946 h 697684"/>
                <a:gd name="connsiteX344" fmla="*/ 4894859 w 7681323"/>
                <a:gd name="connsiteY344" fmla="*/ 248946 h 697684"/>
                <a:gd name="connsiteX345" fmla="*/ 4876516 w 7681323"/>
                <a:gd name="connsiteY345" fmla="*/ 248946 h 697684"/>
                <a:gd name="connsiteX346" fmla="*/ 4824221 w 7681323"/>
                <a:gd name="connsiteY346" fmla="*/ 248946 h 697684"/>
                <a:gd name="connsiteX347" fmla="*/ 4824221 w 7681323"/>
                <a:gd name="connsiteY347" fmla="*/ 642596 h 697684"/>
                <a:gd name="connsiteX348" fmla="*/ 4774158 w 7681323"/>
                <a:gd name="connsiteY348" fmla="*/ 600987 h 697684"/>
                <a:gd name="connsiteX349" fmla="*/ 4774158 w 7681323"/>
                <a:gd name="connsiteY349" fmla="*/ 318802 h 697684"/>
                <a:gd name="connsiteX350" fmla="*/ 4768094 w 7681323"/>
                <a:gd name="connsiteY350" fmla="*/ 290202 h 697684"/>
                <a:gd name="connsiteX351" fmla="*/ 4751206 w 7681323"/>
                <a:gd name="connsiteY351" fmla="*/ 268486 h 697684"/>
                <a:gd name="connsiteX352" fmla="*/ 4726398 w 7681323"/>
                <a:gd name="connsiteY352" fmla="*/ 254235 h 697684"/>
                <a:gd name="connsiteX353" fmla="*/ 4694594 w 7681323"/>
                <a:gd name="connsiteY353" fmla="*/ 248946 h 697684"/>
                <a:gd name="connsiteX354" fmla="*/ 4668590 w 7681323"/>
                <a:gd name="connsiteY354" fmla="*/ 248946 h 697684"/>
                <a:gd name="connsiteX355" fmla="*/ 4668590 w 7681323"/>
                <a:gd name="connsiteY355" fmla="*/ 649454 h 697684"/>
                <a:gd name="connsiteX356" fmla="*/ 4614026 w 7681323"/>
                <a:gd name="connsiteY356" fmla="*/ 588128 h 697684"/>
                <a:gd name="connsiteX357" fmla="*/ 4560534 w 7681323"/>
                <a:gd name="connsiteY357" fmla="*/ 517587 h 697684"/>
                <a:gd name="connsiteX358" fmla="*/ 4450248 w 7681323"/>
                <a:gd name="connsiteY358" fmla="*/ 482365 h 697684"/>
                <a:gd name="connsiteX359" fmla="*/ 4396531 w 7681323"/>
                <a:gd name="connsiteY359" fmla="*/ 409981 h 697684"/>
                <a:gd name="connsiteX360" fmla="*/ 4457390 w 7681323"/>
                <a:gd name="connsiteY360" fmla="*/ 351463 h 697684"/>
                <a:gd name="connsiteX361" fmla="*/ 4510234 w 7681323"/>
                <a:gd name="connsiteY361" fmla="*/ 310122 h 697684"/>
                <a:gd name="connsiteX362" fmla="*/ 4487223 w 7681323"/>
                <a:gd name="connsiteY362" fmla="*/ 299814 h 697684"/>
                <a:gd name="connsiteX363" fmla="*/ 4437250 w 7681323"/>
                <a:gd name="connsiteY363" fmla="*/ 279047 h 697684"/>
                <a:gd name="connsiteX364" fmla="*/ 4327908 w 7681323"/>
                <a:gd name="connsiteY364" fmla="*/ 198197 h 697684"/>
                <a:gd name="connsiteX365" fmla="*/ 4653061 w 7681323"/>
                <a:gd name="connsiteY365" fmla="*/ 198197 h 697684"/>
                <a:gd name="connsiteX366" fmla="*/ 4686850 w 7681323"/>
                <a:gd name="connsiteY366" fmla="*/ 198197 h 697684"/>
                <a:gd name="connsiteX367" fmla="*/ 4702974 w 7681323"/>
                <a:gd name="connsiteY367" fmla="*/ 198197 h 697684"/>
                <a:gd name="connsiteX368" fmla="*/ 4760340 w 7681323"/>
                <a:gd name="connsiteY368" fmla="*/ 214726 h 697684"/>
                <a:gd name="connsiteX369" fmla="*/ 4779644 w 7681323"/>
                <a:gd name="connsiteY369" fmla="*/ 262770 h 697684"/>
                <a:gd name="connsiteX370" fmla="*/ 4778970 w 7681323"/>
                <a:gd name="connsiteY370" fmla="*/ 241965 h 697684"/>
                <a:gd name="connsiteX371" fmla="*/ 4776258 w 7681323"/>
                <a:gd name="connsiteY371" fmla="*/ 202869 h 697684"/>
                <a:gd name="connsiteX372" fmla="*/ 4774169 w 7681323"/>
                <a:gd name="connsiteY372" fmla="*/ 163554 h 697684"/>
                <a:gd name="connsiteX373" fmla="*/ 4773472 w 7681323"/>
                <a:gd name="connsiteY373" fmla="*/ 128213 h 697684"/>
                <a:gd name="connsiteX374" fmla="*/ 3258997 w 7681323"/>
                <a:gd name="connsiteY374" fmla="*/ 128213 h 697684"/>
                <a:gd name="connsiteX375" fmla="*/ 3285754 w 7681323"/>
                <a:gd name="connsiteY375" fmla="*/ 143612 h 697684"/>
                <a:gd name="connsiteX376" fmla="*/ 3305964 w 7681323"/>
                <a:gd name="connsiteY376" fmla="*/ 198197 h 697684"/>
                <a:gd name="connsiteX377" fmla="*/ 3339418 w 7681323"/>
                <a:gd name="connsiteY377" fmla="*/ 198197 h 697684"/>
                <a:gd name="connsiteX378" fmla="*/ 3380384 w 7681323"/>
                <a:gd name="connsiteY378" fmla="*/ 248946 h 697684"/>
                <a:gd name="connsiteX379" fmla="*/ 3309747 w 7681323"/>
                <a:gd name="connsiteY379" fmla="*/ 248946 h 697684"/>
                <a:gd name="connsiteX380" fmla="*/ 3309747 w 7681323"/>
                <a:gd name="connsiteY380" fmla="*/ 642596 h 697684"/>
                <a:gd name="connsiteX381" fmla="*/ 3259683 w 7681323"/>
                <a:gd name="connsiteY381" fmla="*/ 600987 h 697684"/>
                <a:gd name="connsiteX382" fmla="*/ 3259683 w 7681323"/>
                <a:gd name="connsiteY382" fmla="*/ 318802 h 697684"/>
                <a:gd name="connsiteX383" fmla="*/ 3253618 w 7681323"/>
                <a:gd name="connsiteY383" fmla="*/ 290202 h 697684"/>
                <a:gd name="connsiteX384" fmla="*/ 3236730 w 7681323"/>
                <a:gd name="connsiteY384" fmla="*/ 268486 h 697684"/>
                <a:gd name="connsiteX385" fmla="*/ 3211924 w 7681323"/>
                <a:gd name="connsiteY385" fmla="*/ 254235 h 697684"/>
                <a:gd name="connsiteX386" fmla="*/ 3180120 w 7681323"/>
                <a:gd name="connsiteY386" fmla="*/ 248946 h 697684"/>
                <a:gd name="connsiteX387" fmla="*/ 3166186 w 7681323"/>
                <a:gd name="connsiteY387" fmla="*/ 248946 h 697684"/>
                <a:gd name="connsiteX388" fmla="*/ 3166186 w 7681323"/>
                <a:gd name="connsiteY388" fmla="*/ 646710 h 697684"/>
                <a:gd name="connsiteX389" fmla="*/ 3113454 w 7681323"/>
                <a:gd name="connsiteY389" fmla="*/ 606516 h 697684"/>
                <a:gd name="connsiteX390" fmla="*/ 3113454 w 7681323"/>
                <a:gd name="connsiteY390" fmla="*/ 387928 h 697684"/>
                <a:gd name="connsiteX391" fmla="*/ 3100869 w 7681323"/>
                <a:gd name="connsiteY391" fmla="*/ 357448 h 697684"/>
                <a:gd name="connsiteX392" fmla="*/ 3071192 w 7681323"/>
                <a:gd name="connsiteY392" fmla="*/ 344262 h 697684"/>
                <a:gd name="connsiteX393" fmla="*/ 3045764 w 7681323"/>
                <a:gd name="connsiteY393" fmla="*/ 376473 h 697684"/>
                <a:gd name="connsiteX394" fmla="*/ 3049128 w 7681323"/>
                <a:gd name="connsiteY394" fmla="*/ 404334 h 697684"/>
                <a:gd name="connsiteX395" fmla="*/ 3021396 w 7681323"/>
                <a:gd name="connsiteY395" fmla="*/ 412971 h 697684"/>
                <a:gd name="connsiteX396" fmla="*/ 2993107 w 7681323"/>
                <a:gd name="connsiteY396" fmla="*/ 362414 h 697684"/>
                <a:gd name="connsiteX397" fmla="*/ 2940011 w 7681323"/>
                <a:gd name="connsiteY397" fmla="*/ 343587 h 697684"/>
                <a:gd name="connsiteX398" fmla="*/ 2915831 w 7681323"/>
                <a:gd name="connsiteY398" fmla="*/ 348789 h 697684"/>
                <a:gd name="connsiteX399" fmla="*/ 2895305 w 7681323"/>
                <a:gd name="connsiteY399" fmla="*/ 362586 h 697684"/>
                <a:gd name="connsiteX400" fmla="*/ 2881316 w 7681323"/>
                <a:gd name="connsiteY400" fmla="*/ 382860 h 697684"/>
                <a:gd name="connsiteX401" fmla="*/ 2876221 w 7681323"/>
                <a:gd name="connsiteY401" fmla="*/ 407366 h 697684"/>
                <a:gd name="connsiteX402" fmla="*/ 2917005 w 7681323"/>
                <a:gd name="connsiteY402" fmla="*/ 454333 h 697684"/>
                <a:gd name="connsiteX403" fmla="*/ 2904896 w 7681323"/>
                <a:gd name="connsiteY403" fmla="*/ 429569 h 697684"/>
                <a:gd name="connsiteX404" fmla="*/ 2919946 w 7681323"/>
                <a:gd name="connsiteY404" fmla="*/ 396635 h 697684"/>
                <a:gd name="connsiteX405" fmla="*/ 2953073 w 7681323"/>
                <a:gd name="connsiteY405" fmla="*/ 382356 h 697684"/>
                <a:gd name="connsiteX406" fmla="*/ 3012792 w 7681323"/>
                <a:gd name="connsiteY406" fmla="*/ 441003 h 697684"/>
                <a:gd name="connsiteX407" fmla="*/ 2994580 w 7681323"/>
                <a:gd name="connsiteY407" fmla="*/ 485676 h 697684"/>
                <a:gd name="connsiteX408" fmla="*/ 2945187 w 7681323"/>
                <a:gd name="connsiteY408" fmla="*/ 503700 h 697684"/>
                <a:gd name="connsiteX409" fmla="*/ 2897733 w 7681323"/>
                <a:gd name="connsiteY409" fmla="*/ 495492 h 697684"/>
                <a:gd name="connsiteX410" fmla="*/ 2860774 w 7681323"/>
                <a:gd name="connsiteY410" fmla="*/ 472099 h 697684"/>
                <a:gd name="connsiteX411" fmla="*/ 2836712 w 7681323"/>
                <a:gd name="connsiteY411" fmla="*/ 435982 h 697684"/>
                <a:gd name="connsiteX412" fmla="*/ 2828193 w 7681323"/>
                <a:gd name="connsiteY412" fmla="*/ 389203 h 697684"/>
                <a:gd name="connsiteX413" fmla="*/ 2850793 w 7681323"/>
                <a:gd name="connsiteY413" fmla="*/ 313947 h 697684"/>
                <a:gd name="connsiteX414" fmla="*/ 2918473 w 7681323"/>
                <a:gd name="connsiteY414" fmla="*/ 275007 h 697684"/>
                <a:gd name="connsiteX415" fmla="*/ 2998411 w 7681323"/>
                <a:gd name="connsiteY415" fmla="*/ 324106 h 697684"/>
                <a:gd name="connsiteX416" fmla="*/ 3015567 w 7681323"/>
                <a:gd name="connsiteY416" fmla="*/ 294584 h 697684"/>
                <a:gd name="connsiteX417" fmla="*/ 3051689 w 7681323"/>
                <a:gd name="connsiteY417" fmla="*/ 277032 h 697684"/>
                <a:gd name="connsiteX418" fmla="*/ 3114793 w 7681323"/>
                <a:gd name="connsiteY418" fmla="*/ 338915 h 697684"/>
                <a:gd name="connsiteX419" fmla="*/ 3114793 w 7681323"/>
                <a:gd name="connsiteY419" fmla="*/ 248946 h 697684"/>
                <a:gd name="connsiteX420" fmla="*/ 2828106 w 7681323"/>
                <a:gd name="connsiteY420" fmla="*/ 248946 h 697684"/>
                <a:gd name="connsiteX421" fmla="*/ 2793969 w 7681323"/>
                <a:gd name="connsiteY421" fmla="*/ 260714 h 697684"/>
                <a:gd name="connsiteX422" fmla="*/ 2759974 w 7681323"/>
                <a:gd name="connsiteY422" fmla="*/ 279427 h 697684"/>
                <a:gd name="connsiteX423" fmla="*/ 2707114 w 7681323"/>
                <a:gd name="connsiteY423" fmla="*/ 334500 h 697684"/>
                <a:gd name="connsiteX424" fmla="*/ 2680598 w 7681323"/>
                <a:gd name="connsiteY424" fmla="*/ 396752 h 697684"/>
                <a:gd name="connsiteX425" fmla="*/ 2670809 w 7681323"/>
                <a:gd name="connsiteY425" fmla="*/ 484176 h 697684"/>
                <a:gd name="connsiteX426" fmla="*/ 2691255 w 7681323"/>
                <a:gd name="connsiteY426" fmla="*/ 547420 h 697684"/>
                <a:gd name="connsiteX427" fmla="*/ 2749259 w 7681323"/>
                <a:gd name="connsiteY427" fmla="*/ 589125 h 697684"/>
                <a:gd name="connsiteX428" fmla="*/ 2731567 w 7681323"/>
                <a:gd name="connsiteY428" fmla="*/ 575527 h 697684"/>
                <a:gd name="connsiteX429" fmla="*/ 2725041 w 7681323"/>
                <a:gd name="connsiteY429" fmla="*/ 549884 h 697684"/>
                <a:gd name="connsiteX430" fmla="*/ 2741549 w 7681323"/>
                <a:gd name="connsiteY430" fmla="*/ 515824 h 697684"/>
                <a:gd name="connsiteX431" fmla="*/ 2778319 w 7681323"/>
                <a:gd name="connsiteY431" fmla="*/ 502007 h 697684"/>
                <a:gd name="connsiteX432" fmla="*/ 2815610 w 7681323"/>
                <a:gd name="connsiteY432" fmla="*/ 519162 h 697684"/>
                <a:gd name="connsiteX433" fmla="*/ 2830922 w 7681323"/>
                <a:gd name="connsiteY433" fmla="*/ 561778 h 697684"/>
                <a:gd name="connsiteX434" fmla="*/ 2824884 w 7681323"/>
                <a:gd name="connsiteY434" fmla="*/ 589382 h 697684"/>
                <a:gd name="connsiteX435" fmla="*/ 2808441 w 7681323"/>
                <a:gd name="connsiteY435" fmla="*/ 611424 h 697684"/>
                <a:gd name="connsiteX436" fmla="*/ 2784417 w 7681323"/>
                <a:gd name="connsiteY436" fmla="*/ 625804 h 697684"/>
                <a:gd name="connsiteX437" fmla="*/ 2756117 w 7681323"/>
                <a:gd name="connsiteY437" fmla="*/ 630937 h 697684"/>
                <a:gd name="connsiteX438" fmla="*/ 2649089 w 7681323"/>
                <a:gd name="connsiteY438" fmla="*/ 561489 h 697684"/>
                <a:gd name="connsiteX439" fmla="*/ 2618689 w 7681323"/>
                <a:gd name="connsiteY439" fmla="*/ 433759 h 697684"/>
                <a:gd name="connsiteX440" fmla="*/ 2698799 w 7681323"/>
                <a:gd name="connsiteY440" fmla="*/ 248946 h 697684"/>
                <a:gd name="connsiteX441" fmla="*/ 2577477 w 7681323"/>
                <a:gd name="connsiteY441" fmla="*/ 248946 h 697684"/>
                <a:gd name="connsiteX442" fmla="*/ 2535943 w 7681323"/>
                <a:gd name="connsiteY442" fmla="*/ 198197 h 697684"/>
                <a:gd name="connsiteX443" fmla="*/ 2767650 w 7681323"/>
                <a:gd name="connsiteY443" fmla="*/ 198197 h 697684"/>
                <a:gd name="connsiteX444" fmla="*/ 2795379 w 7681323"/>
                <a:gd name="connsiteY444" fmla="*/ 198197 h 697684"/>
                <a:gd name="connsiteX445" fmla="*/ 3138586 w 7681323"/>
                <a:gd name="connsiteY445" fmla="*/ 198197 h 697684"/>
                <a:gd name="connsiteX446" fmla="*/ 3188499 w 7681323"/>
                <a:gd name="connsiteY446" fmla="*/ 198197 h 697684"/>
                <a:gd name="connsiteX447" fmla="*/ 3193800 w 7681323"/>
                <a:gd name="connsiteY447" fmla="*/ 198197 h 697684"/>
                <a:gd name="connsiteX448" fmla="*/ 3194076 w 7681323"/>
                <a:gd name="connsiteY448" fmla="*/ 198529 h 697684"/>
                <a:gd name="connsiteX449" fmla="*/ 3205884 w 7681323"/>
                <a:gd name="connsiteY449" fmla="*/ 199230 h 697684"/>
                <a:gd name="connsiteX450" fmla="*/ 3245865 w 7681323"/>
                <a:gd name="connsiteY450" fmla="*/ 214726 h 697684"/>
                <a:gd name="connsiteX451" fmla="*/ 3265170 w 7681323"/>
                <a:gd name="connsiteY451" fmla="*/ 262770 h 697684"/>
                <a:gd name="connsiteX452" fmla="*/ 3264494 w 7681323"/>
                <a:gd name="connsiteY452" fmla="*/ 241965 h 697684"/>
                <a:gd name="connsiteX453" fmla="*/ 3261784 w 7681323"/>
                <a:gd name="connsiteY453" fmla="*/ 202869 h 697684"/>
                <a:gd name="connsiteX454" fmla="*/ 3259694 w 7681323"/>
                <a:gd name="connsiteY454" fmla="*/ 163554 h 697684"/>
                <a:gd name="connsiteX455" fmla="*/ 3258997 w 7681323"/>
                <a:gd name="connsiteY455" fmla="*/ 128213 h 697684"/>
                <a:gd name="connsiteX456" fmla="*/ 1668322 w 7681323"/>
                <a:gd name="connsiteY456" fmla="*/ 128212 h 697684"/>
                <a:gd name="connsiteX457" fmla="*/ 1695079 w 7681323"/>
                <a:gd name="connsiteY457" fmla="*/ 143611 h 697684"/>
                <a:gd name="connsiteX458" fmla="*/ 1715289 w 7681323"/>
                <a:gd name="connsiteY458" fmla="*/ 198196 h 697684"/>
                <a:gd name="connsiteX459" fmla="*/ 1748743 w 7681323"/>
                <a:gd name="connsiteY459" fmla="*/ 198196 h 697684"/>
                <a:gd name="connsiteX460" fmla="*/ 1789709 w 7681323"/>
                <a:gd name="connsiteY460" fmla="*/ 248945 h 697684"/>
                <a:gd name="connsiteX461" fmla="*/ 1719072 w 7681323"/>
                <a:gd name="connsiteY461" fmla="*/ 248945 h 697684"/>
                <a:gd name="connsiteX462" fmla="*/ 1719072 w 7681323"/>
                <a:gd name="connsiteY462" fmla="*/ 642595 h 697684"/>
                <a:gd name="connsiteX463" fmla="*/ 1669008 w 7681323"/>
                <a:gd name="connsiteY463" fmla="*/ 600986 h 697684"/>
                <a:gd name="connsiteX464" fmla="*/ 1669008 w 7681323"/>
                <a:gd name="connsiteY464" fmla="*/ 318801 h 697684"/>
                <a:gd name="connsiteX465" fmla="*/ 1662943 w 7681323"/>
                <a:gd name="connsiteY465" fmla="*/ 290201 h 697684"/>
                <a:gd name="connsiteX466" fmla="*/ 1646055 w 7681323"/>
                <a:gd name="connsiteY466" fmla="*/ 268485 h 697684"/>
                <a:gd name="connsiteX467" fmla="*/ 1621249 w 7681323"/>
                <a:gd name="connsiteY467" fmla="*/ 254234 h 697684"/>
                <a:gd name="connsiteX468" fmla="*/ 1589445 w 7681323"/>
                <a:gd name="connsiteY468" fmla="*/ 248945 h 697684"/>
                <a:gd name="connsiteX469" fmla="*/ 1560804 w 7681323"/>
                <a:gd name="connsiteY469" fmla="*/ 248945 h 697684"/>
                <a:gd name="connsiteX470" fmla="*/ 1560804 w 7681323"/>
                <a:gd name="connsiteY470" fmla="*/ 644534 h 697684"/>
                <a:gd name="connsiteX471" fmla="*/ 1539952 w 7681323"/>
                <a:gd name="connsiteY471" fmla="*/ 619642 h 697684"/>
                <a:gd name="connsiteX472" fmla="*/ 1539952 w 7681323"/>
                <a:gd name="connsiteY472" fmla="*/ 620317 h 697684"/>
                <a:gd name="connsiteX473" fmla="*/ 1509278 w 7681323"/>
                <a:gd name="connsiteY473" fmla="*/ 577545 h 697684"/>
                <a:gd name="connsiteX474" fmla="*/ 1487429 w 7681323"/>
                <a:gd name="connsiteY474" fmla="*/ 546947 h 697684"/>
                <a:gd name="connsiteX475" fmla="*/ 1459402 w 7681323"/>
                <a:gd name="connsiteY475" fmla="*/ 515968 h 697684"/>
                <a:gd name="connsiteX476" fmla="*/ 1334919 w 7681323"/>
                <a:gd name="connsiteY476" fmla="*/ 458393 h 697684"/>
                <a:gd name="connsiteX477" fmla="*/ 1329111 w 7681323"/>
                <a:gd name="connsiteY477" fmla="*/ 451878 h 697684"/>
                <a:gd name="connsiteX478" fmla="*/ 1279326 w 7681323"/>
                <a:gd name="connsiteY478" fmla="*/ 386866 h 697684"/>
                <a:gd name="connsiteX479" fmla="*/ 1510762 w 7681323"/>
                <a:gd name="connsiteY479" fmla="*/ 265426 h 697684"/>
                <a:gd name="connsiteX480" fmla="*/ 1510762 w 7681323"/>
                <a:gd name="connsiteY480" fmla="*/ 248945 h 697684"/>
                <a:gd name="connsiteX481" fmla="*/ 1269552 w 7681323"/>
                <a:gd name="connsiteY481" fmla="*/ 248945 h 697684"/>
                <a:gd name="connsiteX482" fmla="*/ 1235425 w 7681323"/>
                <a:gd name="connsiteY482" fmla="*/ 260697 h 697684"/>
                <a:gd name="connsiteX483" fmla="*/ 1201430 w 7681323"/>
                <a:gd name="connsiteY483" fmla="*/ 279383 h 697684"/>
                <a:gd name="connsiteX484" fmla="*/ 1148569 w 7681323"/>
                <a:gd name="connsiteY484" fmla="*/ 334381 h 697684"/>
                <a:gd name="connsiteX485" fmla="*/ 1122054 w 7681323"/>
                <a:gd name="connsiteY485" fmla="*/ 396537 h 697684"/>
                <a:gd name="connsiteX486" fmla="*/ 1112265 w 7681323"/>
                <a:gd name="connsiteY486" fmla="*/ 477531 h 697684"/>
                <a:gd name="connsiteX487" fmla="*/ 1131478 w 7681323"/>
                <a:gd name="connsiteY487" fmla="*/ 546004 h 697684"/>
                <a:gd name="connsiteX488" fmla="*/ 1171513 w 7681323"/>
                <a:gd name="connsiteY488" fmla="*/ 585123 h 697684"/>
                <a:gd name="connsiteX489" fmla="*/ 1182186 w 7681323"/>
                <a:gd name="connsiteY489" fmla="*/ 586942 h 697684"/>
                <a:gd name="connsiteX490" fmla="*/ 1180499 w 7681323"/>
                <a:gd name="connsiteY490" fmla="*/ 585675 h 697684"/>
                <a:gd name="connsiteX491" fmla="*/ 1172990 w 7681323"/>
                <a:gd name="connsiteY491" fmla="*/ 575167 h 697684"/>
                <a:gd name="connsiteX492" fmla="*/ 1166497 w 7681323"/>
                <a:gd name="connsiteY492" fmla="*/ 549701 h 697684"/>
                <a:gd name="connsiteX493" fmla="*/ 1171072 w 7681323"/>
                <a:gd name="connsiteY493" fmla="*/ 531115 h 697684"/>
                <a:gd name="connsiteX494" fmla="*/ 1182977 w 7681323"/>
                <a:gd name="connsiteY494" fmla="*/ 516236 h 697684"/>
                <a:gd name="connsiteX495" fmla="*/ 1199983 w 7681323"/>
                <a:gd name="connsiteY495" fmla="*/ 505858 h 697684"/>
                <a:gd name="connsiteX496" fmla="*/ 1219775 w 7681323"/>
                <a:gd name="connsiteY496" fmla="*/ 502006 h 697684"/>
                <a:gd name="connsiteX497" fmla="*/ 1257065 w 7681323"/>
                <a:gd name="connsiteY497" fmla="*/ 519161 h 697684"/>
                <a:gd name="connsiteX498" fmla="*/ 1272378 w 7681323"/>
                <a:gd name="connsiteY498" fmla="*/ 561777 h 697684"/>
                <a:gd name="connsiteX499" fmla="*/ 1266340 w 7681323"/>
                <a:gd name="connsiteY499" fmla="*/ 589381 h 697684"/>
                <a:gd name="connsiteX500" fmla="*/ 1249896 w 7681323"/>
                <a:gd name="connsiteY500" fmla="*/ 611423 h 697684"/>
                <a:gd name="connsiteX501" fmla="*/ 1225872 w 7681323"/>
                <a:gd name="connsiteY501" fmla="*/ 625803 h 697684"/>
                <a:gd name="connsiteX502" fmla="*/ 1196897 w 7681323"/>
                <a:gd name="connsiteY502" fmla="*/ 630936 h 697684"/>
                <a:gd name="connsiteX503" fmla="*/ 1092066 w 7681323"/>
                <a:gd name="connsiteY503" fmla="*/ 564231 h 697684"/>
                <a:gd name="connsiteX504" fmla="*/ 1060198 w 7681323"/>
                <a:gd name="connsiteY504" fmla="*/ 433533 h 697684"/>
                <a:gd name="connsiteX505" fmla="*/ 1082877 w 7681323"/>
                <a:gd name="connsiteY505" fmla="*/ 326880 h 697684"/>
                <a:gd name="connsiteX506" fmla="*/ 1140715 w 7681323"/>
                <a:gd name="connsiteY506" fmla="*/ 239162 h 697684"/>
                <a:gd name="connsiteX507" fmla="*/ 1183352 w 7681323"/>
                <a:gd name="connsiteY507" fmla="*/ 212325 h 697684"/>
                <a:gd name="connsiteX508" fmla="*/ 1208398 w 7681323"/>
                <a:gd name="connsiteY508" fmla="*/ 202677 h 697684"/>
                <a:gd name="connsiteX509" fmla="*/ 1218245 w 7681323"/>
                <a:gd name="connsiteY509" fmla="*/ 200877 h 697684"/>
                <a:gd name="connsiteX510" fmla="*/ 1216083 w 7681323"/>
                <a:gd name="connsiteY510" fmla="*/ 198196 h 697684"/>
                <a:gd name="connsiteX511" fmla="*/ 1232911 w 7681323"/>
                <a:gd name="connsiteY511" fmla="*/ 198196 h 697684"/>
                <a:gd name="connsiteX512" fmla="*/ 1236663 w 7681323"/>
                <a:gd name="connsiteY512" fmla="*/ 197510 h 697684"/>
                <a:gd name="connsiteX513" fmla="*/ 1237243 w 7681323"/>
                <a:gd name="connsiteY513" fmla="*/ 198196 h 697684"/>
                <a:gd name="connsiteX514" fmla="*/ 1547911 w 7681323"/>
                <a:gd name="connsiteY514" fmla="*/ 198196 h 697684"/>
                <a:gd name="connsiteX515" fmla="*/ 1596627 w 7681323"/>
                <a:gd name="connsiteY515" fmla="*/ 198196 h 697684"/>
                <a:gd name="connsiteX516" fmla="*/ 1597824 w 7681323"/>
                <a:gd name="connsiteY516" fmla="*/ 198196 h 697684"/>
                <a:gd name="connsiteX517" fmla="*/ 1655191 w 7681323"/>
                <a:gd name="connsiteY517" fmla="*/ 214725 h 697684"/>
                <a:gd name="connsiteX518" fmla="*/ 1674495 w 7681323"/>
                <a:gd name="connsiteY518" fmla="*/ 262769 h 697684"/>
                <a:gd name="connsiteX519" fmla="*/ 1673820 w 7681323"/>
                <a:gd name="connsiteY519" fmla="*/ 241964 h 697684"/>
                <a:gd name="connsiteX520" fmla="*/ 1671109 w 7681323"/>
                <a:gd name="connsiteY520" fmla="*/ 202868 h 697684"/>
                <a:gd name="connsiteX521" fmla="*/ 1669019 w 7681323"/>
                <a:gd name="connsiteY521" fmla="*/ 163553 h 697684"/>
                <a:gd name="connsiteX522" fmla="*/ 1668322 w 7681323"/>
                <a:gd name="connsiteY522" fmla="*/ 128212 h 697684"/>
                <a:gd name="connsiteX523" fmla="*/ 2057944 w 7681323"/>
                <a:gd name="connsiteY523" fmla="*/ 125524 h 697684"/>
                <a:gd name="connsiteX524" fmla="*/ 2093209 w 7681323"/>
                <a:gd name="connsiteY524" fmla="*/ 152238 h 697684"/>
                <a:gd name="connsiteX525" fmla="*/ 2091859 w 7681323"/>
                <a:gd name="connsiteY525" fmla="*/ 161743 h 697684"/>
                <a:gd name="connsiteX526" fmla="*/ 2118552 w 7681323"/>
                <a:gd name="connsiteY526" fmla="*/ 198937 h 697684"/>
                <a:gd name="connsiteX527" fmla="*/ 2132160 w 7681323"/>
                <a:gd name="connsiteY527" fmla="*/ 197511 h 697684"/>
                <a:gd name="connsiteX528" fmla="*/ 2173951 w 7681323"/>
                <a:gd name="connsiteY528" fmla="*/ 248946 h 697684"/>
                <a:gd name="connsiteX529" fmla="*/ 2105328 w 7681323"/>
                <a:gd name="connsiteY529" fmla="*/ 248946 h 697684"/>
                <a:gd name="connsiteX530" fmla="*/ 2105328 w 7681323"/>
                <a:gd name="connsiteY530" fmla="*/ 652883 h 697684"/>
                <a:gd name="connsiteX531" fmla="*/ 2049189 w 7681323"/>
                <a:gd name="connsiteY531" fmla="*/ 596744 h 697684"/>
                <a:gd name="connsiteX532" fmla="*/ 2051214 w 7681323"/>
                <a:gd name="connsiteY532" fmla="*/ 442642 h 697684"/>
                <a:gd name="connsiteX533" fmla="*/ 2051879 w 7681323"/>
                <a:gd name="connsiteY533" fmla="*/ 392257 h 697684"/>
                <a:gd name="connsiteX534" fmla="*/ 2043510 w 7681323"/>
                <a:gd name="connsiteY534" fmla="*/ 349164 h 697684"/>
                <a:gd name="connsiteX535" fmla="*/ 2019700 w 7681323"/>
                <a:gd name="connsiteY535" fmla="*/ 305471 h 697684"/>
                <a:gd name="connsiteX536" fmla="*/ 1946287 w 7681323"/>
                <a:gd name="connsiteY536" fmla="*/ 261130 h 697684"/>
                <a:gd name="connsiteX537" fmla="*/ 1862909 w 7681323"/>
                <a:gd name="connsiteY537" fmla="*/ 307314 h 697684"/>
                <a:gd name="connsiteX538" fmla="*/ 1905204 w 7681323"/>
                <a:gd name="connsiteY538" fmla="*/ 295892 h 697684"/>
                <a:gd name="connsiteX539" fmla="*/ 1937297 w 7681323"/>
                <a:gd name="connsiteY539" fmla="*/ 300580 h 697684"/>
                <a:gd name="connsiteX540" fmla="*/ 1964332 w 7681323"/>
                <a:gd name="connsiteY540" fmla="*/ 314237 h 697684"/>
                <a:gd name="connsiteX541" fmla="*/ 1982168 w 7681323"/>
                <a:gd name="connsiteY541" fmla="*/ 337704 h 697684"/>
                <a:gd name="connsiteX542" fmla="*/ 1988828 w 7681323"/>
                <a:gd name="connsiteY542" fmla="*/ 368704 h 697684"/>
                <a:gd name="connsiteX543" fmla="*/ 1967606 w 7681323"/>
                <a:gd name="connsiteY543" fmla="*/ 426028 h 697684"/>
                <a:gd name="connsiteX544" fmla="*/ 1904378 w 7681323"/>
                <a:gd name="connsiteY544" fmla="*/ 502103 h 697684"/>
                <a:gd name="connsiteX545" fmla="*/ 1853908 w 7681323"/>
                <a:gd name="connsiteY545" fmla="*/ 444625 h 697684"/>
                <a:gd name="connsiteX546" fmla="*/ 1876400 w 7681323"/>
                <a:gd name="connsiteY546" fmla="*/ 423665 h 697684"/>
                <a:gd name="connsiteX547" fmla="*/ 1901710 w 7681323"/>
                <a:gd name="connsiteY547" fmla="*/ 396597 h 697684"/>
                <a:gd name="connsiteX548" fmla="*/ 1926212 w 7681323"/>
                <a:gd name="connsiteY548" fmla="*/ 367306 h 697684"/>
                <a:gd name="connsiteX549" fmla="*/ 1934714 w 7681323"/>
                <a:gd name="connsiteY549" fmla="*/ 351195 h 697684"/>
                <a:gd name="connsiteX550" fmla="*/ 1919348 w 7681323"/>
                <a:gd name="connsiteY550" fmla="*/ 339879 h 697684"/>
                <a:gd name="connsiteX551" fmla="*/ 1884319 w 7681323"/>
                <a:gd name="connsiteY551" fmla="*/ 356714 h 697684"/>
                <a:gd name="connsiteX552" fmla="*/ 1861800 w 7681323"/>
                <a:gd name="connsiteY552" fmla="*/ 368083 h 697684"/>
                <a:gd name="connsiteX553" fmla="*/ 1843256 w 7681323"/>
                <a:gd name="connsiteY553" fmla="*/ 372862 h 697684"/>
                <a:gd name="connsiteX554" fmla="*/ 1810724 w 7681323"/>
                <a:gd name="connsiteY554" fmla="*/ 354013 h 697684"/>
                <a:gd name="connsiteX555" fmla="*/ 1793975 w 7681323"/>
                <a:gd name="connsiteY555" fmla="*/ 312158 h 697684"/>
                <a:gd name="connsiteX556" fmla="*/ 1839967 w 7681323"/>
                <a:gd name="connsiteY556" fmla="*/ 230408 h 697684"/>
                <a:gd name="connsiteX557" fmla="*/ 1883226 w 7681323"/>
                <a:gd name="connsiteY557" fmla="*/ 209738 h 697684"/>
                <a:gd name="connsiteX558" fmla="*/ 1931467 w 7681323"/>
                <a:gd name="connsiteY558" fmla="*/ 202998 h 697684"/>
                <a:gd name="connsiteX559" fmla="*/ 2030212 w 7681323"/>
                <a:gd name="connsiteY559" fmla="*/ 244232 h 697684"/>
                <a:gd name="connsiteX560" fmla="*/ 2067374 w 7681323"/>
                <a:gd name="connsiteY560" fmla="*/ 341572 h 697684"/>
                <a:gd name="connsiteX561" fmla="*/ 2061341 w 7681323"/>
                <a:gd name="connsiteY561" fmla="*/ 240492 h 697684"/>
                <a:gd name="connsiteX562" fmla="*/ 2058951 w 7681323"/>
                <a:gd name="connsiteY562" fmla="*/ 180468 h 697684"/>
                <a:gd name="connsiteX563" fmla="*/ 2057944 w 7681323"/>
                <a:gd name="connsiteY563" fmla="*/ 125524 h 697684"/>
                <a:gd name="connsiteX564" fmla="*/ 7348175 w 7681323"/>
                <a:gd name="connsiteY564" fmla="*/ 51874 h 697684"/>
                <a:gd name="connsiteX565" fmla="*/ 7318090 w 7681323"/>
                <a:gd name="connsiteY565" fmla="*/ 53530 h 697684"/>
                <a:gd name="connsiteX566" fmla="*/ 7287149 w 7681323"/>
                <a:gd name="connsiteY566" fmla="*/ 59279 h 697684"/>
                <a:gd name="connsiteX567" fmla="*/ 7247394 w 7681323"/>
                <a:gd name="connsiteY567" fmla="*/ 83368 h 697684"/>
                <a:gd name="connsiteX568" fmla="*/ 7298711 w 7681323"/>
                <a:gd name="connsiteY568" fmla="*/ 97480 h 697684"/>
                <a:gd name="connsiteX569" fmla="*/ 7406338 w 7681323"/>
                <a:gd name="connsiteY569" fmla="*/ 110028 h 697684"/>
                <a:gd name="connsiteX570" fmla="*/ 7451875 w 7681323"/>
                <a:gd name="connsiteY570" fmla="*/ 137546 h 697684"/>
                <a:gd name="connsiteX571" fmla="*/ 7468061 w 7681323"/>
                <a:gd name="connsiteY571" fmla="*/ 185627 h 697684"/>
                <a:gd name="connsiteX572" fmla="*/ 7467166 w 7681323"/>
                <a:gd name="connsiteY572" fmla="*/ 194486 h 697684"/>
                <a:gd name="connsiteX573" fmla="*/ 7466701 w 7681323"/>
                <a:gd name="connsiteY573" fmla="*/ 198196 h 697684"/>
                <a:gd name="connsiteX574" fmla="*/ 7470285 w 7681323"/>
                <a:gd name="connsiteY574" fmla="*/ 198196 h 697684"/>
                <a:gd name="connsiteX575" fmla="*/ 7557279 w 7681323"/>
                <a:gd name="connsiteY575" fmla="*/ 198196 h 697684"/>
                <a:gd name="connsiteX576" fmla="*/ 7348175 w 7681323"/>
                <a:gd name="connsiteY576" fmla="*/ 51874 h 697684"/>
                <a:gd name="connsiteX577" fmla="*/ 447865 w 7681323"/>
                <a:gd name="connsiteY577" fmla="*/ 25364 h 697684"/>
                <a:gd name="connsiteX578" fmla="*/ 452066 w 7681323"/>
                <a:gd name="connsiteY578" fmla="*/ 25701 h 697684"/>
                <a:gd name="connsiteX579" fmla="*/ 464314 w 7681323"/>
                <a:gd name="connsiteY579" fmla="*/ 26039 h 697684"/>
                <a:gd name="connsiteX580" fmla="*/ 448165 w 7681323"/>
                <a:gd name="connsiteY580" fmla="*/ 63822 h 697684"/>
                <a:gd name="connsiteX581" fmla="*/ 467882 w 7681323"/>
                <a:gd name="connsiteY581" fmla="*/ 91351 h 697684"/>
                <a:gd name="connsiteX582" fmla="*/ 498497 w 7681323"/>
                <a:gd name="connsiteY582" fmla="*/ 98670 h 697684"/>
                <a:gd name="connsiteX583" fmla="*/ 530895 w 7681323"/>
                <a:gd name="connsiteY583" fmla="*/ 97073 h 697684"/>
                <a:gd name="connsiteX584" fmla="*/ 595527 w 7681323"/>
                <a:gd name="connsiteY584" fmla="*/ 92047 h 697684"/>
                <a:gd name="connsiteX585" fmla="*/ 707666 w 7681323"/>
                <a:gd name="connsiteY585" fmla="*/ 121488 h 697684"/>
                <a:gd name="connsiteX586" fmla="*/ 742845 w 7681323"/>
                <a:gd name="connsiteY586" fmla="*/ 198196 h 697684"/>
                <a:gd name="connsiteX587" fmla="*/ 770598 w 7681323"/>
                <a:gd name="connsiteY587" fmla="*/ 198196 h 697684"/>
                <a:gd name="connsiteX588" fmla="*/ 812132 w 7681323"/>
                <a:gd name="connsiteY588" fmla="*/ 248945 h 697684"/>
                <a:gd name="connsiteX589" fmla="*/ 617258 w 7681323"/>
                <a:gd name="connsiteY589" fmla="*/ 248945 h 697684"/>
                <a:gd name="connsiteX590" fmla="*/ 621769 w 7681323"/>
                <a:gd name="connsiteY590" fmla="*/ 253119 h 697684"/>
                <a:gd name="connsiteX591" fmla="*/ 631060 w 7681323"/>
                <a:gd name="connsiteY591" fmla="*/ 264526 h 697684"/>
                <a:gd name="connsiteX592" fmla="*/ 708984 w 7681323"/>
                <a:gd name="connsiteY592" fmla="*/ 308953 h 697684"/>
                <a:gd name="connsiteX593" fmla="*/ 740820 w 7681323"/>
                <a:gd name="connsiteY593" fmla="*/ 389261 h 697684"/>
                <a:gd name="connsiteX594" fmla="*/ 700754 w 7681323"/>
                <a:gd name="connsiteY594" fmla="*/ 471209 h 697684"/>
                <a:gd name="connsiteX595" fmla="*/ 619722 w 7681323"/>
                <a:gd name="connsiteY595" fmla="*/ 506506 h 697684"/>
                <a:gd name="connsiteX596" fmla="*/ 699152 w 7681323"/>
                <a:gd name="connsiteY596" fmla="*/ 559168 h 697684"/>
                <a:gd name="connsiteX597" fmla="*/ 794773 w 7681323"/>
                <a:gd name="connsiteY597" fmla="*/ 649067 h 697684"/>
                <a:gd name="connsiteX598" fmla="*/ 804063 w 7681323"/>
                <a:gd name="connsiteY598" fmla="*/ 697684 h 697684"/>
                <a:gd name="connsiteX599" fmla="*/ 733742 w 7681323"/>
                <a:gd name="connsiteY599" fmla="*/ 639444 h 697684"/>
                <a:gd name="connsiteX600" fmla="*/ 658995 w 7681323"/>
                <a:gd name="connsiteY600" fmla="*/ 588213 h 697684"/>
                <a:gd name="connsiteX601" fmla="*/ 583616 w 7681323"/>
                <a:gd name="connsiteY601" fmla="*/ 552696 h 697684"/>
                <a:gd name="connsiteX602" fmla="*/ 499097 w 7681323"/>
                <a:gd name="connsiteY602" fmla="*/ 525944 h 697684"/>
                <a:gd name="connsiteX603" fmla="*/ 451948 w 7681323"/>
                <a:gd name="connsiteY603" fmla="*/ 418895 h 697684"/>
                <a:gd name="connsiteX604" fmla="*/ 567291 w 7681323"/>
                <a:gd name="connsiteY604" fmla="*/ 450806 h 697684"/>
                <a:gd name="connsiteX605" fmla="*/ 640275 w 7681323"/>
                <a:gd name="connsiteY605" fmla="*/ 435719 h 697684"/>
                <a:gd name="connsiteX606" fmla="*/ 679344 w 7681323"/>
                <a:gd name="connsiteY606" fmla="*/ 381755 h 697684"/>
                <a:gd name="connsiteX607" fmla="*/ 676017 w 7681323"/>
                <a:gd name="connsiteY607" fmla="*/ 360109 h 697684"/>
                <a:gd name="connsiteX608" fmla="*/ 666384 w 7681323"/>
                <a:gd name="connsiteY608" fmla="*/ 342021 h 697684"/>
                <a:gd name="connsiteX609" fmla="*/ 651993 w 7681323"/>
                <a:gd name="connsiteY609" fmla="*/ 329591 h 697684"/>
                <a:gd name="connsiteX610" fmla="*/ 633728 w 7681323"/>
                <a:gd name="connsiteY610" fmla="*/ 324973 h 697684"/>
                <a:gd name="connsiteX611" fmla="*/ 625295 w 7681323"/>
                <a:gd name="connsiteY611" fmla="*/ 326285 h 697684"/>
                <a:gd name="connsiteX612" fmla="*/ 621073 w 7681323"/>
                <a:gd name="connsiteY612" fmla="*/ 327587 h 697684"/>
                <a:gd name="connsiteX613" fmla="*/ 595944 w 7681323"/>
                <a:gd name="connsiteY613" fmla="*/ 376301 h 697684"/>
                <a:gd name="connsiteX614" fmla="*/ 541552 w 7681323"/>
                <a:gd name="connsiteY614" fmla="*/ 400314 h 697684"/>
                <a:gd name="connsiteX615" fmla="*/ 505965 w 7681323"/>
                <a:gd name="connsiteY615" fmla="*/ 388259 h 697684"/>
                <a:gd name="connsiteX616" fmla="*/ 489624 w 7681323"/>
                <a:gd name="connsiteY616" fmla="*/ 355791 h 697684"/>
                <a:gd name="connsiteX617" fmla="*/ 518674 w 7681323"/>
                <a:gd name="connsiteY617" fmla="*/ 294798 h 697684"/>
                <a:gd name="connsiteX618" fmla="*/ 577749 w 7681323"/>
                <a:gd name="connsiteY618" fmla="*/ 266862 h 697684"/>
                <a:gd name="connsiteX619" fmla="*/ 556693 w 7681323"/>
                <a:gd name="connsiteY619" fmla="*/ 248945 h 697684"/>
                <a:gd name="connsiteX620" fmla="*/ 434942 w 7681323"/>
                <a:gd name="connsiteY620" fmla="*/ 248945 h 697684"/>
                <a:gd name="connsiteX621" fmla="*/ 393419 w 7681323"/>
                <a:gd name="connsiteY621" fmla="*/ 198196 h 697684"/>
                <a:gd name="connsiteX622" fmla="*/ 655920 w 7681323"/>
                <a:gd name="connsiteY622" fmla="*/ 198196 h 697684"/>
                <a:gd name="connsiteX623" fmla="*/ 670718 w 7681323"/>
                <a:gd name="connsiteY623" fmla="*/ 196734 h 697684"/>
                <a:gd name="connsiteX624" fmla="*/ 685859 w 7681323"/>
                <a:gd name="connsiteY624" fmla="*/ 192581 h 697684"/>
                <a:gd name="connsiteX625" fmla="*/ 702211 w 7681323"/>
                <a:gd name="connsiteY625" fmla="*/ 176347 h 697684"/>
                <a:gd name="connsiteX626" fmla="*/ 683030 w 7681323"/>
                <a:gd name="connsiteY626" fmla="*/ 162138 h 697684"/>
                <a:gd name="connsiteX627" fmla="*/ 668077 w 7681323"/>
                <a:gd name="connsiteY627" fmla="*/ 158768 h 697684"/>
                <a:gd name="connsiteX628" fmla="*/ 651216 w 7681323"/>
                <a:gd name="connsiteY628" fmla="*/ 157809 h 697684"/>
                <a:gd name="connsiteX629" fmla="*/ 628381 w 7681323"/>
                <a:gd name="connsiteY629" fmla="*/ 158484 h 697684"/>
                <a:gd name="connsiteX630" fmla="*/ 595805 w 7681323"/>
                <a:gd name="connsiteY630" fmla="*/ 160509 h 697684"/>
                <a:gd name="connsiteX631" fmla="*/ 563256 w 7681323"/>
                <a:gd name="connsiteY631" fmla="*/ 162513 h 697684"/>
                <a:gd name="connsiteX632" fmla="*/ 539537 w 7681323"/>
                <a:gd name="connsiteY632" fmla="*/ 163199 h 697684"/>
                <a:gd name="connsiteX633" fmla="*/ 457959 w 7681323"/>
                <a:gd name="connsiteY633" fmla="*/ 141596 h 697684"/>
                <a:gd name="connsiteX634" fmla="*/ 413597 w 7681323"/>
                <a:gd name="connsiteY634" fmla="*/ 72577 h 697684"/>
                <a:gd name="connsiteX635" fmla="*/ 423016 w 7681323"/>
                <a:gd name="connsiteY635" fmla="*/ 46570 h 697684"/>
                <a:gd name="connsiteX636" fmla="*/ 447865 w 7681323"/>
                <a:gd name="connsiteY636" fmla="*/ 25364 h 697684"/>
                <a:gd name="connsiteX637" fmla="*/ 7362973 w 7681323"/>
                <a:gd name="connsiteY637" fmla="*/ 0 h 697684"/>
                <a:gd name="connsiteX638" fmla="*/ 7606399 w 7681323"/>
                <a:gd name="connsiteY638" fmla="*/ 198271 h 697684"/>
                <a:gd name="connsiteX639" fmla="*/ 7640389 w 7681323"/>
                <a:gd name="connsiteY639" fmla="*/ 198271 h 697684"/>
                <a:gd name="connsiteX640" fmla="*/ 7681323 w 7681323"/>
                <a:gd name="connsiteY640" fmla="*/ 248945 h 697684"/>
                <a:gd name="connsiteX641" fmla="*/ 7607995 w 7681323"/>
                <a:gd name="connsiteY641" fmla="*/ 248945 h 697684"/>
                <a:gd name="connsiteX642" fmla="*/ 7607995 w 7681323"/>
                <a:gd name="connsiteY642" fmla="*/ 642520 h 697684"/>
                <a:gd name="connsiteX643" fmla="*/ 7557279 w 7681323"/>
                <a:gd name="connsiteY643" fmla="*/ 600847 h 697684"/>
                <a:gd name="connsiteX644" fmla="*/ 7557279 w 7681323"/>
                <a:gd name="connsiteY644" fmla="*/ 248945 h 697684"/>
                <a:gd name="connsiteX645" fmla="*/ 7513319 w 7681323"/>
                <a:gd name="connsiteY645" fmla="*/ 248945 h 697684"/>
                <a:gd name="connsiteX646" fmla="*/ 7506112 w 7681323"/>
                <a:gd name="connsiteY646" fmla="*/ 248945 h 697684"/>
                <a:gd name="connsiteX647" fmla="*/ 7316493 w 7681323"/>
                <a:gd name="connsiteY647" fmla="*/ 248945 h 697684"/>
                <a:gd name="connsiteX648" fmla="*/ 7316493 w 7681323"/>
                <a:gd name="connsiteY648" fmla="*/ 263497 h 697684"/>
                <a:gd name="connsiteX649" fmla="*/ 7421903 w 7681323"/>
                <a:gd name="connsiteY649" fmla="*/ 320504 h 697684"/>
                <a:gd name="connsiteX650" fmla="*/ 7461144 w 7681323"/>
                <a:gd name="connsiteY650" fmla="*/ 429793 h 697684"/>
                <a:gd name="connsiteX651" fmla="*/ 7456055 w 7681323"/>
                <a:gd name="connsiteY651" fmla="*/ 459031 h 697684"/>
                <a:gd name="connsiteX652" fmla="*/ 7441974 w 7681323"/>
                <a:gd name="connsiteY652" fmla="*/ 483714 h 697684"/>
                <a:gd name="connsiteX653" fmla="*/ 7420269 w 7681323"/>
                <a:gd name="connsiteY653" fmla="*/ 500934 h 697684"/>
                <a:gd name="connsiteX654" fmla="*/ 7392393 w 7681323"/>
                <a:gd name="connsiteY654" fmla="*/ 507288 h 697684"/>
                <a:gd name="connsiteX655" fmla="*/ 7371615 w 7681323"/>
                <a:gd name="connsiteY655" fmla="*/ 503077 h 697684"/>
                <a:gd name="connsiteX656" fmla="*/ 7353763 w 7681323"/>
                <a:gd name="connsiteY656" fmla="*/ 492088 h 697684"/>
                <a:gd name="connsiteX657" fmla="*/ 7340802 w 7681323"/>
                <a:gd name="connsiteY657" fmla="*/ 475592 h 697684"/>
                <a:gd name="connsiteX658" fmla="*/ 7335750 w 7681323"/>
                <a:gd name="connsiteY658" fmla="*/ 454010 h 697684"/>
                <a:gd name="connsiteX659" fmla="*/ 7350468 w 7681323"/>
                <a:gd name="connsiteY659" fmla="*/ 419399 h 697684"/>
                <a:gd name="connsiteX660" fmla="*/ 7387013 w 7681323"/>
                <a:gd name="connsiteY660" fmla="*/ 405458 h 697684"/>
                <a:gd name="connsiteX661" fmla="*/ 7410899 w 7681323"/>
                <a:gd name="connsiteY661" fmla="*/ 411673 h 697684"/>
                <a:gd name="connsiteX662" fmla="*/ 7418890 w 7681323"/>
                <a:gd name="connsiteY662" fmla="*/ 418100 h 697684"/>
                <a:gd name="connsiteX663" fmla="*/ 7420489 w 7681323"/>
                <a:gd name="connsiteY663" fmla="*/ 421763 h 697684"/>
                <a:gd name="connsiteX664" fmla="*/ 7418695 w 7681323"/>
                <a:gd name="connsiteY664" fmla="*/ 404909 h 697684"/>
                <a:gd name="connsiteX665" fmla="*/ 7391289 w 7681323"/>
                <a:gd name="connsiteY665" fmla="*/ 357806 h 697684"/>
                <a:gd name="connsiteX666" fmla="*/ 7315809 w 7681323"/>
                <a:gd name="connsiteY666" fmla="*/ 327577 h 697684"/>
                <a:gd name="connsiteX667" fmla="*/ 7315809 w 7681323"/>
                <a:gd name="connsiteY667" fmla="*/ 641845 h 697684"/>
                <a:gd name="connsiteX668" fmla="*/ 7296900 w 7681323"/>
                <a:gd name="connsiteY668" fmla="*/ 637703 h 697684"/>
                <a:gd name="connsiteX669" fmla="*/ 7290809 w 7681323"/>
                <a:gd name="connsiteY669" fmla="*/ 633101 h 697684"/>
                <a:gd name="connsiteX670" fmla="*/ 7257773 w 7681323"/>
                <a:gd name="connsiteY670" fmla="*/ 568453 h 697684"/>
                <a:gd name="connsiteX671" fmla="*/ 7217910 w 7681323"/>
                <a:gd name="connsiteY671" fmla="*/ 518819 h 697684"/>
                <a:gd name="connsiteX672" fmla="*/ 7104839 w 7681323"/>
                <a:gd name="connsiteY672" fmla="*/ 461897 h 697684"/>
                <a:gd name="connsiteX673" fmla="*/ 7048464 w 7681323"/>
                <a:gd name="connsiteY673" fmla="*/ 388709 h 697684"/>
                <a:gd name="connsiteX674" fmla="*/ 7267117 w 7681323"/>
                <a:gd name="connsiteY674" fmla="*/ 269455 h 697684"/>
                <a:gd name="connsiteX675" fmla="*/ 7267117 w 7681323"/>
                <a:gd name="connsiteY675" fmla="*/ 248945 h 697684"/>
                <a:gd name="connsiteX676" fmla="*/ 7026219 w 7681323"/>
                <a:gd name="connsiteY676" fmla="*/ 248945 h 697684"/>
                <a:gd name="connsiteX677" fmla="*/ 6983881 w 7681323"/>
                <a:gd name="connsiteY677" fmla="*/ 198196 h 697684"/>
                <a:gd name="connsiteX678" fmla="*/ 7424989 w 7681323"/>
                <a:gd name="connsiteY678" fmla="*/ 198196 h 697684"/>
                <a:gd name="connsiteX679" fmla="*/ 7426082 w 7681323"/>
                <a:gd name="connsiteY679" fmla="*/ 196246 h 697684"/>
                <a:gd name="connsiteX680" fmla="*/ 7430117 w 7681323"/>
                <a:gd name="connsiteY680" fmla="*/ 181587 h 697684"/>
                <a:gd name="connsiteX681" fmla="*/ 7378317 w 7681323"/>
                <a:gd name="connsiteY681" fmla="*/ 160788 h 697684"/>
                <a:gd name="connsiteX682" fmla="*/ 7308891 w 7681323"/>
                <a:gd name="connsiteY682" fmla="*/ 152017 h 697684"/>
                <a:gd name="connsiteX683" fmla="*/ 7274397 w 7681323"/>
                <a:gd name="connsiteY683" fmla="*/ 147104 h 697684"/>
                <a:gd name="connsiteX684" fmla="*/ 7231213 w 7681323"/>
                <a:gd name="connsiteY684" fmla="*/ 122255 h 697684"/>
                <a:gd name="connsiteX685" fmla="*/ 7214839 w 7681323"/>
                <a:gd name="connsiteY685" fmla="*/ 82060 h 697684"/>
                <a:gd name="connsiteX686" fmla="*/ 7230313 w 7681323"/>
                <a:gd name="connsiteY686" fmla="*/ 45841 h 697684"/>
                <a:gd name="connsiteX687" fmla="*/ 7273047 w 7681323"/>
                <a:gd name="connsiteY687" fmla="*/ 17852 h 697684"/>
                <a:gd name="connsiteX688" fmla="*/ 7316954 w 7681323"/>
                <a:gd name="connsiteY688" fmla="*/ 5256 h 697684"/>
                <a:gd name="connsiteX689" fmla="*/ 7362973 w 7681323"/>
                <a:gd name="connsiteY689" fmla="*/ 0 h 69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</a:cxnLst>
              <a:rect l="l" t="t" r="r" b="b"/>
              <a:pathLst>
                <a:path w="7681323" h="697684">
                  <a:moveTo>
                    <a:pt x="4505647" y="530702"/>
                  </a:moveTo>
                  <a:cubicBezTo>
                    <a:pt x="4518406" y="530702"/>
                    <a:pt x="4529243" y="535160"/>
                    <a:pt x="4538159" y="544075"/>
                  </a:cubicBezTo>
                  <a:cubicBezTo>
                    <a:pt x="4547074" y="552991"/>
                    <a:pt x="4551531" y="563599"/>
                    <a:pt x="4551531" y="575901"/>
                  </a:cubicBezTo>
                  <a:cubicBezTo>
                    <a:pt x="4551531" y="588145"/>
                    <a:pt x="4547058" y="598741"/>
                    <a:pt x="4538111" y="607689"/>
                  </a:cubicBezTo>
                  <a:cubicBezTo>
                    <a:pt x="4529163" y="616636"/>
                    <a:pt x="4518342" y="621110"/>
                    <a:pt x="4505647" y="621110"/>
                  </a:cubicBezTo>
                  <a:cubicBezTo>
                    <a:pt x="4493331" y="621110"/>
                    <a:pt x="4482719" y="616654"/>
                    <a:pt x="4473811" y="607742"/>
                  </a:cubicBezTo>
                  <a:cubicBezTo>
                    <a:pt x="4464903" y="598830"/>
                    <a:pt x="4460449" y="588216"/>
                    <a:pt x="4460449" y="575901"/>
                  </a:cubicBezTo>
                  <a:cubicBezTo>
                    <a:pt x="4460449" y="563528"/>
                    <a:pt x="4464887" y="552901"/>
                    <a:pt x="4473763" y="544022"/>
                  </a:cubicBezTo>
                  <a:cubicBezTo>
                    <a:pt x="4482639" y="535142"/>
                    <a:pt x="4493267" y="530702"/>
                    <a:pt x="4505647" y="530702"/>
                  </a:cubicBezTo>
                  <a:close/>
                  <a:moveTo>
                    <a:pt x="6216793" y="519944"/>
                  </a:moveTo>
                  <a:cubicBezTo>
                    <a:pt x="6229438" y="519944"/>
                    <a:pt x="6240245" y="524296"/>
                    <a:pt x="6249213" y="533001"/>
                  </a:cubicBezTo>
                  <a:cubicBezTo>
                    <a:pt x="6258182" y="541705"/>
                    <a:pt x="6262667" y="552416"/>
                    <a:pt x="6262667" y="565131"/>
                  </a:cubicBezTo>
                  <a:cubicBezTo>
                    <a:pt x="6262667" y="577262"/>
                    <a:pt x="6258185" y="587941"/>
                    <a:pt x="6249219" y="597171"/>
                  </a:cubicBezTo>
                  <a:cubicBezTo>
                    <a:pt x="6240253" y="606401"/>
                    <a:pt x="6229445" y="611016"/>
                    <a:pt x="6216793" y="611016"/>
                  </a:cubicBezTo>
                  <a:cubicBezTo>
                    <a:pt x="6204063" y="611016"/>
                    <a:pt x="6193233" y="606421"/>
                    <a:pt x="6184303" y="597230"/>
                  </a:cubicBezTo>
                  <a:cubicBezTo>
                    <a:pt x="6175374" y="588040"/>
                    <a:pt x="6170909" y="577340"/>
                    <a:pt x="6170909" y="565131"/>
                  </a:cubicBezTo>
                  <a:cubicBezTo>
                    <a:pt x="6170909" y="552344"/>
                    <a:pt x="6175375" y="541616"/>
                    <a:pt x="6184309" y="532947"/>
                  </a:cubicBezTo>
                  <a:cubicBezTo>
                    <a:pt x="6193243" y="524278"/>
                    <a:pt x="6204071" y="519944"/>
                    <a:pt x="6216793" y="519944"/>
                  </a:cubicBezTo>
                  <a:close/>
                  <a:moveTo>
                    <a:pt x="5016643" y="519944"/>
                  </a:moveTo>
                  <a:cubicBezTo>
                    <a:pt x="5029288" y="519944"/>
                    <a:pt x="5040095" y="524296"/>
                    <a:pt x="5049063" y="533001"/>
                  </a:cubicBezTo>
                  <a:cubicBezTo>
                    <a:pt x="5058033" y="541705"/>
                    <a:pt x="5062517" y="552416"/>
                    <a:pt x="5062517" y="565131"/>
                  </a:cubicBezTo>
                  <a:cubicBezTo>
                    <a:pt x="5062517" y="577262"/>
                    <a:pt x="5058034" y="587941"/>
                    <a:pt x="5049069" y="597171"/>
                  </a:cubicBezTo>
                  <a:cubicBezTo>
                    <a:pt x="5040103" y="606401"/>
                    <a:pt x="5029295" y="611016"/>
                    <a:pt x="5016643" y="611016"/>
                  </a:cubicBezTo>
                  <a:cubicBezTo>
                    <a:pt x="5003913" y="611016"/>
                    <a:pt x="4993083" y="606421"/>
                    <a:pt x="4984153" y="597230"/>
                  </a:cubicBezTo>
                  <a:cubicBezTo>
                    <a:pt x="4975224" y="588040"/>
                    <a:pt x="4970759" y="577340"/>
                    <a:pt x="4970759" y="565131"/>
                  </a:cubicBezTo>
                  <a:cubicBezTo>
                    <a:pt x="4970759" y="552344"/>
                    <a:pt x="4975225" y="541616"/>
                    <a:pt x="4984159" y="532947"/>
                  </a:cubicBezTo>
                  <a:cubicBezTo>
                    <a:pt x="4993092" y="524278"/>
                    <a:pt x="5003921" y="519944"/>
                    <a:pt x="5016643" y="519944"/>
                  </a:cubicBezTo>
                  <a:close/>
                  <a:moveTo>
                    <a:pt x="1397144" y="519944"/>
                  </a:moveTo>
                  <a:cubicBezTo>
                    <a:pt x="1409788" y="519944"/>
                    <a:pt x="1420595" y="524296"/>
                    <a:pt x="1429564" y="533001"/>
                  </a:cubicBezTo>
                  <a:cubicBezTo>
                    <a:pt x="1438533" y="541705"/>
                    <a:pt x="1443017" y="552416"/>
                    <a:pt x="1443017" y="565131"/>
                  </a:cubicBezTo>
                  <a:cubicBezTo>
                    <a:pt x="1443017" y="577262"/>
                    <a:pt x="1438534" y="587941"/>
                    <a:pt x="1429569" y="597171"/>
                  </a:cubicBezTo>
                  <a:cubicBezTo>
                    <a:pt x="1420604" y="606401"/>
                    <a:pt x="1409795" y="611016"/>
                    <a:pt x="1397144" y="611016"/>
                  </a:cubicBezTo>
                  <a:cubicBezTo>
                    <a:pt x="1384413" y="611016"/>
                    <a:pt x="1373584" y="606421"/>
                    <a:pt x="1364654" y="597230"/>
                  </a:cubicBezTo>
                  <a:cubicBezTo>
                    <a:pt x="1355724" y="588040"/>
                    <a:pt x="1351259" y="577340"/>
                    <a:pt x="1351259" y="565131"/>
                  </a:cubicBezTo>
                  <a:cubicBezTo>
                    <a:pt x="1351259" y="552344"/>
                    <a:pt x="1355726" y="541616"/>
                    <a:pt x="1364659" y="532947"/>
                  </a:cubicBezTo>
                  <a:cubicBezTo>
                    <a:pt x="1373592" y="524278"/>
                    <a:pt x="1384421" y="519944"/>
                    <a:pt x="1397144" y="519944"/>
                  </a:cubicBezTo>
                  <a:close/>
                  <a:moveTo>
                    <a:pt x="4991913" y="408738"/>
                  </a:moveTo>
                  <a:lnTo>
                    <a:pt x="4991912" y="408738"/>
                  </a:lnTo>
                  <a:cubicBezTo>
                    <a:pt x="5058364" y="434520"/>
                    <a:pt x="5104474" y="475621"/>
                    <a:pt x="5130241" y="532043"/>
                  </a:cubicBezTo>
                  <a:lnTo>
                    <a:pt x="5130241" y="532042"/>
                  </a:lnTo>
                  <a:cubicBezTo>
                    <a:pt x="5117358" y="503831"/>
                    <a:pt x="5099388" y="479450"/>
                    <a:pt x="5076333" y="458900"/>
                  </a:cubicBezTo>
                  <a:close/>
                  <a:moveTo>
                    <a:pt x="6330390" y="337865"/>
                  </a:moveTo>
                  <a:cubicBezTo>
                    <a:pt x="6312316" y="346623"/>
                    <a:pt x="6291011" y="357192"/>
                    <a:pt x="6266477" y="369572"/>
                  </a:cubicBezTo>
                  <a:cubicBezTo>
                    <a:pt x="6241941" y="381952"/>
                    <a:pt x="6217137" y="395008"/>
                    <a:pt x="6192061" y="408738"/>
                  </a:cubicBezTo>
                  <a:cubicBezTo>
                    <a:pt x="6258513" y="434520"/>
                    <a:pt x="6304623" y="475621"/>
                    <a:pt x="6330390" y="532043"/>
                  </a:cubicBezTo>
                  <a:close/>
                  <a:moveTo>
                    <a:pt x="1510741" y="337864"/>
                  </a:moveTo>
                  <a:cubicBezTo>
                    <a:pt x="1492667" y="346622"/>
                    <a:pt x="1471363" y="357191"/>
                    <a:pt x="1446828" y="369571"/>
                  </a:cubicBezTo>
                  <a:cubicBezTo>
                    <a:pt x="1422292" y="381951"/>
                    <a:pt x="1397487" y="395007"/>
                    <a:pt x="1372413" y="408737"/>
                  </a:cubicBezTo>
                  <a:cubicBezTo>
                    <a:pt x="1438864" y="434519"/>
                    <a:pt x="1484973" y="475620"/>
                    <a:pt x="1510741" y="532042"/>
                  </a:cubicBezTo>
                  <a:close/>
                  <a:moveTo>
                    <a:pt x="5683909" y="332485"/>
                  </a:moveTo>
                  <a:cubicBezTo>
                    <a:pt x="5667593" y="340565"/>
                    <a:pt x="5648121" y="350929"/>
                    <a:pt x="5625493" y="363577"/>
                  </a:cubicBezTo>
                  <a:cubicBezTo>
                    <a:pt x="5602865" y="376225"/>
                    <a:pt x="5579817" y="389246"/>
                    <a:pt x="5556350" y="402641"/>
                  </a:cubicBezTo>
                  <a:cubicBezTo>
                    <a:pt x="5602588" y="420745"/>
                    <a:pt x="5639897" y="447896"/>
                    <a:pt x="5668277" y="484095"/>
                  </a:cubicBezTo>
                  <a:lnTo>
                    <a:pt x="5683909" y="508224"/>
                  </a:lnTo>
                  <a:close/>
                  <a:moveTo>
                    <a:pt x="7265059" y="332484"/>
                  </a:moveTo>
                  <a:cubicBezTo>
                    <a:pt x="7248743" y="340564"/>
                    <a:pt x="7229271" y="350928"/>
                    <a:pt x="7206643" y="363576"/>
                  </a:cubicBezTo>
                  <a:cubicBezTo>
                    <a:pt x="7184015" y="376224"/>
                    <a:pt x="7160967" y="389245"/>
                    <a:pt x="7137500" y="402640"/>
                  </a:cubicBezTo>
                  <a:cubicBezTo>
                    <a:pt x="7183738" y="420744"/>
                    <a:pt x="7221047" y="447895"/>
                    <a:pt x="7249427" y="484094"/>
                  </a:cubicBezTo>
                  <a:lnTo>
                    <a:pt x="7265059" y="508223"/>
                  </a:lnTo>
                  <a:close/>
                  <a:moveTo>
                    <a:pt x="4486950" y="248946"/>
                  </a:moveTo>
                  <a:cubicBezTo>
                    <a:pt x="4496922" y="248411"/>
                    <a:pt x="4510165" y="256169"/>
                    <a:pt x="4526678" y="272221"/>
                  </a:cubicBezTo>
                  <a:cubicBezTo>
                    <a:pt x="4543190" y="288273"/>
                    <a:pt x="4561341" y="309218"/>
                    <a:pt x="4581129" y="335057"/>
                  </a:cubicBezTo>
                  <a:cubicBezTo>
                    <a:pt x="4564427" y="352195"/>
                    <a:pt x="4548766" y="368181"/>
                    <a:pt x="4534146" y="383015"/>
                  </a:cubicBezTo>
                  <a:cubicBezTo>
                    <a:pt x="4519527" y="397849"/>
                    <a:pt x="4504466" y="411931"/>
                    <a:pt x="4488964" y="425261"/>
                  </a:cubicBezTo>
                  <a:cubicBezTo>
                    <a:pt x="4534366" y="440215"/>
                    <a:pt x="4571686" y="464712"/>
                    <a:pt x="4600922" y="498753"/>
                  </a:cubicBezTo>
                  <a:lnTo>
                    <a:pt x="4617873" y="522526"/>
                  </a:lnTo>
                  <a:lnTo>
                    <a:pt x="4617873" y="248946"/>
                  </a:lnTo>
                  <a:close/>
                  <a:moveTo>
                    <a:pt x="4220891" y="215342"/>
                  </a:moveTo>
                  <a:cubicBezTo>
                    <a:pt x="4234107" y="215342"/>
                    <a:pt x="4246866" y="217391"/>
                    <a:pt x="4259168" y="221488"/>
                  </a:cubicBezTo>
                  <a:cubicBezTo>
                    <a:pt x="4271469" y="225585"/>
                    <a:pt x="4282342" y="231503"/>
                    <a:pt x="4291786" y="239243"/>
                  </a:cubicBezTo>
                  <a:cubicBezTo>
                    <a:pt x="4301230" y="246984"/>
                    <a:pt x="4308617" y="256301"/>
                    <a:pt x="4313946" y="267195"/>
                  </a:cubicBezTo>
                  <a:cubicBezTo>
                    <a:pt x="4319275" y="278089"/>
                    <a:pt x="4321940" y="290194"/>
                    <a:pt x="4321940" y="303510"/>
                  </a:cubicBezTo>
                  <a:cubicBezTo>
                    <a:pt x="4321940" y="348216"/>
                    <a:pt x="4311849" y="381302"/>
                    <a:pt x="4291668" y="402769"/>
                  </a:cubicBezTo>
                  <a:cubicBezTo>
                    <a:pt x="4314985" y="430358"/>
                    <a:pt x="4326644" y="456644"/>
                    <a:pt x="4326644" y="481626"/>
                  </a:cubicBezTo>
                  <a:cubicBezTo>
                    <a:pt x="4326644" y="518530"/>
                    <a:pt x="4315629" y="547269"/>
                    <a:pt x="4293597" y="567843"/>
                  </a:cubicBezTo>
                  <a:cubicBezTo>
                    <a:pt x="4271565" y="588417"/>
                    <a:pt x="4242173" y="598705"/>
                    <a:pt x="4205418" y="598705"/>
                  </a:cubicBezTo>
                  <a:cubicBezTo>
                    <a:pt x="4096961" y="598705"/>
                    <a:pt x="4011701" y="482586"/>
                    <a:pt x="3949636" y="250350"/>
                  </a:cubicBezTo>
                  <a:lnTo>
                    <a:pt x="3991824" y="263434"/>
                  </a:lnTo>
                  <a:cubicBezTo>
                    <a:pt x="4003053" y="304575"/>
                    <a:pt x="4015530" y="339295"/>
                    <a:pt x="4029253" y="367595"/>
                  </a:cubicBezTo>
                  <a:cubicBezTo>
                    <a:pt x="4042977" y="395895"/>
                    <a:pt x="4054928" y="417782"/>
                    <a:pt x="4065108" y="433255"/>
                  </a:cubicBezTo>
                  <a:cubicBezTo>
                    <a:pt x="4085389" y="464088"/>
                    <a:pt x="4107143" y="487344"/>
                    <a:pt x="4130371" y="503025"/>
                  </a:cubicBezTo>
                  <a:cubicBezTo>
                    <a:pt x="4153599" y="518705"/>
                    <a:pt x="4178169" y="526545"/>
                    <a:pt x="4204079" y="526545"/>
                  </a:cubicBezTo>
                  <a:cubicBezTo>
                    <a:pt x="4214666" y="526545"/>
                    <a:pt x="4224772" y="525011"/>
                    <a:pt x="4234399" y="521943"/>
                  </a:cubicBezTo>
                  <a:cubicBezTo>
                    <a:pt x="4244025" y="518875"/>
                    <a:pt x="4252567" y="514548"/>
                    <a:pt x="4260025" y="508961"/>
                  </a:cubicBezTo>
                  <a:cubicBezTo>
                    <a:pt x="4267483" y="503375"/>
                    <a:pt x="4273345" y="496527"/>
                    <a:pt x="4277609" y="488419"/>
                  </a:cubicBezTo>
                  <a:cubicBezTo>
                    <a:pt x="4281875" y="480311"/>
                    <a:pt x="4284007" y="471335"/>
                    <a:pt x="4284007" y="461491"/>
                  </a:cubicBezTo>
                  <a:cubicBezTo>
                    <a:pt x="4284007" y="449975"/>
                    <a:pt x="4278491" y="439495"/>
                    <a:pt x="4267461" y="430051"/>
                  </a:cubicBezTo>
                  <a:cubicBezTo>
                    <a:pt x="4258575" y="440795"/>
                    <a:pt x="4246417" y="446168"/>
                    <a:pt x="4230985" y="446168"/>
                  </a:cubicBezTo>
                  <a:cubicBezTo>
                    <a:pt x="4216041" y="446168"/>
                    <a:pt x="4203313" y="441176"/>
                    <a:pt x="4192801" y="431192"/>
                  </a:cubicBezTo>
                  <a:cubicBezTo>
                    <a:pt x="4182289" y="421209"/>
                    <a:pt x="4177033" y="408684"/>
                    <a:pt x="4177033" y="393618"/>
                  </a:cubicBezTo>
                  <a:cubicBezTo>
                    <a:pt x="4177033" y="379259"/>
                    <a:pt x="4181875" y="366354"/>
                    <a:pt x="4191557" y="354903"/>
                  </a:cubicBezTo>
                  <a:cubicBezTo>
                    <a:pt x="4201241" y="343451"/>
                    <a:pt x="4213712" y="337725"/>
                    <a:pt x="4228971" y="337725"/>
                  </a:cubicBezTo>
                  <a:cubicBezTo>
                    <a:pt x="4240915" y="337725"/>
                    <a:pt x="4251571" y="340408"/>
                    <a:pt x="4260936" y="345773"/>
                  </a:cubicBezTo>
                  <a:cubicBezTo>
                    <a:pt x="4275416" y="339308"/>
                    <a:pt x="4282657" y="325692"/>
                    <a:pt x="4282657" y="304925"/>
                  </a:cubicBezTo>
                  <a:cubicBezTo>
                    <a:pt x="4282657" y="279036"/>
                    <a:pt x="4268797" y="266091"/>
                    <a:pt x="4241079" y="266091"/>
                  </a:cubicBezTo>
                  <a:cubicBezTo>
                    <a:pt x="4230557" y="266091"/>
                    <a:pt x="4220188" y="267286"/>
                    <a:pt x="4209973" y="269676"/>
                  </a:cubicBezTo>
                  <a:cubicBezTo>
                    <a:pt x="4199757" y="272065"/>
                    <a:pt x="4190988" y="275010"/>
                    <a:pt x="4183665" y="278511"/>
                  </a:cubicBezTo>
                  <a:cubicBezTo>
                    <a:pt x="4160584" y="290284"/>
                    <a:pt x="4144332" y="303039"/>
                    <a:pt x="4134909" y="316776"/>
                  </a:cubicBezTo>
                  <a:cubicBezTo>
                    <a:pt x="4151055" y="326613"/>
                    <a:pt x="4159127" y="339051"/>
                    <a:pt x="4159127" y="354088"/>
                  </a:cubicBezTo>
                  <a:cubicBezTo>
                    <a:pt x="4159127" y="387814"/>
                    <a:pt x="4143835" y="404677"/>
                    <a:pt x="4113253" y="404677"/>
                  </a:cubicBezTo>
                  <a:cubicBezTo>
                    <a:pt x="4073248" y="404677"/>
                    <a:pt x="4053245" y="383553"/>
                    <a:pt x="4053245" y="341304"/>
                  </a:cubicBezTo>
                  <a:cubicBezTo>
                    <a:pt x="4053245" y="323188"/>
                    <a:pt x="4058341" y="306193"/>
                    <a:pt x="4068531" y="290320"/>
                  </a:cubicBezTo>
                  <a:cubicBezTo>
                    <a:pt x="4078722" y="274446"/>
                    <a:pt x="4093275" y="260359"/>
                    <a:pt x="4112192" y="248057"/>
                  </a:cubicBezTo>
                  <a:cubicBezTo>
                    <a:pt x="4146025" y="226247"/>
                    <a:pt x="4182258" y="215342"/>
                    <a:pt x="4220891" y="215342"/>
                  </a:cubicBezTo>
                  <a:close/>
                  <a:moveTo>
                    <a:pt x="2471166" y="198412"/>
                  </a:moveTo>
                  <a:cubicBezTo>
                    <a:pt x="2533852" y="302553"/>
                    <a:pt x="2565195" y="369401"/>
                    <a:pt x="2565195" y="398955"/>
                  </a:cubicBezTo>
                  <a:cubicBezTo>
                    <a:pt x="2565195" y="419364"/>
                    <a:pt x="2551069" y="438363"/>
                    <a:pt x="2522815" y="455951"/>
                  </a:cubicBezTo>
                  <a:cubicBezTo>
                    <a:pt x="2535374" y="470088"/>
                    <a:pt x="2541653" y="488526"/>
                    <a:pt x="2541653" y="511265"/>
                  </a:cubicBezTo>
                  <a:cubicBezTo>
                    <a:pt x="2541653" y="541669"/>
                    <a:pt x="2531950" y="564872"/>
                    <a:pt x="2512544" y="580874"/>
                  </a:cubicBezTo>
                  <a:cubicBezTo>
                    <a:pt x="2493138" y="596876"/>
                    <a:pt x="2468037" y="604877"/>
                    <a:pt x="2437240" y="604877"/>
                  </a:cubicBezTo>
                  <a:cubicBezTo>
                    <a:pt x="2400635" y="604877"/>
                    <a:pt x="2366710" y="593345"/>
                    <a:pt x="2335463" y="570281"/>
                  </a:cubicBezTo>
                  <a:cubicBezTo>
                    <a:pt x="2304216" y="547218"/>
                    <a:pt x="2277127" y="514815"/>
                    <a:pt x="2254196" y="473074"/>
                  </a:cubicBezTo>
                  <a:cubicBezTo>
                    <a:pt x="2236886" y="440735"/>
                    <a:pt x="2222252" y="405611"/>
                    <a:pt x="2210294" y="367702"/>
                  </a:cubicBezTo>
                  <a:cubicBezTo>
                    <a:pt x="2198335" y="329794"/>
                    <a:pt x="2189620" y="286398"/>
                    <a:pt x="2184148" y="237513"/>
                  </a:cubicBezTo>
                  <a:lnTo>
                    <a:pt x="2224095" y="258398"/>
                  </a:lnTo>
                  <a:cubicBezTo>
                    <a:pt x="2231518" y="294609"/>
                    <a:pt x="2241212" y="328228"/>
                    <a:pt x="2253178" y="359253"/>
                  </a:cubicBezTo>
                  <a:cubicBezTo>
                    <a:pt x="2265143" y="390278"/>
                    <a:pt x="2278191" y="417050"/>
                    <a:pt x="2292322" y="439567"/>
                  </a:cubicBezTo>
                  <a:cubicBezTo>
                    <a:pt x="2331919" y="502225"/>
                    <a:pt x="2382229" y="533554"/>
                    <a:pt x="2443251" y="533554"/>
                  </a:cubicBezTo>
                  <a:cubicBezTo>
                    <a:pt x="2449588" y="533203"/>
                    <a:pt x="2456564" y="532177"/>
                    <a:pt x="2464179" y="530473"/>
                  </a:cubicBezTo>
                  <a:cubicBezTo>
                    <a:pt x="2471794" y="528769"/>
                    <a:pt x="2478458" y="526335"/>
                    <a:pt x="2484169" y="523170"/>
                  </a:cubicBezTo>
                  <a:cubicBezTo>
                    <a:pt x="2489880" y="520005"/>
                    <a:pt x="2494342" y="515955"/>
                    <a:pt x="2497553" y="511019"/>
                  </a:cubicBezTo>
                  <a:cubicBezTo>
                    <a:pt x="2500764" y="506082"/>
                    <a:pt x="2502369" y="500099"/>
                    <a:pt x="2502369" y="493070"/>
                  </a:cubicBezTo>
                  <a:lnTo>
                    <a:pt x="2502369" y="488926"/>
                  </a:lnTo>
                  <a:lnTo>
                    <a:pt x="2493138" y="495719"/>
                  </a:lnTo>
                  <a:cubicBezTo>
                    <a:pt x="2488719" y="497625"/>
                    <a:pt x="2483767" y="498578"/>
                    <a:pt x="2478281" y="498578"/>
                  </a:cubicBezTo>
                  <a:cubicBezTo>
                    <a:pt x="2461457" y="498578"/>
                    <a:pt x="2447825" y="492991"/>
                    <a:pt x="2437384" y="481818"/>
                  </a:cubicBezTo>
                  <a:cubicBezTo>
                    <a:pt x="2426944" y="470646"/>
                    <a:pt x="2421470" y="457726"/>
                    <a:pt x="2420963" y="443060"/>
                  </a:cubicBezTo>
                  <a:cubicBezTo>
                    <a:pt x="2420513" y="430416"/>
                    <a:pt x="2424283" y="418937"/>
                    <a:pt x="2432273" y="408625"/>
                  </a:cubicBezTo>
                  <a:cubicBezTo>
                    <a:pt x="2440263" y="398313"/>
                    <a:pt x="2453606" y="392864"/>
                    <a:pt x="2472302" y="392279"/>
                  </a:cubicBezTo>
                  <a:cubicBezTo>
                    <a:pt x="2479638" y="392279"/>
                    <a:pt x="2486721" y="393418"/>
                    <a:pt x="2493551" y="395697"/>
                  </a:cubicBezTo>
                  <a:cubicBezTo>
                    <a:pt x="2500380" y="397976"/>
                    <a:pt x="2504847" y="399881"/>
                    <a:pt x="2506950" y="401414"/>
                  </a:cubicBezTo>
                  <a:cubicBezTo>
                    <a:pt x="2509054" y="402946"/>
                    <a:pt x="2508842" y="403712"/>
                    <a:pt x="2506313" y="403712"/>
                  </a:cubicBezTo>
                  <a:cubicBezTo>
                    <a:pt x="2516243" y="397211"/>
                    <a:pt x="2521208" y="390753"/>
                    <a:pt x="2521208" y="384338"/>
                  </a:cubicBezTo>
                  <a:cubicBezTo>
                    <a:pt x="2521208" y="372287"/>
                    <a:pt x="2517511" y="357517"/>
                    <a:pt x="2510117" y="340029"/>
                  </a:cubicBezTo>
                  <a:cubicBezTo>
                    <a:pt x="2500573" y="319134"/>
                    <a:pt x="2492986" y="306393"/>
                    <a:pt x="2487357" y="301807"/>
                  </a:cubicBezTo>
                  <a:lnTo>
                    <a:pt x="2443037" y="362296"/>
                  </a:lnTo>
                  <a:cubicBezTo>
                    <a:pt x="2436229" y="332421"/>
                    <a:pt x="2427119" y="310126"/>
                    <a:pt x="2415707" y="295409"/>
                  </a:cubicBezTo>
                  <a:cubicBezTo>
                    <a:pt x="2404295" y="280693"/>
                    <a:pt x="2388605" y="272521"/>
                    <a:pt x="2368638" y="270892"/>
                  </a:cubicBezTo>
                  <a:cubicBezTo>
                    <a:pt x="2344464" y="270892"/>
                    <a:pt x="2327458" y="277304"/>
                    <a:pt x="2317621" y="290127"/>
                  </a:cubicBezTo>
                  <a:cubicBezTo>
                    <a:pt x="2324715" y="285655"/>
                    <a:pt x="2332745" y="283419"/>
                    <a:pt x="2341710" y="283419"/>
                  </a:cubicBezTo>
                  <a:cubicBezTo>
                    <a:pt x="2358519" y="283419"/>
                    <a:pt x="2373271" y="287948"/>
                    <a:pt x="2385966" y="297006"/>
                  </a:cubicBezTo>
                  <a:cubicBezTo>
                    <a:pt x="2402296" y="310065"/>
                    <a:pt x="2410461" y="324631"/>
                    <a:pt x="2410461" y="340704"/>
                  </a:cubicBezTo>
                  <a:cubicBezTo>
                    <a:pt x="2410461" y="370144"/>
                    <a:pt x="2386416" y="404709"/>
                    <a:pt x="2338324" y="444399"/>
                  </a:cubicBezTo>
                  <a:lnTo>
                    <a:pt x="2284392" y="397529"/>
                  </a:lnTo>
                  <a:cubicBezTo>
                    <a:pt x="2295401" y="388300"/>
                    <a:pt x="2304320" y="381152"/>
                    <a:pt x="2311149" y="376087"/>
                  </a:cubicBezTo>
                  <a:cubicBezTo>
                    <a:pt x="2317978" y="371022"/>
                    <a:pt x="2322515" y="367643"/>
                    <a:pt x="2324758" y="365950"/>
                  </a:cubicBezTo>
                  <a:cubicBezTo>
                    <a:pt x="2342339" y="350870"/>
                    <a:pt x="2352879" y="338268"/>
                    <a:pt x="2356380" y="328146"/>
                  </a:cubicBezTo>
                  <a:cubicBezTo>
                    <a:pt x="2356380" y="326645"/>
                    <a:pt x="2355076" y="325895"/>
                    <a:pt x="2352469" y="325895"/>
                  </a:cubicBezTo>
                  <a:cubicBezTo>
                    <a:pt x="2349118" y="325895"/>
                    <a:pt x="2345221" y="326608"/>
                    <a:pt x="2340778" y="328033"/>
                  </a:cubicBezTo>
                  <a:cubicBezTo>
                    <a:pt x="2336334" y="329458"/>
                    <a:pt x="2330512" y="331367"/>
                    <a:pt x="2323312" y="333761"/>
                  </a:cubicBezTo>
                  <a:cubicBezTo>
                    <a:pt x="2316111" y="336154"/>
                    <a:pt x="2309501" y="338247"/>
                    <a:pt x="2303482" y="340040"/>
                  </a:cubicBezTo>
                  <a:cubicBezTo>
                    <a:pt x="2297463" y="341833"/>
                    <a:pt x="2291815" y="342730"/>
                    <a:pt x="2286535" y="342730"/>
                  </a:cubicBezTo>
                  <a:cubicBezTo>
                    <a:pt x="2262683" y="342730"/>
                    <a:pt x="2250756" y="330539"/>
                    <a:pt x="2250756" y="306157"/>
                  </a:cubicBezTo>
                  <a:cubicBezTo>
                    <a:pt x="2250756" y="281776"/>
                    <a:pt x="2260823" y="259630"/>
                    <a:pt x="2280958" y="239720"/>
                  </a:cubicBezTo>
                  <a:cubicBezTo>
                    <a:pt x="2301093" y="219811"/>
                    <a:pt x="2322686" y="209856"/>
                    <a:pt x="2345739" y="209856"/>
                  </a:cubicBezTo>
                  <a:cubicBezTo>
                    <a:pt x="2357262" y="209856"/>
                    <a:pt x="2368572" y="211785"/>
                    <a:pt x="2379670" y="215642"/>
                  </a:cubicBezTo>
                  <a:cubicBezTo>
                    <a:pt x="2390768" y="219500"/>
                    <a:pt x="2401071" y="224992"/>
                    <a:pt x="2410579" y="232118"/>
                  </a:cubicBezTo>
                  <a:cubicBezTo>
                    <a:pt x="2420088" y="239243"/>
                    <a:pt x="2428280" y="247668"/>
                    <a:pt x="2435156" y="257390"/>
                  </a:cubicBezTo>
                  <a:cubicBezTo>
                    <a:pt x="2442032" y="267113"/>
                    <a:pt x="2445166" y="275921"/>
                    <a:pt x="2444559" y="283815"/>
                  </a:cubicBezTo>
                  <a:close/>
                  <a:moveTo>
                    <a:pt x="3523209" y="198196"/>
                  </a:moveTo>
                  <a:lnTo>
                    <a:pt x="3913847" y="198196"/>
                  </a:lnTo>
                  <a:lnTo>
                    <a:pt x="3955381" y="248945"/>
                  </a:lnTo>
                  <a:lnTo>
                    <a:pt x="3756242" y="248945"/>
                  </a:lnTo>
                  <a:cubicBezTo>
                    <a:pt x="3759314" y="247495"/>
                    <a:pt x="3762523" y="248960"/>
                    <a:pt x="3765870" y="253339"/>
                  </a:cubicBezTo>
                  <a:cubicBezTo>
                    <a:pt x="3769217" y="257718"/>
                    <a:pt x="3772126" y="261479"/>
                    <a:pt x="3774598" y="264622"/>
                  </a:cubicBezTo>
                  <a:cubicBezTo>
                    <a:pt x="3813088" y="278053"/>
                    <a:pt x="3839013" y="292872"/>
                    <a:pt x="3852372" y="309082"/>
                  </a:cubicBezTo>
                  <a:cubicBezTo>
                    <a:pt x="3873503" y="329756"/>
                    <a:pt x="3884069" y="356984"/>
                    <a:pt x="3884069" y="390767"/>
                  </a:cubicBezTo>
                  <a:cubicBezTo>
                    <a:pt x="3884069" y="422542"/>
                    <a:pt x="3870692" y="449374"/>
                    <a:pt x="3843939" y="471263"/>
                  </a:cubicBezTo>
                  <a:cubicBezTo>
                    <a:pt x="3825679" y="486786"/>
                    <a:pt x="3798690" y="498505"/>
                    <a:pt x="3762971" y="506421"/>
                  </a:cubicBezTo>
                  <a:cubicBezTo>
                    <a:pt x="3786896" y="516836"/>
                    <a:pt x="3813372" y="534419"/>
                    <a:pt x="3842401" y="559168"/>
                  </a:cubicBezTo>
                  <a:cubicBezTo>
                    <a:pt x="3871429" y="583918"/>
                    <a:pt x="3898913" y="612509"/>
                    <a:pt x="3924852" y="644941"/>
                  </a:cubicBezTo>
                  <a:lnTo>
                    <a:pt x="3924852" y="644277"/>
                  </a:lnTo>
                  <a:lnTo>
                    <a:pt x="3947312" y="697684"/>
                  </a:lnTo>
                  <a:cubicBezTo>
                    <a:pt x="3921659" y="676324"/>
                    <a:pt x="3898218" y="656911"/>
                    <a:pt x="3876991" y="639444"/>
                  </a:cubicBezTo>
                  <a:cubicBezTo>
                    <a:pt x="3855763" y="621978"/>
                    <a:pt x="3830848" y="604901"/>
                    <a:pt x="3802244" y="588213"/>
                  </a:cubicBezTo>
                  <a:cubicBezTo>
                    <a:pt x="3778984" y="575154"/>
                    <a:pt x="3753858" y="563315"/>
                    <a:pt x="3726865" y="552696"/>
                  </a:cubicBezTo>
                  <a:cubicBezTo>
                    <a:pt x="3699872" y="542077"/>
                    <a:pt x="3671699" y="533160"/>
                    <a:pt x="3642345" y="525944"/>
                  </a:cubicBezTo>
                  <a:lnTo>
                    <a:pt x="3595197" y="418895"/>
                  </a:lnTo>
                  <a:cubicBezTo>
                    <a:pt x="3632237" y="436569"/>
                    <a:pt x="3670131" y="447167"/>
                    <a:pt x="3708879" y="450689"/>
                  </a:cubicBezTo>
                  <a:cubicBezTo>
                    <a:pt x="3736154" y="452367"/>
                    <a:pt x="3761035" y="447377"/>
                    <a:pt x="3783524" y="435719"/>
                  </a:cubicBezTo>
                  <a:cubicBezTo>
                    <a:pt x="3810913" y="422674"/>
                    <a:pt x="3823936" y="404686"/>
                    <a:pt x="3822593" y="381755"/>
                  </a:cubicBezTo>
                  <a:cubicBezTo>
                    <a:pt x="3822593" y="374175"/>
                    <a:pt x="3821484" y="366960"/>
                    <a:pt x="3819266" y="360109"/>
                  </a:cubicBezTo>
                  <a:cubicBezTo>
                    <a:pt x="3817048" y="353259"/>
                    <a:pt x="3813837" y="347229"/>
                    <a:pt x="3809633" y="342021"/>
                  </a:cubicBezTo>
                  <a:cubicBezTo>
                    <a:pt x="3805428" y="336814"/>
                    <a:pt x="3800606" y="332658"/>
                    <a:pt x="3795166" y="329554"/>
                  </a:cubicBezTo>
                  <a:cubicBezTo>
                    <a:pt x="3789727" y="326450"/>
                    <a:pt x="3785033" y="324798"/>
                    <a:pt x="3781086" y="324598"/>
                  </a:cubicBezTo>
                  <a:cubicBezTo>
                    <a:pt x="3777139" y="324398"/>
                    <a:pt x="3773448" y="324608"/>
                    <a:pt x="3770011" y="325230"/>
                  </a:cubicBezTo>
                  <a:cubicBezTo>
                    <a:pt x="3766575" y="325852"/>
                    <a:pt x="3764679" y="326252"/>
                    <a:pt x="3764321" y="326430"/>
                  </a:cubicBezTo>
                  <a:cubicBezTo>
                    <a:pt x="3764321" y="343418"/>
                    <a:pt x="3755945" y="360042"/>
                    <a:pt x="3739193" y="376301"/>
                  </a:cubicBezTo>
                  <a:cubicBezTo>
                    <a:pt x="3722206" y="392310"/>
                    <a:pt x="3704075" y="400314"/>
                    <a:pt x="3684801" y="400314"/>
                  </a:cubicBezTo>
                  <a:cubicBezTo>
                    <a:pt x="3671971" y="400314"/>
                    <a:pt x="3660109" y="396296"/>
                    <a:pt x="3649214" y="388259"/>
                  </a:cubicBezTo>
                  <a:cubicBezTo>
                    <a:pt x="3638320" y="380223"/>
                    <a:pt x="3632873" y="369400"/>
                    <a:pt x="3632873" y="355791"/>
                  </a:cubicBezTo>
                  <a:cubicBezTo>
                    <a:pt x="3632873" y="333074"/>
                    <a:pt x="3642556" y="312743"/>
                    <a:pt x="3661923" y="294798"/>
                  </a:cubicBezTo>
                  <a:cubicBezTo>
                    <a:pt x="3680382" y="277724"/>
                    <a:pt x="3700074" y="268380"/>
                    <a:pt x="3720998" y="266766"/>
                  </a:cubicBezTo>
                  <a:cubicBezTo>
                    <a:pt x="3720998" y="265601"/>
                    <a:pt x="3713979" y="259661"/>
                    <a:pt x="3699942" y="248945"/>
                  </a:cubicBezTo>
                  <a:lnTo>
                    <a:pt x="3564743" y="248945"/>
                  </a:lnTo>
                  <a:close/>
                  <a:moveTo>
                    <a:pt x="289997" y="194767"/>
                  </a:moveTo>
                  <a:cubicBezTo>
                    <a:pt x="303813" y="194767"/>
                    <a:pt x="319436" y="202107"/>
                    <a:pt x="336867" y="216788"/>
                  </a:cubicBezTo>
                  <a:cubicBezTo>
                    <a:pt x="355519" y="232326"/>
                    <a:pt x="364845" y="247013"/>
                    <a:pt x="364845" y="260851"/>
                  </a:cubicBezTo>
                  <a:lnTo>
                    <a:pt x="364845" y="646709"/>
                  </a:lnTo>
                  <a:lnTo>
                    <a:pt x="350508" y="644909"/>
                  </a:lnTo>
                  <a:cubicBezTo>
                    <a:pt x="342635" y="640652"/>
                    <a:pt x="336731" y="631368"/>
                    <a:pt x="332795" y="617059"/>
                  </a:cubicBezTo>
                  <a:cubicBezTo>
                    <a:pt x="328716" y="605672"/>
                    <a:pt x="324928" y="596141"/>
                    <a:pt x="321431" y="588465"/>
                  </a:cubicBezTo>
                  <a:cubicBezTo>
                    <a:pt x="317934" y="580789"/>
                    <a:pt x="314800" y="575040"/>
                    <a:pt x="312028" y="571218"/>
                  </a:cubicBezTo>
                  <a:cubicBezTo>
                    <a:pt x="299569" y="555387"/>
                    <a:pt x="282603" y="547472"/>
                    <a:pt x="261129" y="547472"/>
                  </a:cubicBezTo>
                  <a:cubicBezTo>
                    <a:pt x="249213" y="547472"/>
                    <a:pt x="230632" y="549433"/>
                    <a:pt x="205386" y="553355"/>
                  </a:cubicBezTo>
                  <a:cubicBezTo>
                    <a:pt x="191899" y="555220"/>
                    <a:pt x="180179" y="556500"/>
                    <a:pt x="170228" y="557197"/>
                  </a:cubicBezTo>
                  <a:cubicBezTo>
                    <a:pt x="160277" y="557893"/>
                    <a:pt x="151787" y="558241"/>
                    <a:pt x="144757" y="558241"/>
                  </a:cubicBezTo>
                  <a:cubicBezTo>
                    <a:pt x="48252" y="558241"/>
                    <a:pt x="0" y="508710"/>
                    <a:pt x="0" y="409648"/>
                  </a:cubicBezTo>
                  <a:cubicBezTo>
                    <a:pt x="0" y="388266"/>
                    <a:pt x="3009" y="369123"/>
                    <a:pt x="9028" y="352217"/>
                  </a:cubicBezTo>
                  <a:cubicBezTo>
                    <a:pt x="15046" y="335312"/>
                    <a:pt x="25164" y="319204"/>
                    <a:pt x="39380" y="303895"/>
                  </a:cubicBezTo>
                  <a:lnTo>
                    <a:pt x="60789" y="324930"/>
                  </a:lnTo>
                  <a:cubicBezTo>
                    <a:pt x="54110" y="337582"/>
                    <a:pt x="48967" y="350490"/>
                    <a:pt x="45359" y="363656"/>
                  </a:cubicBezTo>
                  <a:cubicBezTo>
                    <a:pt x="41751" y="376822"/>
                    <a:pt x="39948" y="391481"/>
                    <a:pt x="39948" y="407633"/>
                  </a:cubicBezTo>
                  <a:cubicBezTo>
                    <a:pt x="39948" y="423507"/>
                    <a:pt x="42428" y="436921"/>
                    <a:pt x="47390" y="447876"/>
                  </a:cubicBezTo>
                  <a:cubicBezTo>
                    <a:pt x="52351" y="458831"/>
                    <a:pt x="58664" y="466748"/>
                    <a:pt x="66329" y="471627"/>
                  </a:cubicBezTo>
                  <a:cubicBezTo>
                    <a:pt x="74302" y="476320"/>
                    <a:pt x="83957" y="479928"/>
                    <a:pt x="95294" y="482450"/>
                  </a:cubicBezTo>
                  <a:cubicBezTo>
                    <a:pt x="106631" y="484971"/>
                    <a:pt x="120197" y="486232"/>
                    <a:pt x="135992" y="486232"/>
                  </a:cubicBezTo>
                  <a:cubicBezTo>
                    <a:pt x="139578" y="486232"/>
                    <a:pt x="144996" y="486232"/>
                    <a:pt x="152247" y="486232"/>
                  </a:cubicBezTo>
                  <a:cubicBezTo>
                    <a:pt x="159498" y="486232"/>
                    <a:pt x="165956" y="486043"/>
                    <a:pt x="171621" y="485664"/>
                  </a:cubicBezTo>
                  <a:lnTo>
                    <a:pt x="210219" y="484218"/>
                  </a:lnTo>
                  <a:cubicBezTo>
                    <a:pt x="249881" y="484218"/>
                    <a:pt x="284278" y="499012"/>
                    <a:pt x="313410" y="528602"/>
                  </a:cubicBezTo>
                  <a:lnTo>
                    <a:pt x="313410" y="250081"/>
                  </a:lnTo>
                  <a:cubicBezTo>
                    <a:pt x="313410" y="247024"/>
                    <a:pt x="306727" y="245495"/>
                    <a:pt x="293361" y="245495"/>
                  </a:cubicBezTo>
                  <a:cubicBezTo>
                    <a:pt x="283010" y="245495"/>
                    <a:pt x="272989" y="248590"/>
                    <a:pt x="263299" y="254780"/>
                  </a:cubicBezTo>
                  <a:cubicBezTo>
                    <a:pt x="253608" y="260970"/>
                    <a:pt x="243455" y="270227"/>
                    <a:pt x="232840" y="282550"/>
                  </a:cubicBezTo>
                  <a:cubicBezTo>
                    <a:pt x="223660" y="293923"/>
                    <a:pt x="216036" y="305249"/>
                    <a:pt x="209967" y="316529"/>
                  </a:cubicBezTo>
                  <a:cubicBezTo>
                    <a:pt x="203898" y="327809"/>
                    <a:pt x="199671" y="336803"/>
                    <a:pt x="197285" y="343511"/>
                  </a:cubicBezTo>
                  <a:cubicBezTo>
                    <a:pt x="202421" y="342625"/>
                    <a:pt x="208883" y="342182"/>
                    <a:pt x="216670" y="342182"/>
                  </a:cubicBezTo>
                  <a:cubicBezTo>
                    <a:pt x="239630" y="342182"/>
                    <a:pt x="251110" y="358598"/>
                    <a:pt x="251110" y="391431"/>
                  </a:cubicBezTo>
                  <a:cubicBezTo>
                    <a:pt x="251110" y="407569"/>
                    <a:pt x="245436" y="420151"/>
                    <a:pt x="234088" y="429177"/>
                  </a:cubicBezTo>
                  <a:cubicBezTo>
                    <a:pt x="222740" y="438203"/>
                    <a:pt x="209083" y="442716"/>
                    <a:pt x="193117" y="442716"/>
                  </a:cubicBezTo>
                  <a:cubicBezTo>
                    <a:pt x="172421" y="442716"/>
                    <a:pt x="155228" y="436242"/>
                    <a:pt x="141537" y="423294"/>
                  </a:cubicBezTo>
                  <a:cubicBezTo>
                    <a:pt x="127846" y="410346"/>
                    <a:pt x="121001" y="393221"/>
                    <a:pt x="121001" y="371918"/>
                  </a:cubicBezTo>
                  <a:cubicBezTo>
                    <a:pt x="121001" y="330077"/>
                    <a:pt x="139031" y="289693"/>
                    <a:pt x="175093" y="250767"/>
                  </a:cubicBezTo>
                  <a:cubicBezTo>
                    <a:pt x="191674" y="234172"/>
                    <a:pt x="209858" y="220690"/>
                    <a:pt x="229646" y="210321"/>
                  </a:cubicBezTo>
                  <a:cubicBezTo>
                    <a:pt x="249434" y="199952"/>
                    <a:pt x="269551" y="194767"/>
                    <a:pt x="289997" y="194767"/>
                  </a:cubicBezTo>
                  <a:close/>
                  <a:moveTo>
                    <a:pt x="5973621" y="128213"/>
                  </a:moveTo>
                  <a:lnTo>
                    <a:pt x="6000378" y="143612"/>
                  </a:lnTo>
                  <a:cubicBezTo>
                    <a:pt x="6004893" y="170701"/>
                    <a:pt x="6011629" y="188896"/>
                    <a:pt x="6020588" y="198197"/>
                  </a:cubicBezTo>
                  <a:lnTo>
                    <a:pt x="6035731" y="198197"/>
                  </a:lnTo>
                  <a:lnTo>
                    <a:pt x="6054043" y="198197"/>
                  </a:lnTo>
                  <a:lnTo>
                    <a:pt x="6401239" y="198197"/>
                  </a:lnTo>
                  <a:lnTo>
                    <a:pt x="6416275" y="198197"/>
                  </a:lnTo>
                  <a:lnTo>
                    <a:pt x="6777722" y="198197"/>
                  </a:lnTo>
                  <a:lnTo>
                    <a:pt x="6820681" y="248946"/>
                  </a:lnTo>
                  <a:lnTo>
                    <a:pt x="6754747" y="248946"/>
                  </a:lnTo>
                  <a:lnTo>
                    <a:pt x="6754747" y="654254"/>
                  </a:lnTo>
                  <a:lnTo>
                    <a:pt x="6710909" y="632223"/>
                  </a:lnTo>
                  <a:lnTo>
                    <a:pt x="6713599" y="588342"/>
                  </a:lnTo>
                  <a:cubicBezTo>
                    <a:pt x="6714049" y="546887"/>
                    <a:pt x="6704416" y="503568"/>
                    <a:pt x="6684699" y="458383"/>
                  </a:cubicBezTo>
                  <a:cubicBezTo>
                    <a:pt x="6656110" y="408399"/>
                    <a:pt x="6623403" y="383406"/>
                    <a:pt x="6586577" y="383406"/>
                  </a:cubicBezTo>
                  <a:cubicBezTo>
                    <a:pt x="6582947" y="383735"/>
                    <a:pt x="6581397" y="383042"/>
                    <a:pt x="6581925" y="381327"/>
                  </a:cubicBezTo>
                  <a:cubicBezTo>
                    <a:pt x="6598842" y="401151"/>
                    <a:pt x="6607301" y="416600"/>
                    <a:pt x="6607301" y="427672"/>
                  </a:cubicBezTo>
                  <a:cubicBezTo>
                    <a:pt x="6607301" y="445496"/>
                    <a:pt x="6601955" y="460627"/>
                    <a:pt x="6591265" y="473064"/>
                  </a:cubicBezTo>
                  <a:cubicBezTo>
                    <a:pt x="6580574" y="485501"/>
                    <a:pt x="6566317" y="491720"/>
                    <a:pt x="6548493" y="491720"/>
                  </a:cubicBezTo>
                  <a:cubicBezTo>
                    <a:pt x="6495344" y="491720"/>
                    <a:pt x="6468769" y="465895"/>
                    <a:pt x="6468769" y="414246"/>
                  </a:cubicBezTo>
                  <a:cubicBezTo>
                    <a:pt x="6468769" y="387057"/>
                    <a:pt x="6478463" y="364475"/>
                    <a:pt x="6497851" y="346502"/>
                  </a:cubicBezTo>
                  <a:cubicBezTo>
                    <a:pt x="6518325" y="328371"/>
                    <a:pt x="6541778" y="319305"/>
                    <a:pt x="6568209" y="319305"/>
                  </a:cubicBezTo>
                  <a:cubicBezTo>
                    <a:pt x="6617291" y="319305"/>
                    <a:pt x="6660427" y="351228"/>
                    <a:pt x="6697617" y="415072"/>
                  </a:cubicBezTo>
                  <a:lnTo>
                    <a:pt x="6703313" y="425792"/>
                  </a:lnTo>
                  <a:lnTo>
                    <a:pt x="6703313" y="248946"/>
                  </a:lnTo>
                  <a:lnTo>
                    <a:pt x="6457820" y="248946"/>
                  </a:lnTo>
                  <a:lnTo>
                    <a:pt x="6442173" y="248946"/>
                  </a:lnTo>
                  <a:lnTo>
                    <a:pt x="6380453" y="248946"/>
                  </a:lnTo>
                  <a:lnTo>
                    <a:pt x="6380453" y="644535"/>
                  </a:lnTo>
                  <a:lnTo>
                    <a:pt x="6359601" y="619643"/>
                  </a:lnTo>
                  <a:lnTo>
                    <a:pt x="6359601" y="620318"/>
                  </a:lnTo>
                  <a:cubicBezTo>
                    <a:pt x="6343655" y="599744"/>
                    <a:pt x="6333431" y="585487"/>
                    <a:pt x="6328927" y="577546"/>
                  </a:cubicBezTo>
                  <a:cubicBezTo>
                    <a:pt x="6324423" y="569606"/>
                    <a:pt x="6317139" y="559407"/>
                    <a:pt x="6307078" y="546948"/>
                  </a:cubicBezTo>
                  <a:cubicBezTo>
                    <a:pt x="6297016" y="534489"/>
                    <a:pt x="6287674" y="524163"/>
                    <a:pt x="6279051" y="515969"/>
                  </a:cubicBezTo>
                  <a:cubicBezTo>
                    <a:pt x="6247626" y="487151"/>
                    <a:pt x="6206131" y="467960"/>
                    <a:pt x="6154567" y="458394"/>
                  </a:cubicBezTo>
                  <a:lnTo>
                    <a:pt x="6148759" y="451879"/>
                  </a:lnTo>
                  <a:lnTo>
                    <a:pt x="6098975" y="386867"/>
                  </a:lnTo>
                  <a:cubicBezTo>
                    <a:pt x="6176628" y="331596"/>
                    <a:pt x="6253773" y="291116"/>
                    <a:pt x="6330411" y="265427"/>
                  </a:cubicBezTo>
                  <a:lnTo>
                    <a:pt x="6330411" y="248946"/>
                  </a:lnTo>
                  <a:lnTo>
                    <a:pt x="6095008" y="248946"/>
                  </a:lnTo>
                  <a:lnTo>
                    <a:pt x="6076665" y="248946"/>
                  </a:lnTo>
                  <a:lnTo>
                    <a:pt x="6024371" y="248946"/>
                  </a:lnTo>
                  <a:lnTo>
                    <a:pt x="6024371" y="642596"/>
                  </a:lnTo>
                  <a:lnTo>
                    <a:pt x="5974307" y="600987"/>
                  </a:lnTo>
                  <a:lnTo>
                    <a:pt x="5974307" y="318802"/>
                  </a:lnTo>
                  <a:cubicBezTo>
                    <a:pt x="5974307" y="308236"/>
                    <a:pt x="5972285" y="298703"/>
                    <a:pt x="5968243" y="290202"/>
                  </a:cubicBezTo>
                  <a:cubicBezTo>
                    <a:pt x="5964199" y="281701"/>
                    <a:pt x="5958569" y="274462"/>
                    <a:pt x="5951355" y="268486"/>
                  </a:cubicBezTo>
                  <a:cubicBezTo>
                    <a:pt x="5944139" y="262511"/>
                    <a:pt x="5935871" y="257760"/>
                    <a:pt x="5926547" y="254235"/>
                  </a:cubicBezTo>
                  <a:cubicBezTo>
                    <a:pt x="5917225" y="250709"/>
                    <a:pt x="5906624" y="248946"/>
                    <a:pt x="5894744" y="248946"/>
                  </a:cubicBezTo>
                  <a:lnTo>
                    <a:pt x="5735343" y="248946"/>
                  </a:lnTo>
                  <a:lnTo>
                    <a:pt x="5735343" y="263498"/>
                  </a:lnTo>
                  <a:cubicBezTo>
                    <a:pt x="5777121" y="263498"/>
                    <a:pt x="5812257" y="282501"/>
                    <a:pt x="5840753" y="320505"/>
                  </a:cubicBezTo>
                  <a:cubicBezTo>
                    <a:pt x="5866914" y="353545"/>
                    <a:pt x="5879994" y="389975"/>
                    <a:pt x="5879994" y="429794"/>
                  </a:cubicBezTo>
                  <a:cubicBezTo>
                    <a:pt x="5879994" y="440074"/>
                    <a:pt x="5878298" y="449820"/>
                    <a:pt x="5874905" y="459032"/>
                  </a:cubicBezTo>
                  <a:cubicBezTo>
                    <a:pt x="5871511" y="468244"/>
                    <a:pt x="5866817" y="476471"/>
                    <a:pt x="5860824" y="483715"/>
                  </a:cubicBezTo>
                  <a:cubicBezTo>
                    <a:pt x="5854830" y="490959"/>
                    <a:pt x="5847595" y="496699"/>
                    <a:pt x="5839119" y="500935"/>
                  </a:cubicBezTo>
                  <a:cubicBezTo>
                    <a:pt x="5830643" y="505171"/>
                    <a:pt x="5821351" y="507289"/>
                    <a:pt x="5811243" y="507289"/>
                  </a:cubicBezTo>
                  <a:cubicBezTo>
                    <a:pt x="5804021" y="507289"/>
                    <a:pt x="5797095" y="505886"/>
                    <a:pt x="5790465" y="503078"/>
                  </a:cubicBezTo>
                  <a:cubicBezTo>
                    <a:pt x="5783835" y="500271"/>
                    <a:pt x="5777885" y="496608"/>
                    <a:pt x="5772613" y="492089"/>
                  </a:cubicBezTo>
                  <a:cubicBezTo>
                    <a:pt x="5767341" y="487571"/>
                    <a:pt x="5763021" y="482072"/>
                    <a:pt x="5759652" y="475593"/>
                  </a:cubicBezTo>
                  <a:cubicBezTo>
                    <a:pt x="5756285" y="469113"/>
                    <a:pt x="5754600" y="461920"/>
                    <a:pt x="5754600" y="454011"/>
                  </a:cubicBezTo>
                  <a:cubicBezTo>
                    <a:pt x="5754600" y="440231"/>
                    <a:pt x="5759505" y="428694"/>
                    <a:pt x="5769318" y="419400"/>
                  </a:cubicBezTo>
                  <a:cubicBezTo>
                    <a:pt x="5779130" y="410106"/>
                    <a:pt x="5791312" y="405459"/>
                    <a:pt x="5805863" y="405459"/>
                  </a:cubicBezTo>
                  <a:cubicBezTo>
                    <a:pt x="5814793" y="405459"/>
                    <a:pt x="5822755" y="407531"/>
                    <a:pt x="5829749" y="411674"/>
                  </a:cubicBezTo>
                  <a:cubicBezTo>
                    <a:pt x="5833245" y="413746"/>
                    <a:pt x="5835909" y="415888"/>
                    <a:pt x="5837740" y="418101"/>
                  </a:cubicBezTo>
                  <a:lnTo>
                    <a:pt x="5839275" y="421615"/>
                  </a:lnTo>
                  <a:lnTo>
                    <a:pt x="5832063" y="388485"/>
                  </a:lnTo>
                  <a:cubicBezTo>
                    <a:pt x="5827191" y="377777"/>
                    <a:pt x="5819883" y="367551"/>
                    <a:pt x="5810139" y="357807"/>
                  </a:cubicBezTo>
                  <a:cubicBezTo>
                    <a:pt x="5791287" y="337261"/>
                    <a:pt x="5766126" y="327185"/>
                    <a:pt x="5734659" y="327578"/>
                  </a:cubicBezTo>
                  <a:lnTo>
                    <a:pt x="5734659" y="641846"/>
                  </a:lnTo>
                  <a:cubicBezTo>
                    <a:pt x="5725771" y="641253"/>
                    <a:pt x="5719469" y="639872"/>
                    <a:pt x="5715751" y="637704"/>
                  </a:cubicBezTo>
                  <a:cubicBezTo>
                    <a:pt x="5712033" y="635536"/>
                    <a:pt x="5710001" y="634002"/>
                    <a:pt x="5709659" y="633102"/>
                  </a:cubicBezTo>
                  <a:cubicBezTo>
                    <a:pt x="5699593" y="608477"/>
                    <a:pt x="5688581" y="586928"/>
                    <a:pt x="5676623" y="568454"/>
                  </a:cubicBezTo>
                  <a:cubicBezTo>
                    <a:pt x="5664663" y="549981"/>
                    <a:pt x="5651376" y="533436"/>
                    <a:pt x="5636760" y="518820"/>
                  </a:cubicBezTo>
                  <a:cubicBezTo>
                    <a:pt x="5603777" y="485830"/>
                    <a:pt x="5566087" y="466856"/>
                    <a:pt x="5523689" y="461898"/>
                  </a:cubicBezTo>
                  <a:lnTo>
                    <a:pt x="5467314" y="388710"/>
                  </a:lnTo>
                  <a:cubicBezTo>
                    <a:pt x="5533551" y="334982"/>
                    <a:pt x="5606435" y="295231"/>
                    <a:pt x="5685967" y="269456"/>
                  </a:cubicBezTo>
                  <a:lnTo>
                    <a:pt x="5685967" y="248946"/>
                  </a:lnTo>
                  <a:lnTo>
                    <a:pt x="5445069" y="248946"/>
                  </a:lnTo>
                  <a:lnTo>
                    <a:pt x="5402731" y="198197"/>
                  </a:lnTo>
                  <a:lnTo>
                    <a:pt x="5853210" y="198197"/>
                  </a:lnTo>
                  <a:lnTo>
                    <a:pt x="5889135" y="198197"/>
                  </a:lnTo>
                  <a:lnTo>
                    <a:pt x="5903123" y="198197"/>
                  </a:lnTo>
                  <a:cubicBezTo>
                    <a:pt x="5927655" y="198197"/>
                    <a:pt x="5946777" y="203707"/>
                    <a:pt x="5960489" y="214726"/>
                  </a:cubicBezTo>
                  <a:cubicBezTo>
                    <a:pt x="5974202" y="225745"/>
                    <a:pt x="5980637" y="241760"/>
                    <a:pt x="5979793" y="262770"/>
                  </a:cubicBezTo>
                  <a:cubicBezTo>
                    <a:pt x="5979793" y="259934"/>
                    <a:pt x="5979569" y="252999"/>
                    <a:pt x="5979119" y="241965"/>
                  </a:cubicBezTo>
                  <a:cubicBezTo>
                    <a:pt x="5978669" y="230932"/>
                    <a:pt x="5977765" y="217900"/>
                    <a:pt x="5976407" y="202869"/>
                  </a:cubicBezTo>
                  <a:cubicBezTo>
                    <a:pt x="5975479" y="187846"/>
                    <a:pt x="5974782" y="174741"/>
                    <a:pt x="5974318" y="163554"/>
                  </a:cubicBezTo>
                  <a:cubicBezTo>
                    <a:pt x="5973853" y="152367"/>
                    <a:pt x="5973621" y="140586"/>
                    <a:pt x="5973621" y="128213"/>
                  </a:cubicBezTo>
                  <a:close/>
                  <a:moveTo>
                    <a:pt x="4773472" y="128213"/>
                  </a:moveTo>
                  <a:lnTo>
                    <a:pt x="4800229" y="143612"/>
                  </a:lnTo>
                  <a:cubicBezTo>
                    <a:pt x="4804744" y="170701"/>
                    <a:pt x="4811480" y="188896"/>
                    <a:pt x="4820439" y="198197"/>
                  </a:cubicBezTo>
                  <a:lnTo>
                    <a:pt x="4835582" y="198197"/>
                  </a:lnTo>
                  <a:lnTo>
                    <a:pt x="4853894" y="198197"/>
                  </a:lnTo>
                  <a:lnTo>
                    <a:pt x="5216126" y="198197"/>
                  </a:lnTo>
                  <a:lnTo>
                    <a:pt x="5257671" y="248946"/>
                  </a:lnTo>
                  <a:lnTo>
                    <a:pt x="5180304" y="248946"/>
                  </a:lnTo>
                  <a:lnTo>
                    <a:pt x="5180304" y="644535"/>
                  </a:lnTo>
                  <a:lnTo>
                    <a:pt x="5159452" y="619643"/>
                  </a:lnTo>
                  <a:lnTo>
                    <a:pt x="5159452" y="620318"/>
                  </a:lnTo>
                  <a:cubicBezTo>
                    <a:pt x="5143506" y="599744"/>
                    <a:pt x="5133282" y="585487"/>
                    <a:pt x="5128778" y="577546"/>
                  </a:cubicBezTo>
                  <a:cubicBezTo>
                    <a:pt x="5124274" y="569606"/>
                    <a:pt x="5116990" y="559407"/>
                    <a:pt x="5106929" y="546948"/>
                  </a:cubicBezTo>
                  <a:cubicBezTo>
                    <a:pt x="5096867" y="534489"/>
                    <a:pt x="5087524" y="524163"/>
                    <a:pt x="5078902" y="515969"/>
                  </a:cubicBezTo>
                  <a:cubicBezTo>
                    <a:pt x="5047477" y="487151"/>
                    <a:pt x="5005982" y="467960"/>
                    <a:pt x="4954418" y="458394"/>
                  </a:cubicBezTo>
                  <a:lnTo>
                    <a:pt x="4948610" y="451879"/>
                  </a:lnTo>
                  <a:lnTo>
                    <a:pt x="4898826" y="386867"/>
                  </a:lnTo>
                  <a:cubicBezTo>
                    <a:pt x="4976479" y="331596"/>
                    <a:pt x="5053624" y="291116"/>
                    <a:pt x="5130262" y="265427"/>
                  </a:cubicBezTo>
                  <a:lnTo>
                    <a:pt x="5130262" y="248946"/>
                  </a:lnTo>
                  <a:lnTo>
                    <a:pt x="4894859" y="248946"/>
                  </a:lnTo>
                  <a:lnTo>
                    <a:pt x="4876516" y="248946"/>
                  </a:lnTo>
                  <a:lnTo>
                    <a:pt x="4824221" y="248946"/>
                  </a:lnTo>
                  <a:lnTo>
                    <a:pt x="4824221" y="642596"/>
                  </a:lnTo>
                  <a:lnTo>
                    <a:pt x="4774158" y="600987"/>
                  </a:lnTo>
                  <a:lnTo>
                    <a:pt x="4774158" y="318802"/>
                  </a:lnTo>
                  <a:cubicBezTo>
                    <a:pt x="4774158" y="308236"/>
                    <a:pt x="4772136" y="298703"/>
                    <a:pt x="4768094" y="290202"/>
                  </a:cubicBezTo>
                  <a:cubicBezTo>
                    <a:pt x="4764050" y="281701"/>
                    <a:pt x="4758420" y="274462"/>
                    <a:pt x="4751206" y="268486"/>
                  </a:cubicBezTo>
                  <a:cubicBezTo>
                    <a:pt x="4743990" y="262511"/>
                    <a:pt x="4735722" y="257760"/>
                    <a:pt x="4726398" y="254235"/>
                  </a:cubicBezTo>
                  <a:cubicBezTo>
                    <a:pt x="4717076" y="250709"/>
                    <a:pt x="4706474" y="248946"/>
                    <a:pt x="4694594" y="248946"/>
                  </a:cubicBezTo>
                  <a:lnTo>
                    <a:pt x="4668590" y="248946"/>
                  </a:lnTo>
                  <a:lnTo>
                    <a:pt x="4668590" y="649454"/>
                  </a:lnTo>
                  <a:cubicBezTo>
                    <a:pt x="4650216" y="640445"/>
                    <a:pt x="4632028" y="620004"/>
                    <a:pt x="4614026" y="588128"/>
                  </a:cubicBezTo>
                  <a:cubicBezTo>
                    <a:pt x="4595660" y="556188"/>
                    <a:pt x="4577828" y="532675"/>
                    <a:pt x="4560534" y="517587"/>
                  </a:cubicBezTo>
                  <a:cubicBezTo>
                    <a:pt x="4533402" y="496377"/>
                    <a:pt x="4496640" y="484637"/>
                    <a:pt x="4450248" y="482365"/>
                  </a:cubicBezTo>
                  <a:lnTo>
                    <a:pt x="4396531" y="409981"/>
                  </a:lnTo>
                  <a:cubicBezTo>
                    <a:pt x="4416998" y="389007"/>
                    <a:pt x="4437284" y="369501"/>
                    <a:pt x="4457390" y="351463"/>
                  </a:cubicBezTo>
                  <a:cubicBezTo>
                    <a:pt x="4477496" y="333425"/>
                    <a:pt x="4495112" y="319645"/>
                    <a:pt x="4510234" y="310122"/>
                  </a:cubicBezTo>
                  <a:cubicBezTo>
                    <a:pt x="4507392" y="309286"/>
                    <a:pt x="4499720" y="305850"/>
                    <a:pt x="4487223" y="299814"/>
                  </a:cubicBezTo>
                  <a:cubicBezTo>
                    <a:pt x="4474725" y="293777"/>
                    <a:pt x="4458068" y="286855"/>
                    <a:pt x="4437250" y="279047"/>
                  </a:cubicBezTo>
                  <a:cubicBezTo>
                    <a:pt x="4384766" y="263709"/>
                    <a:pt x="4348318" y="236759"/>
                    <a:pt x="4327908" y="198197"/>
                  </a:cubicBezTo>
                  <a:lnTo>
                    <a:pt x="4653061" y="198197"/>
                  </a:lnTo>
                  <a:lnTo>
                    <a:pt x="4686850" y="198197"/>
                  </a:lnTo>
                  <a:lnTo>
                    <a:pt x="4702974" y="198197"/>
                  </a:lnTo>
                  <a:cubicBezTo>
                    <a:pt x="4727506" y="198197"/>
                    <a:pt x="4746628" y="203707"/>
                    <a:pt x="4760340" y="214726"/>
                  </a:cubicBezTo>
                  <a:cubicBezTo>
                    <a:pt x="4774053" y="225745"/>
                    <a:pt x="4780488" y="241760"/>
                    <a:pt x="4779644" y="262770"/>
                  </a:cubicBezTo>
                  <a:cubicBezTo>
                    <a:pt x="4779644" y="259934"/>
                    <a:pt x="4779420" y="252999"/>
                    <a:pt x="4778970" y="241965"/>
                  </a:cubicBezTo>
                  <a:cubicBezTo>
                    <a:pt x="4778520" y="230932"/>
                    <a:pt x="4777616" y="217900"/>
                    <a:pt x="4776258" y="202869"/>
                  </a:cubicBezTo>
                  <a:cubicBezTo>
                    <a:pt x="4775330" y="187846"/>
                    <a:pt x="4774633" y="174741"/>
                    <a:pt x="4774169" y="163554"/>
                  </a:cubicBezTo>
                  <a:cubicBezTo>
                    <a:pt x="4773704" y="152367"/>
                    <a:pt x="4773472" y="140586"/>
                    <a:pt x="4773472" y="128213"/>
                  </a:cubicBezTo>
                  <a:close/>
                  <a:moveTo>
                    <a:pt x="3258997" y="128213"/>
                  </a:moveTo>
                  <a:lnTo>
                    <a:pt x="3285754" y="143612"/>
                  </a:lnTo>
                  <a:cubicBezTo>
                    <a:pt x="3290269" y="170701"/>
                    <a:pt x="3297006" y="188896"/>
                    <a:pt x="3305964" y="198197"/>
                  </a:cubicBezTo>
                  <a:lnTo>
                    <a:pt x="3339418" y="198197"/>
                  </a:lnTo>
                  <a:lnTo>
                    <a:pt x="3380384" y="248946"/>
                  </a:lnTo>
                  <a:lnTo>
                    <a:pt x="3309747" y="248946"/>
                  </a:lnTo>
                  <a:lnTo>
                    <a:pt x="3309747" y="642596"/>
                  </a:lnTo>
                  <a:lnTo>
                    <a:pt x="3259683" y="600987"/>
                  </a:lnTo>
                  <a:lnTo>
                    <a:pt x="3259683" y="318802"/>
                  </a:lnTo>
                  <a:cubicBezTo>
                    <a:pt x="3259683" y="308236"/>
                    <a:pt x="3257661" y="298703"/>
                    <a:pt x="3253618" y="290202"/>
                  </a:cubicBezTo>
                  <a:cubicBezTo>
                    <a:pt x="3249575" y="281701"/>
                    <a:pt x="3243945" y="274462"/>
                    <a:pt x="3236730" y="268486"/>
                  </a:cubicBezTo>
                  <a:cubicBezTo>
                    <a:pt x="3229515" y="262511"/>
                    <a:pt x="3221246" y="257760"/>
                    <a:pt x="3211924" y="254235"/>
                  </a:cubicBezTo>
                  <a:cubicBezTo>
                    <a:pt x="3202601" y="250709"/>
                    <a:pt x="3192000" y="248946"/>
                    <a:pt x="3180120" y="248946"/>
                  </a:cubicBezTo>
                  <a:lnTo>
                    <a:pt x="3166186" y="248946"/>
                  </a:lnTo>
                  <a:lnTo>
                    <a:pt x="3166186" y="646710"/>
                  </a:lnTo>
                  <a:lnTo>
                    <a:pt x="3113454" y="606516"/>
                  </a:lnTo>
                  <a:lnTo>
                    <a:pt x="3113454" y="387928"/>
                  </a:lnTo>
                  <a:cubicBezTo>
                    <a:pt x="3113454" y="376398"/>
                    <a:pt x="3109259" y="366238"/>
                    <a:pt x="3100869" y="357448"/>
                  </a:cubicBezTo>
                  <a:cubicBezTo>
                    <a:pt x="3092478" y="348657"/>
                    <a:pt x="3082586" y="344262"/>
                    <a:pt x="3071192" y="344262"/>
                  </a:cubicBezTo>
                  <a:cubicBezTo>
                    <a:pt x="3054240" y="344262"/>
                    <a:pt x="3045764" y="354999"/>
                    <a:pt x="3045764" y="376473"/>
                  </a:cubicBezTo>
                  <a:cubicBezTo>
                    <a:pt x="3045764" y="382038"/>
                    <a:pt x="3046885" y="391325"/>
                    <a:pt x="3049128" y="404334"/>
                  </a:cubicBezTo>
                  <a:lnTo>
                    <a:pt x="3021396" y="412971"/>
                  </a:lnTo>
                  <a:cubicBezTo>
                    <a:pt x="3017124" y="390718"/>
                    <a:pt x="3007694" y="373866"/>
                    <a:pt x="2993107" y="362414"/>
                  </a:cubicBezTo>
                  <a:cubicBezTo>
                    <a:pt x="2977541" y="349863"/>
                    <a:pt x="2959842" y="343587"/>
                    <a:pt x="2940011" y="343587"/>
                  </a:cubicBezTo>
                  <a:cubicBezTo>
                    <a:pt x="2931646" y="343587"/>
                    <a:pt x="2923586" y="345321"/>
                    <a:pt x="2915831" y="348789"/>
                  </a:cubicBezTo>
                  <a:cubicBezTo>
                    <a:pt x="2908077" y="352258"/>
                    <a:pt x="2901235" y="356856"/>
                    <a:pt x="2895305" y="362586"/>
                  </a:cubicBezTo>
                  <a:cubicBezTo>
                    <a:pt x="2889376" y="368315"/>
                    <a:pt x="2884713" y="375073"/>
                    <a:pt x="2881316" y="382860"/>
                  </a:cubicBezTo>
                  <a:cubicBezTo>
                    <a:pt x="2877919" y="390646"/>
                    <a:pt x="2876221" y="398815"/>
                    <a:pt x="2876221" y="407366"/>
                  </a:cubicBezTo>
                  <a:cubicBezTo>
                    <a:pt x="2876221" y="434398"/>
                    <a:pt x="2889816" y="450054"/>
                    <a:pt x="2917005" y="454333"/>
                  </a:cubicBezTo>
                  <a:cubicBezTo>
                    <a:pt x="2908932" y="448289"/>
                    <a:pt x="2904896" y="440035"/>
                    <a:pt x="2904896" y="429569"/>
                  </a:cubicBezTo>
                  <a:cubicBezTo>
                    <a:pt x="2904896" y="417132"/>
                    <a:pt x="2909913" y="406154"/>
                    <a:pt x="2919946" y="396635"/>
                  </a:cubicBezTo>
                  <a:cubicBezTo>
                    <a:pt x="2929979" y="387116"/>
                    <a:pt x="2941022" y="382356"/>
                    <a:pt x="2953073" y="382356"/>
                  </a:cubicBezTo>
                  <a:cubicBezTo>
                    <a:pt x="2992885" y="384942"/>
                    <a:pt x="3012792" y="404491"/>
                    <a:pt x="3012792" y="441003"/>
                  </a:cubicBezTo>
                  <a:cubicBezTo>
                    <a:pt x="3012213" y="460226"/>
                    <a:pt x="3006143" y="475118"/>
                    <a:pt x="2994580" y="485676"/>
                  </a:cubicBezTo>
                  <a:cubicBezTo>
                    <a:pt x="2983018" y="496235"/>
                    <a:pt x="2966554" y="502242"/>
                    <a:pt x="2945187" y="503700"/>
                  </a:cubicBezTo>
                  <a:cubicBezTo>
                    <a:pt x="2927827" y="503700"/>
                    <a:pt x="2912009" y="500964"/>
                    <a:pt x="2897733" y="495492"/>
                  </a:cubicBezTo>
                  <a:cubicBezTo>
                    <a:pt x="2883456" y="490019"/>
                    <a:pt x="2871136" y="482222"/>
                    <a:pt x="2860774" y="472099"/>
                  </a:cubicBezTo>
                  <a:cubicBezTo>
                    <a:pt x="2850412" y="461977"/>
                    <a:pt x="2842392" y="449938"/>
                    <a:pt x="2836712" y="435982"/>
                  </a:cubicBezTo>
                  <a:cubicBezTo>
                    <a:pt x="2831033" y="422027"/>
                    <a:pt x="2828193" y="406434"/>
                    <a:pt x="2828193" y="389203"/>
                  </a:cubicBezTo>
                  <a:cubicBezTo>
                    <a:pt x="2828193" y="362028"/>
                    <a:pt x="2835726" y="336943"/>
                    <a:pt x="2850793" y="313947"/>
                  </a:cubicBezTo>
                  <a:cubicBezTo>
                    <a:pt x="2868195" y="287987"/>
                    <a:pt x="2890755" y="275007"/>
                    <a:pt x="2918473" y="275007"/>
                  </a:cubicBezTo>
                  <a:cubicBezTo>
                    <a:pt x="2953106" y="275007"/>
                    <a:pt x="2979752" y="291373"/>
                    <a:pt x="2998411" y="324106"/>
                  </a:cubicBezTo>
                  <a:cubicBezTo>
                    <a:pt x="2998411" y="315362"/>
                    <a:pt x="3004130" y="305521"/>
                    <a:pt x="3015567" y="294584"/>
                  </a:cubicBezTo>
                  <a:cubicBezTo>
                    <a:pt x="3027268" y="282883"/>
                    <a:pt x="3039309" y="277032"/>
                    <a:pt x="3051689" y="277032"/>
                  </a:cubicBezTo>
                  <a:cubicBezTo>
                    <a:pt x="3086365" y="277032"/>
                    <a:pt x="3107400" y="297660"/>
                    <a:pt x="3114793" y="338915"/>
                  </a:cubicBezTo>
                  <a:lnTo>
                    <a:pt x="3114793" y="248946"/>
                  </a:lnTo>
                  <a:lnTo>
                    <a:pt x="2828106" y="248946"/>
                  </a:lnTo>
                  <a:lnTo>
                    <a:pt x="2793969" y="260714"/>
                  </a:lnTo>
                  <a:cubicBezTo>
                    <a:pt x="2781247" y="266265"/>
                    <a:pt x="2769915" y="272503"/>
                    <a:pt x="2759974" y="279427"/>
                  </a:cubicBezTo>
                  <a:cubicBezTo>
                    <a:pt x="2740093" y="293275"/>
                    <a:pt x="2722473" y="311633"/>
                    <a:pt x="2707114" y="334500"/>
                  </a:cubicBezTo>
                  <a:cubicBezTo>
                    <a:pt x="2695963" y="352045"/>
                    <a:pt x="2687124" y="372796"/>
                    <a:pt x="2680598" y="396752"/>
                  </a:cubicBezTo>
                  <a:cubicBezTo>
                    <a:pt x="2674072" y="420709"/>
                    <a:pt x="2670809" y="449850"/>
                    <a:pt x="2670809" y="484176"/>
                  </a:cubicBezTo>
                  <a:cubicBezTo>
                    <a:pt x="2671174" y="505793"/>
                    <a:pt x="2677989" y="526874"/>
                    <a:pt x="2691255" y="547420"/>
                  </a:cubicBezTo>
                  <a:cubicBezTo>
                    <a:pt x="2713479" y="578581"/>
                    <a:pt x="2732814" y="592482"/>
                    <a:pt x="2749259" y="589125"/>
                  </a:cubicBezTo>
                  <a:cubicBezTo>
                    <a:pt x="2741815" y="588246"/>
                    <a:pt x="2735918" y="583713"/>
                    <a:pt x="2731567" y="575527"/>
                  </a:cubicBezTo>
                  <a:cubicBezTo>
                    <a:pt x="2727217" y="567340"/>
                    <a:pt x="2725041" y="558792"/>
                    <a:pt x="2725041" y="549884"/>
                  </a:cubicBezTo>
                  <a:cubicBezTo>
                    <a:pt x="2725041" y="536390"/>
                    <a:pt x="2730544" y="525036"/>
                    <a:pt x="2741549" y="515824"/>
                  </a:cubicBezTo>
                  <a:cubicBezTo>
                    <a:pt x="2752554" y="506613"/>
                    <a:pt x="2764810" y="502007"/>
                    <a:pt x="2778319" y="502007"/>
                  </a:cubicBezTo>
                  <a:cubicBezTo>
                    <a:pt x="2792971" y="502007"/>
                    <a:pt x="2805401" y="507725"/>
                    <a:pt x="2815610" y="519162"/>
                  </a:cubicBezTo>
                  <a:cubicBezTo>
                    <a:pt x="2825818" y="530600"/>
                    <a:pt x="2830922" y="544805"/>
                    <a:pt x="2830922" y="561778"/>
                  </a:cubicBezTo>
                  <a:cubicBezTo>
                    <a:pt x="2830922" y="571651"/>
                    <a:pt x="2828910" y="580852"/>
                    <a:pt x="2824884" y="589382"/>
                  </a:cubicBezTo>
                  <a:cubicBezTo>
                    <a:pt x="2820859" y="597912"/>
                    <a:pt x="2815378" y="605259"/>
                    <a:pt x="2808441" y="611424"/>
                  </a:cubicBezTo>
                  <a:cubicBezTo>
                    <a:pt x="2801504" y="617589"/>
                    <a:pt x="2793496" y="622382"/>
                    <a:pt x="2784417" y="625804"/>
                  </a:cubicBezTo>
                  <a:cubicBezTo>
                    <a:pt x="2775337" y="629226"/>
                    <a:pt x="2765903" y="630937"/>
                    <a:pt x="2756117" y="630937"/>
                  </a:cubicBezTo>
                  <a:cubicBezTo>
                    <a:pt x="2709339" y="630937"/>
                    <a:pt x="2673663" y="607788"/>
                    <a:pt x="2649089" y="561489"/>
                  </a:cubicBezTo>
                  <a:cubicBezTo>
                    <a:pt x="2628822" y="524720"/>
                    <a:pt x="2618689" y="482143"/>
                    <a:pt x="2618689" y="433759"/>
                  </a:cubicBezTo>
                  <a:cubicBezTo>
                    <a:pt x="2618689" y="366915"/>
                    <a:pt x="2645392" y="305311"/>
                    <a:pt x="2698799" y="248946"/>
                  </a:cubicBezTo>
                  <a:lnTo>
                    <a:pt x="2577477" y="248946"/>
                  </a:lnTo>
                  <a:lnTo>
                    <a:pt x="2535943" y="198197"/>
                  </a:lnTo>
                  <a:lnTo>
                    <a:pt x="2767650" y="198197"/>
                  </a:lnTo>
                  <a:lnTo>
                    <a:pt x="2795379" y="198197"/>
                  </a:lnTo>
                  <a:lnTo>
                    <a:pt x="3138586" y="198197"/>
                  </a:lnTo>
                  <a:lnTo>
                    <a:pt x="3188499" y="198197"/>
                  </a:lnTo>
                  <a:lnTo>
                    <a:pt x="3193800" y="198197"/>
                  </a:lnTo>
                  <a:lnTo>
                    <a:pt x="3194076" y="198529"/>
                  </a:lnTo>
                  <a:lnTo>
                    <a:pt x="3205884" y="199230"/>
                  </a:lnTo>
                  <a:cubicBezTo>
                    <a:pt x="3222254" y="201296"/>
                    <a:pt x="3235581" y="206462"/>
                    <a:pt x="3245865" y="214726"/>
                  </a:cubicBezTo>
                  <a:cubicBezTo>
                    <a:pt x="3259578" y="225745"/>
                    <a:pt x="3266012" y="241760"/>
                    <a:pt x="3265170" y="262770"/>
                  </a:cubicBezTo>
                  <a:cubicBezTo>
                    <a:pt x="3265170" y="259934"/>
                    <a:pt x="3264944" y="252999"/>
                    <a:pt x="3264494" y="241965"/>
                  </a:cubicBezTo>
                  <a:cubicBezTo>
                    <a:pt x="3264045" y="230932"/>
                    <a:pt x="3263141" y="217900"/>
                    <a:pt x="3261784" y="202869"/>
                  </a:cubicBezTo>
                  <a:cubicBezTo>
                    <a:pt x="3260855" y="187846"/>
                    <a:pt x="3260158" y="174741"/>
                    <a:pt x="3259694" y="163554"/>
                  </a:cubicBezTo>
                  <a:cubicBezTo>
                    <a:pt x="3259229" y="152367"/>
                    <a:pt x="3258997" y="140586"/>
                    <a:pt x="3258997" y="128213"/>
                  </a:cubicBezTo>
                  <a:close/>
                  <a:moveTo>
                    <a:pt x="1668322" y="128212"/>
                  </a:moveTo>
                  <a:lnTo>
                    <a:pt x="1695079" y="143611"/>
                  </a:lnTo>
                  <a:cubicBezTo>
                    <a:pt x="1699594" y="170700"/>
                    <a:pt x="1706331" y="188895"/>
                    <a:pt x="1715289" y="198196"/>
                  </a:cubicBezTo>
                  <a:lnTo>
                    <a:pt x="1748743" y="198196"/>
                  </a:lnTo>
                  <a:lnTo>
                    <a:pt x="1789709" y="248945"/>
                  </a:lnTo>
                  <a:lnTo>
                    <a:pt x="1719072" y="248945"/>
                  </a:lnTo>
                  <a:lnTo>
                    <a:pt x="1719072" y="642595"/>
                  </a:lnTo>
                  <a:lnTo>
                    <a:pt x="1669008" y="600986"/>
                  </a:lnTo>
                  <a:lnTo>
                    <a:pt x="1669008" y="318801"/>
                  </a:lnTo>
                  <a:cubicBezTo>
                    <a:pt x="1669008" y="308235"/>
                    <a:pt x="1666987" y="298702"/>
                    <a:pt x="1662943" y="290201"/>
                  </a:cubicBezTo>
                  <a:cubicBezTo>
                    <a:pt x="1658900" y="281700"/>
                    <a:pt x="1653270" y="274461"/>
                    <a:pt x="1646055" y="268485"/>
                  </a:cubicBezTo>
                  <a:cubicBezTo>
                    <a:pt x="1638840" y="262510"/>
                    <a:pt x="1630571" y="257759"/>
                    <a:pt x="1621249" y="254234"/>
                  </a:cubicBezTo>
                  <a:cubicBezTo>
                    <a:pt x="1611926" y="250708"/>
                    <a:pt x="1601325" y="248945"/>
                    <a:pt x="1589445" y="248945"/>
                  </a:cubicBezTo>
                  <a:lnTo>
                    <a:pt x="1560804" y="248945"/>
                  </a:lnTo>
                  <a:lnTo>
                    <a:pt x="1560804" y="644534"/>
                  </a:lnTo>
                  <a:lnTo>
                    <a:pt x="1539952" y="619642"/>
                  </a:lnTo>
                  <a:lnTo>
                    <a:pt x="1539952" y="620317"/>
                  </a:lnTo>
                  <a:cubicBezTo>
                    <a:pt x="1524007" y="599743"/>
                    <a:pt x="1513782" y="585486"/>
                    <a:pt x="1509278" y="577545"/>
                  </a:cubicBezTo>
                  <a:cubicBezTo>
                    <a:pt x="1504774" y="569605"/>
                    <a:pt x="1497491" y="559406"/>
                    <a:pt x="1487429" y="546947"/>
                  </a:cubicBezTo>
                  <a:cubicBezTo>
                    <a:pt x="1477367" y="534488"/>
                    <a:pt x="1468025" y="524162"/>
                    <a:pt x="1459402" y="515968"/>
                  </a:cubicBezTo>
                  <a:cubicBezTo>
                    <a:pt x="1427977" y="487150"/>
                    <a:pt x="1386483" y="467959"/>
                    <a:pt x="1334919" y="458393"/>
                  </a:cubicBezTo>
                  <a:lnTo>
                    <a:pt x="1329111" y="451878"/>
                  </a:lnTo>
                  <a:lnTo>
                    <a:pt x="1279326" y="386866"/>
                  </a:lnTo>
                  <a:cubicBezTo>
                    <a:pt x="1356979" y="331595"/>
                    <a:pt x="1434124" y="291115"/>
                    <a:pt x="1510762" y="265426"/>
                  </a:cubicBezTo>
                  <a:lnTo>
                    <a:pt x="1510762" y="248945"/>
                  </a:lnTo>
                  <a:lnTo>
                    <a:pt x="1269552" y="248945"/>
                  </a:lnTo>
                  <a:lnTo>
                    <a:pt x="1235425" y="260697"/>
                  </a:lnTo>
                  <a:cubicBezTo>
                    <a:pt x="1222702" y="266241"/>
                    <a:pt x="1211370" y="272470"/>
                    <a:pt x="1201430" y="279383"/>
                  </a:cubicBezTo>
                  <a:cubicBezTo>
                    <a:pt x="1181549" y="293210"/>
                    <a:pt x="1163929" y="311543"/>
                    <a:pt x="1148569" y="334381"/>
                  </a:cubicBezTo>
                  <a:cubicBezTo>
                    <a:pt x="1137418" y="351898"/>
                    <a:pt x="1128579" y="372616"/>
                    <a:pt x="1122054" y="396537"/>
                  </a:cubicBezTo>
                  <a:cubicBezTo>
                    <a:pt x="1115528" y="420458"/>
                    <a:pt x="1112265" y="447456"/>
                    <a:pt x="1112265" y="477531"/>
                  </a:cubicBezTo>
                  <a:cubicBezTo>
                    <a:pt x="1112265" y="502934"/>
                    <a:pt x="1118669" y="525759"/>
                    <a:pt x="1131478" y="546004"/>
                  </a:cubicBezTo>
                  <a:cubicBezTo>
                    <a:pt x="1143356" y="566867"/>
                    <a:pt x="1156701" y="579907"/>
                    <a:pt x="1171513" y="585123"/>
                  </a:cubicBezTo>
                  <a:lnTo>
                    <a:pt x="1182186" y="586942"/>
                  </a:lnTo>
                  <a:lnTo>
                    <a:pt x="1180499" y="585675"/>
                  </a:lnTo>
                  <a:cubicBezTo>
                    <a:pt x="1177658" y="582729"/>
                    <a:pt x="1175155" y="579226"/>
                    <a:pt x="1172990" y="575167"/>
                  </a:cubicBezTo>
                  <a:cubicBezTo>
                    <a:pt x="1168661" y="567048"/>
                    <a:pt x="1166497" y="558559"/>
                    <a:pt x="1166497" y="549701"/>
                  </a:cubicBezTo>
                  <a:cubicBezTo>
                    <a:pt x="1166497" y="542879"/>
                    <a:pt x="1168022" y="536683"/>
                    <a:pt x="1171072" y="531115"/>
                  </a:cubicBezTo>
                  <a:cubicBezTo>
                    <a:pt x="1174123" y="525546"/>
                    <a:pt x="1178091" y="520587"/>
                    <a:pt x="1182977" y="516236"/>
                  </a:cubicBezTo>
                  <a:cubicBezTo>
                    <a:pt x="1187864" y="511885"/>
                    <a:pt x="1193532" y="508426"/>
                    <a:pt x="1199983" y="505858"/>
                  </a:cubicBezTo>
                  <a:cubicBezTo>
                    <a:pt x="1206434" y="503290"/>
                    <a:pt x="1213031" y="502006"/>
                    <a:pt x="1219775" y="502006"/>
                  </a:cubicBezTo>
                  <a:cubicBezTo>
                    <a:pt x="1234427" y="502006"/>
                    <a:pt x="1246857" y="507724"/>
                    <a:pt x="1257065" y="519161"/>
                  </a:cubicBezTo>
                  <a:cubicBezTo>
                    <a:pt x="1267274" y="530599"/>
                    <a:pt x="1272378" y="544804"/>
                    <a:pt x="1272378" y="561777"/>
                  </a:cubicBezTo>
                  <a:cubicBezTo>
                    <a:pt x="1272378" y="571650"/>
                    <a:pt x="1270365" y="580851"/>
                    <a:pt x="1266340" y="589381"/>
                  </a:cubicBezTo>
                  <a:cubicBezTo>
                    <a:pt x="1262314" y="597911"/>
                    <a:pt x="1256833" y="605258"/>
                    <a:pt x="1249896" y="611423"/>
                  </a:cubicBezTo>
                  <a:cubicBezTo>
                    <a:pt x="1242960" y="617588"/>
                    <a:pt x="1234952" y="622381"/>
                    <a:pt x="1225872" y="625803"/>
                  </a:cubicBezTo>
                  <a:cubicBezTo>
                    <a:pt x="1216792" y="629225"/>
                    <a:pt x="1207134" y="630936"/>
                    <a:pt x="1196897" y="630936"/>
                  </a:cubicBezTo>
                  <a:cubicBezTo>
                    <a:pt x="1150605" y="630936"/>
                    <a:pt x="1115662" y="608701"/>
                    <a:pt x="1092066" y="564231"/>
                  </a:cubicBezTo>
                  <a:cubicBezTo>
                    <a:pt x="1070820" y="525626"/>
                    <a:pt x="1060198" y="482060"/>
                    <a:pt x="1060198" y="433533"/>
                  </a:cubicBezTo>
                  <a:cubicBezTo>
                    <a:pt x="1061569" y="394728"/>
                    <a:pt x="1069129" y="359177"/>
                    <a:pt x="1082877" y="326880"/>
                  </a:cubicBezTo>
                  <a:cubicBezTo>
                    <a:pt x="1096625" y="294583"/>
                    <a:pt x="1115905" y="265344"/>
                    <a:pt x="1140715" y="239162"/>
                  </a:cubicBezTo>
                  <a:cubicBezTo>
                    <a:pt x="1153517" y="229197"/>
                    <a:pt x="1167729" y="220251"/>
                    <a:pt x="1183352" y="212325"/>
                  </a:cubicBezTo>
                  <a:cubicBezTo>
                    <a:pt x="1191164" y="208362"/>
                    <a:pt x="1199512" y="205146"/>
                    <a:pt x="1208398" y="202677"/>
                  </a:cubicBezTo>
                  <a:lnTo>
                    <a:pt x="1218245" y="200877"/>
                  </a:lnTo>
                  <a:lnTo>
                    <a:pt x="1216083" y="198196"/>
                  </a:lnTo>
                  <a:lnTo>
                    <a:pt x="1232911" y="198196"/>
                  </a:lnTo>
                  <a:lnTo>
                    <a:pt x="1236663" y="197510"/>
                  </a:lnTo>
                  <a:lnTo>
                    <a:pt x="1237243" y="198196"/>
                  </a:lnTo>
                  <a:lnTo>
                    <a:pt x="1547911" y="198196"/>
                  </a:lnTo>
                  <a:lnTo>
                    <a:pt x="1596627" y="198196"/>
                  </a:lnTo>
                  <a:lnTo>
                    <a:pt x="1597824" y="198196"/>
                  </a:lnTo>
                  <a:cubicBezTo>
                    <a:pt x="1622356" y="198196"/>
                    <a:pt x="1641478" y="203706"/>
                    <a:pt x="1655191" y="214725"/>
                  </a:cubicBezTo>
                  <a:cubicBezTo>
                    <a:pt x="1668903" y="225744"/>
                    <a:pt x="1675338" y="241759"/>
                    <a:pt x="1674495" y="262769"/>
                  </a:cubicBezTo>
                  <a:cubicBezTo>
                    <a:pt x="1674495" y="259933"/>
                    <a:pt x="1674270" y="252998"/>
                    <a:pt x="1673820" y="241964"/>
                  </a:cubicBezTo>
                  <a:cubicBezTo>
                    <a:pt x="1673370" y="230931"/>
                    <a:pt x="1672466" y="217899"/>
                    <a:pt x="1671109" y="202868"/>
                  </a:cubicBezTo>
                  <a:cubicBezTo>
                    <a:pt x="1670180" y="187845"/>
                    <a:pt x="1669483" y="174740"/>
                    <a:pt x="1669019" y="163553"/>
                  </a:cubicBezTo>
                  <a:cubicBezTo>
                    <a:pt x="1668555" y="152366"/>
                    <a:pt x="1668322" y="140585"/>
                    <a:pt x="1668322" y="128212"/>
                  </a:cubicBezTo>
                  <a:close/>
                  <a:moveTo>
                    <a:pt x="2057944" y="125524"/>
                  </a:moveTo>
                  <a:lnTo>
                    <a:pt x="2093209" y="152238"/>
                  </a:lnTo>
                  <a:cubicBezTo>
                    <a:pt x="2092309" y="157517"/>
                    <a:pt x="2091859" y="160685"/>
                    <a:pt x="2091859" y="161743"/>
                  </a:cubicBezTo>
                  <a:cubicBezTo>
                    <a:pt x="2090959" y="186503"/>
                    <a:pt x="2099856" y="198901"/>
                    <a:pt x="2118552" y="198937"/>
                  </a:cubicBezTo>
                  <a:cubicBezTo>
                    <a:pt x="2121445" y="198901"/>
                    <a:pt x="2125981" y="198426"/>
                    <a:pt x="2132160" y="197511"/>
                  </a:cubicBezTo>
                  <a:lnTo>
                    <a:pt x="2173951" y="248946"/>
                  </a:lnTo>
                  <a:lnTo>
                    <a:pt x="2105328" y="248946"/>
                  </a:lnTo>
                  <a:lnTo>
                    <a:pt x="2105328" y="652883"/>
                  </a:lnTo>
                  <a:lnTo>
                    <a:pt x="2049189" y="596744"/>
                  </a:lnTo>
                  <a:cubicBezTo>
                    <a:pt x="2049639" y="527671"/>
                    <a:pt x="2050314" y="476303"/>
                    <a:pt x="2051214" y="442642"/>
                  </a:cubicBezTo>
                  <a:cubicBezTo>
                    <a:pt x="2051657" y="422961"/>
                    <a:pt x="2051879" y="406166"/>
                    <a:pt x="2051879" y="392257"/>
                  </a:cubicBezTo>
                  <a:cubicBezTo>
                    <a:pt x="2051879" y="378334"/>
                    <a:pt x="2049089" y="363970"/>
                    <a:pt x="2043510" y="349164"/>
                  </a:cubicBezTo>
                  <a:cubicBezTo>
                    <a:pt x="2037931" y="334359"/>
                    <a:pt x="2029994" y="319795"/>
                    <a:pt x="2019700" y="305471"/>
                  </a:cubicBezTo>
                  <a:cubicBezTo>
                    <a:pt x="1997204" y="275911"/>
                    <a:pt x="1972733" y="261130"/>
                    <a:pt x="1946287" y="261130"/>
                  </a:cubicBezTo>
                  <a:cubicBezTo>
                    <a:pt x="1905796" y="261130"/>
                    <a:pt x="1878004" y="276525"/>
                    <a:pt x="1862909" y="307314"/>
                  </a:cubicBezTo>
                  <a:cubicBezTo>
                    <a:pt x="1876239" y="299699"/>
                    <a:pt x="1890337" y="295892"/>
                    <a:pt x="1905204" y="295892"/>
                  </a:cubicBezTo>
                  <a:cubicBezTo>
                    <a:pt x="1916734" y="295892"/>
                    <a:pt x="1927431" y="297454"/>
                    <a:pt x="1937297" y="300580"/>
                  </a:cubicBezTo>
                  <a:cubicBezTo>
                    <a:pt x="1947162" y="303705"/>
                    <a:pt x="1956174" y="308257"/>
                    <a:pt x="1964332" y="314237"/>
                  </a:cubicBezTo>
                  <a:cubicBezTo>
                    <a:pt x="1971783" y="320766"/>
                    <a:pt x="1977729" y="328589"/>
                    <a:pt x="1982168" y="337704"/>
                  </a:cubicBezTo>
                  <a:cubicBezTo>
                    <a:pt x="1986608" y="346819"/>
                    <a:pt x="1988828" y="357153"/>
                    <a:pt x="1988828" y="368704"/>
                  </a:cubicBezTo>
                  <a:cubicBezTo>
                    <a:pt x="1988828" y="384428"/>
                    <a:pt x="1981754" y="403535"/>
                    <a:pt x="1967606" y="426028"/>
                  </a:cubicBezTo>
                  <a:cubicBezTo>
                    <a:pt x="1953458" y="448520"/>
                    <a:pt x="1932382" y="473878"/>
                    <a:pt x="1904378" y="502103"/>
                  </a:cubicBezTo>
                  <a:lnTo>
                    <a:pt x="1853908" y="444625"/>
                  </a:lnTo>
                  <a:cubicBezTo>
                    <a:pt x="1861309" y="438031"/>
                    <a:pt x="1868806" y="431044"/>
                    <a:pt x="1876400" y="423665"/>
                  </a:cubicBezTo>
                  <a:cubicBezTo>
                    <a:pt x="1883994" y="416285"/>
                    <a:pt x="1892430" y="407263"/>
                    <a:pt x="1901710" y="396597"/>
                  </a:cubicBezTo>
                  <a:cubicBezTo>
                    <a:pt x="1912376" y="385046"/>
                    <a:pt x="1920543" y="375282"/>
                    <a:pt x="1926212" y="367306"/>
                  </a:cubicBezTo>
                  <a:cubicBezTo>
                    <a:pt x="1931880" y="359330"/>
                    <a:pt x="1934714" y="353960"/>
                    <a:pt x="1934714" y="351195"/>
                  </a:cubicBezTo>
                  <a:cubicBezTo>
                    <a:pt x="1934714" y="343651"/>
                    <a:pt x="1929592" y="339879"/>
                    <a:pt x="1919348" y="339879"/>
                  </a:cubicBezTo>
                  <a:cubicBezTo>
                    <a:pt x="1915169" y="339879"/>
                    <a:pt x="1903493" y="345491"/>
                    <a:pt x="1884319" y="356714"/>
                  </a:cubicBezTo>
                  <a:cubicBezTo>
                    <a:pt x="1876668" y="361107"/>
                    <a:pt x="1869162" y="364897"/>
                    <a:pt x="1861800" y="368083"/>
                  </a:cubicBezTo>
                  <a:cubicBezTo>
                    <a:pt x="1854438" y="371269"/>
                    <a:pt x="1848257" y="372862"/>
                    <a:pt x="1843256" y="372862"/>
                  </a:cubicBezTo>
                  <a:cubicBezTo>
                    <a:pt x="1831091" y="372862"/>
                    <a:pt x="1820247" y="366579"/>
                    <a:pt x="1810724" y="354013"/>
                  </a:cubicBezTo>
                  <a:cubicBezTo>
                    <a:pt x="1799558" y="339797"/>
                    <a:pt x="1793975" y="325845"/>
                    <a:pt x="1793975" y="312158"/>
                  </a:cubicBezTo>
                  <a:cubicBezTo>
                    <a:pt x="1793975" y="279211"/>
                    <a:pt x="1809306" y="251961"/>
                    <a:pt x="1839967" y="230408"/>
                  </a:cubicBezTo>
                  <a:cubicBezTo>
                    <a:pt x="1853440" y="221122"/>
                    <a:pt x="1867859" y="214231"/>
                    <a:pt x="1883226" y="209738"/>
                  </a:cubicBezTo>
                  <a:cubicBezTo>
                    <a:pt x="1898592" y="205245"/>
                    <a:pt x="1914673" y="202998"/>
                    <a:pt x="1931467" y="202998"/>
                  </a:cubicBezTo>
                  <a:cubicBezTo>
                    <a:pt x="1973573" y="202998"/>
                    <a:pt x="2006487" y="216742"/>
                    <a:pt x="2030212" y="244232"/>
                  </a:cubicBezTo>
                  <a:cubicBezTo>
                    <a:pt x="2046164" y="262977"/>
                    <a:pt x="2058551" y="295424"/>
                    <a:pt x="2067374" y="341572"/>
                  </a:cubicBezTo>
                  <a:lnTo>
                    <a:pt x="2061341" y="240492"/>
                  </a:lnTo>
                  <a:cubicBezTo>
                    <a:pt x="2060419" y="217996"/>
                    <a:pt x="2059623" y="197988"/>
                    <a:pt x="2058951" y="180468"/>
                  </a:cubicBezTo>
                  <a:cubicBezTo>
                    <a:pt x="2058280" y="162948"/>
                    <a:pt x="2057944" y="144633"/>
                    <a:pt x="2057944" y="125524"/>
                  </a:cubicBezTo>
                  <a:close/>
                  <a:moveTo>
                    <a:pt x="7348175" y="51874"/>
                  </a:moveTo>
                  <a:cubicBezTo>
                    <a:pt x="7338287" y="51874"/>
                    <a:pt x="7328259" y="52426"/>
                    <a:pt x="7318090" y="53530"/>
                  </a:cubicBezTo>
                  <a:cubicBezTo>
                    <a:pt x="7307921" y="54634"/>
                    <a:pt x="7297607" y="56550"/>
                    <a:pt x="7287149" y="59279"/>
                  </a:cubicBezTo>
                  <a:cubicBezTo>
                    <a:pt x="7260645" y="65130"/>
                    <a:pt x="7247394" y="73159"/>
                    <a:pt x="7247394" y="83368"/>
                  </a:cubicBezTo>
                  <a:cubicBezTo>
                    <a:pt x="7247394" y="90783"/>
                    <a:pt x="7264499" y="95487"/>
                    <a:pt x="7298711" y="97480"/>
                  </a:cubicBezTo>
                  <a:cubicBezTo>
                    <a:pt x="7350960" y="100202"/>
                    <a:pt x="7386836" y="104385"/>
                    <a:pt x="7406338" y="110028"/>
                  </a:cubicBezTo>
                  <a:cubicBezTo>
                    <a:pt x="7425905" y="116115"/>
                    <a:pt x="7441084" y="125287"/>
                    <a:pt x="7451875" y="137546"/>
                  </a:cubicBezTo>
                  <a:cubicBezTo>
                    <a:pt x="7462665" y="149804"/>
                    <a:pt x="7468061" y="165831"/>
                    <a:pt x="7468061" y="185627"/>
                  </a:cubicBezTo>
                  <a:cubicBezTo>
                    <a:pt x="7468061" y="186577"/>
                    <a:pt x="7467763" y="189530"/>
                    <a:pt x="7467166" y="194486"/>
                  </a:cubicBezTo>
                  <a:lnTo>
                    <a:pt x="7466701" y="198196"/>
                  </a:lnTo>
                  <a:lnTo>
                    <a:pt x="7470285" y="198196"/>
                  </a:lnTo>
                  <a:lnTo>
                    <a:pt x="7557279" y="198196"/>
                  </a:lnTo>
                  <a:cubicBezTo>
                    <a:pt x="7539548" y="100648"/>
                    <a:pt x="7469847" y="51874"/>
                    <a:pt x="7348175" y="51874"/>
                  </a:cubicBezTo>
                  <a:close/>
                  <a:moveTo>
                    <a:pt x="447865" y="25364"/>
                  </a:moveTo>
                  <a:cubicBezTo>
                    <a:pt x="448865" y="25364"/>
                    <a:pt x="450266" y="25476"/>
                    <a:pt x="452066" y="25701"/>
                  </a:cubicBezTo>
                  <a:cubicBezTo>
                    <a:pt x="453866" y="25926"/>
                    <a:pt x="457949" y="26039"/>
                    <a:pt x="464314" y="26039"/>
                  </a:cubicBezTo>
                  <a:cubicBezTo>
                    <a:pt x="453548" y="40148"/>
                    <a:pt x="448165" y="52742"/>
                    <a:pt x="448165" y="63822"/>
                  </a:cubicBezTo>
                  <a:cubicBezTo>
                    <a:pt x="448165" y="74281"/>
                    <a:pt x="454738" y="83457"/>
                    <a:pt x="467882" y="91351"/>
                  </a:cubicBezTo>
                  <a:cubicBezTo>
                    <a:pt x="475719" y="96230"/>
                    <a:pt x="485924" y="98670"/>
                    <a:pt x="498497" y="98670"/>
                  </a:cubicBezTo>
                  <a:cubicBezTo>
                    <a:pt x="504462" y="98670"/>
                    <a:pt x="515261" y="98137"/>
                    <a:pt x="530895" y="97073"/>
                  </a:cubicBezTo>
                  <a:cubicBezTo>
                    <a:pt x="546529" y="96008"/>
                    <a:pt x="568073" y="94333"/>
                    <a:pt x="595527" y="92047"/>
                  </a:cubicBezTo>
                  <a:cubicBezTo>
                    <a:pt x="644590" y="92983"/>
                    <a:pt x="681969" y="102797"/>
                    <a:pt x="707666" y="121488"/>
                  </a:cubicBezTo>
                  <a:cubicBezTo>
                    <a:pt x="733362" y="140180"/>
                    <a:pt x="745088" y="165749"/>
                    <a:pt x="742845" y="198196"/>
                  </a:cubicBezTo>
                  <a:lnTo>
                    <a:pt x="770598" y="198196"/>
                  </a:lnTo>
                  <a:lnTo>
                    <a:pt x="812132" y="248945"/>
                  </a:lnTo>
                  <a:lnTo>
                    <a:pt x="617258" y="248945"/>
                  </a:lnTo>
                  <a:lnTo>
                    <a:pt x="621769" y="253119"/>
                  </a:lnTo>
                  <a:cubicBezTo>
                    <a:pt x="625170" y="257580"/>
                    <a:pt x="628266" y="261383"/>
                    <a:pt x="631060" y="264526"/>
                  </a:cubicBezTo>
                  <a:cubicBezTo>
                    <a:pt x="669236" y="277999"/>
                    <a:pt x="695210" y="292808"/>
                    <a:pt x="708984" y="308953"/>
                  </a:cubicBezTo>
                  <a:cubicBezTo>
                    <a:pt x="730208" y="329713"/>
                    <a:pt x="740820" y="356482"/>
                    <a:pt x="740820" y="389261"/>
                  </a:cubicBezTo>
                  <a:cubicBezTo>
                    <a:pt x="740820" y="422040"/>
                    <a:pt x="727464" y="449356"/>
                    <a:pt x="700754" y="471209"/>
                  </a:cubicBezTo>
                  <a:cubicBezTo>
                    <a:pt x="681980" y="487232"/>
                    <a:pt x="654970" y="498998"/>
                    <a:pt x="619722" y="506506"/>
                  </a:cubicBezTo>
                  <a:cubicBezTo>
                    <a:pt x="643647" y="516865"/>
                    <a:pt x="670123" y="534419"/>
                    <a:pt x="699152" y="559168"/>
                  </a:cubicBezTo>
                  <a:cubicBezTo>
                    <a:pt x="728181" y="583918"/>
                    <a:pt x="760054" y="613884"/>
                    <a:pt x="794773" y="649067"/>
                  </a:cubicBezTo>
                  <a:lnTo>
                    <a:pt x="804063" y="697684"/>
                  </a:lnTo>
                  <a:cubicBezTo>
                    <a:pt x="778410" y="676324"/>
                    <a:pt x="754970" y="656911"/>
                    <a:pt x="733742" y="639444"/>
                  </a:cubicBezTo>
                  <a:cubicBezTo>
                    <a:pt x="712514" y="621978"/>
                    <a:pt x="687599" y="604901"/>
                    <a:pt x="658995" y="588213"/>
                  </a:cubicBezTo>
                  <a:cubicBezTo>
                    <a:pt x="635735" y="575154"/>
                    <a:pt x="610609" y="563315"/>
                    <a:pt x="583616" y="552696"/>
                  </a:cubicBezTo>
                  <a:cubicBezTo>
                    <a:pt x="556623" y="542077"/>
                    <a:pt x="528450" y="533160"/>
                    <a:pt x="499097" y="525944"/>
                  </a:cubicBezTo>
                  <a:lnTo>
                    <a:pt x="451948" y="418895"/>
                  </a:lnTo>
                  <a:cubicBezTo>
                    <a:pt x="489845" y="437005"/>
                    <a:pt x="528293" y="447642"/>
                    <a:pt x="567291" y="450806"/>
                  </a:cubicBezTo>
                  <a:cubicBezTo>
                    <a:pt x="593458" y="452407"/>
                    <a:pt x="617786" y="447377"/>
                    <a:pt x="640275" y="435719"/>
                  </a:cubicBezTo>
                  <a:cubicBezTo>
                    <a:pt x="667664" y="422674"/>
                    <a:pt x="680687" y="404686"/>
                    <a:pt x="679344" y="381755"/>
                  </a:cubicBezTo>
                  <a:cubicBezTo>
                    <a:pt x="679344" y="374175"/>
                    <a:pt x="678235" y="366960"/>
                    <a:pt x="676017" y="360109"/>
                  </a:cubicBezTo>
                  <a:cubicBezTo>
                    <a:pt x="673799" y="353259"/>
                    <a:pt x="670588" y="347229"/>
                    <a:pt x="666384" y="342021"/>
                  </a:cubicBezTo>
                  <a:cubicBezTo>
                    <a:pt x="662179" y="336814"/>
                    <a:pt x="657382" y="332670"/>
                    <a:pt x="651993" y="329591"/>
                  </a:cubicBezTo>
                  <a:cubicBezTo>
                    <a:pt x="646603" y="326512"/>
                    <a:pt x="640514" y="324973"/>
                    <a:pt x="633728" y="324973"/>
                  </a:cubicBezTo>
                  <a:cubicBezTo>
                    <a:pt x="630956" y="324973"/>
                    <a:pt x="628145" y="325410"/>
                    <a:pt x="625295" y="326285"/>
                  </a:cubicBezTo>
                  <a:cubicBezTo>
                    <a:pt x="622444" y="327161"/>
                    <a:pt x="621037" y="327595"/>
                    <a:pt x="621073" y="327587"/>
                  </a:cubicBezTo>
                  <a:cubicBezTo>
                    <a:pt x="621073" y="343804"/>
                    <a:pt x="612697" y="360042"/>
                    <a:pt x="595944" y="376301"/>
                  </a:cubicBezTo>
                  <a:cubicBezTo>
                    <a:pt x="578957" y="392310"/>
                    <a:pt x="560826" y="400314"/>
                    <a:pt x="541552" y="400314"/>
                  </a:cubicBezTo>
                  <a:cubicBezTo>
                    <a:pt x="528722" y="400314"/>
                    <a:pt x="516860" y="396296"/>
                    <a:pt x="505965" y="388259"/>
                  </a:cubicBezTo>
                  <a:cubicBezTo>
                    <a:pt x="495071" y="380223"/>
                    <a:pt x="489624" y="369400"/>
                    <a:pt x="489624" y="355791"/>
                  </a:cubicBezTo>
                  <a:cubicBezTo>
                    <a:pt x="489624" y="333074"/>
                    <a:pt x="499307" y="312743"/>
                    <a:pt x="518674" y="294798"/>
                  </a:cubicBezTo>
                  <a:cubicBezTo>
                    <a:pt x="536662" y="278188"/>
                    <a:pt x="556354" y="268877"/>
                    <a:pt x="577749" y="266862"/>
                  </a:cubicBezTo>
                  <a:cubicBezTo>
                    <a:pt x="577749" y="265633"/>
                    <a:pt x="570731" y="259661"/>
                    <a:pt x="556693" y="248945"/>
                  </a:cubicBezTo>
                  <a:lnTo>
                    <a:pt x="434942" y="248945"/>
                  </a:lnTo>
                  <a:lnTo>
                    <a:pt x="393419" y="198196"/>
                  </a:lnTo>
                  <a:lnTo>
                    <a:pt x="655920" y="198196"/>
                  </a:lnTo>
                  <a:cubicBezTo>
                    <a:pt x="660670" y="198196"/>
                    <a:pt x="665603" y="197709"/>
                    <a:pt x="670718" y="196734"/>
                  </a:cubicBezTo>
                  <a:cubicBezTo>
                    <a:pt x="675833" y="195758"/>
                    <a:pt x="680880" y="194374"/>
                    <a:pt x="685859" y="192581"/>
                  </a:cubicBezTo>
                  <a:cubicBezTo>
                    <a:pt x="696761" y="188745"/>
                    <a:pt x="702211" y="183334"/>
                    <a:pt x="702211" y="176347"/>
                  </a:cubicBezTo>
                  <a:cubicBezTo>
                    <a:pt x="702211" y="170504"/>
                    <a:pt x="695818" y="165767"/>
                    <a:pt x="683030" y="162138"/>
                  </a:cubicBezTo>
                  <a:cubicBezTo>
                    <a:pt x="678580" y="160531"/>
                    <a:pt x="673595" y="159407"/>
                    <a:pt x="668077" y="158768"/>
                  </a:cubicBezTo>
                  <a:cubicBezTo>
                    <a:pt x="662558" y="158129"/>
                    <a:pt x="656938" y="157809"/>
                    <a:pt x="651216" y="157809"/>
                  </a:cubicBezTo>
                  <a:cubicBezTo>
                    <a:pt x="645151" y="157809"/>
                    <a:pt x="637539" y="158034"/>
                    <a:pt x="628381" y="158484"/>
                  </a:cubicBezTo>
                  <a:cubicBezTo>
                    <a:pt x="619222" y="158934"/>
                    <a:pt x="608364" y="159609"/>
                    <a:pt x="595805" y="160509"/>
                  </a:cubicBezTo>
                  <a:cubicBezTo>
                    <a:pt x="583496" y="161388"/>
                    <a:pt x="572647" y="162056"/>
                    <a:pt x="563256" y="162513"/>
                  </a:cubicBezTo>
                  <a:cubicBezTo>
                    <a:pt x="553866" y="162970"/>
                    <a:pt x="545960" y="163199"/>
                    <a:pt x="539537" y="163199"/>
                  </a:cubicBezTo>
                  <a:cubicBezTo>
                    <a:pt x="509898" y="163199"/>
                    <a:pt x="482705" y="155998"/>
                    <a:pt x="457959" y="141596"/>
                  </a:cubicBezTo>
                  <a:cubicBezTo>
                    <a:pt x="428384" y="124251"/>
                    <a:pt x="413597" y="101245"/>
                    <a:pt x="413597" y="72577"/>
                  </a:cubicBezTo>
                  <a:cubicBezTo>
                    <a:pt x="413597" y="66190"/>
                    <a:pt x="416736" y="57522"/>
                    <a:pt x="423016" y="46570"/>
                  </a:cubicBezTo>
                  <a:cubicBezTo>
                    <a:pt x="431324" y="31075"/>
                    <a:pt x="439607" y="24007"/>
                    <a:pt x="447865" y="25364"/>
                  </a:cubicBezTo>
                  <a:close/>
                  <a:moveTo>
                    <a:pt x="7362973" y="0"/>
                  </a:moveTo>
                  <a:cubicBezTo>
                    <a:pt x="7488924" y="0"/>
                    <a:pt x="7570066" y="66090"/>
                    <a:pt x="7606399" y="198271"/>
                  </a:cubicBezTo>
                  <a:lnTo>
                    <a:pt x="7640389" y="198271"/>
                  </a:lnTo>
                  <a:lnTo>
                    <a:pt x="7681323" y="248945"/>
                  </a:lnTo>
                  <a:lnTo>
                    <a:pt x="7607995" y="248945"/>
                  </a:lnTo>
                  <a:lnTo>
                    <a:pt x="7607995" y="642520"/>
                  </a:lnTo>
                  <a:lnTo>
                    <a:pt x="7557279" y="600847"/>
                  </a:lnTo>
                  <a:lnTo>
                    <a:pt x="7557279" y="248945"/>
                  </a:lnTo>
                  <a:lnTo>
                    <a:pt x="7513319" y="248945"/>
                  </a:lnTo>
                  <a:lnTo>
                    <a:pt x="7506112" y="248945"/>
                  </a:lnTo>
                  <a:lnTo>
                    <a:pt x="7316493" y="248945"/>
                  </a:lnTo>
                  <a:lnTo>
                    <a:pt x="7316493" y="263497"/>
                  </a:lnTo>
                  <a:cubicBezTo>
                    <a:pt x="7358271" y="263497"/>
                    <a:pt x="7393407" y="282500"/>
                    <a:pt x="7421903" y="320504"/>
                  </a:cubicBezTo>
                  <a:cubicBezTo>
                    <a:pt x="7448064" y="353544"/>
                    <a:pt x="7461144" y="389974"/>
                    <a:pt x="7461144" y="429793"/>
                  </a:cubicBezTo>
                  <a:cubicBezTo>
                    <a:pt x="7461144" y="440073"/>
                    <a:pt x="7459448" y="449819"/>
                    <a:pt x="7456055" y="459031"/>
                  </a:cubicBezTo>
                  <a:cubicBezTo>
                    <a:pt x="7452661" y="468243"/>
                    <a:pt x="7447967" y="476470"/>
                    <a:pt x="7441974" y="483714"/>
                  </a:cubicBezTo>
                  <a:cubicBezTo>
                    <a:pt x="7435980" y="490958"/>
                    <a:pt x="7428745" y="496698"/>
                    <a:pt x="7420269" y="500934"/>
                  </a:cubicBezTo>
                  <a:cubicBezTo>
                    <a:pt x="7411793" y="505170"/>
                    <a:pt x="7402501" y="507288"/>
                    <a:pt x="7392393" y="507288"/>
                  </a:cubicBezTo>
                  <a:cubicBezTo>
                    <a:pt x="7385171" y="507288"/>
                    <a:pt x="7378245" y="505885"/>
                    <a:pt x="7371615" y="503077"/>
                  </a:cubicBezTo>
                  <a:cubicBezTo>
                    <a:pt x="7364985" y="500270"/>
                    <a:pt x="7359035" y="496607"/>
                    <a:pt x="7353763" y="492088"/>
                  </a:cubicBezTo>
                  <a:cubicBezTo>
                    <a:pt x="7348491" y="487570"/>
                    <a:pt x="7344171" y="482071"/>
                    <a:pt x="7340802" y="475592"/>
                  </a:cubicBezTo>
                  <a:cubicBezTo>
                    <a:pt x="7337435" y="469112"/>
                    <a:pt x="7335750" y="461919"/>
                    <a:pt x="7335750" y="454010"/>
                  </a:cubicBezTo>
                  <a:cubicBezTo>
                    <a:pt x="7335750" y="440230"/>
                    <a:pt x="7340655" y="428693"/>
                    <a:pt x="7350468" y="419399"/>
                  </a:cubicBezTo>
                  <a:cubicBezTo>
                    <a:pt x="7360280" y="410105"/>
                    <a:pt x="7372462" y="405458"/>
                    <a:pt x="7387013" y="405458"/>
                  </a:cubicBezTo>
                  <a:cubicBezTo>
                    <a:pt x="7395943" y="405458"/>
                    <a:pt x="7403905" y="407530"/>
                    <a:pt x="7410899" y="411673"/>
                  </a:cubicBezTo>
                  <a:cubicBezTo>
                    <a:pt x="7414395" y="413745"/>
                    <a:pt x="7417059" y="415887"/>
                    <a:pt x="7418890" y="418100"/>
                  </a:cubicBezTo>
                  <a:lnTo>
                    <a:pt x="7420489" y="421763"/>
                  </a:lnTo>
                  <a:lnTo>
                    <a:pt x="7418695" y="404909"/>
                  </a:lnTo>
                  <a:cubicBezTo>
                    <a:pt x="7415040" y="388123"/>
                    <a:pt x="7405905" y="372422"/>
                    <a:pt x="7391289" y="357806"/>
                  </a:cubicBezTo>
                  <a:cubicBezTo>
                    <a:pt x="7372437" y="337260"/>
                    <a:pt x="7347276" y="327184"/>
                    <a:pt x="7315809" y="327577"/>
                  </a:cubicBezTo>
                  <a:lnTo>
                    <a:pt x="7315809" y="641845"/>
                  </a:lnTo>
                  <a:cubicBezTo>
                    <a:pt x="7306921" y="641252"/>
                    <a:pt x="7300619" y="639871"/>
                    <a:pt x="7296900" y="637703"/>
                  </a:cubicBezTo>
                  <a:cubicBezTo>
                    <a:pt x="7293183" y="635535"/>
                    <a:pt x="7291151" y="634001"/>
                    <a:pt x="7290809" y="633101"/>
                  </a:cubicBezTo>
                  <a:cubicBezTo>
                    <a:pt x="7280743" y="608476"/>
                    <a:pt x="7269731" y="586927"/>
                    <a:pt x="7257773" y="568453"/>
                  </a:cubicBezTo>
                  <a:cubicBezTo>
                    <a:pt x="7245813" y="549980"/>
                    <a:pt x="7232526" y="533435"/>
                    <a:pt x="7217910" y="518819"/>
                  </a:cubicBezTo>
                  <a:cubicBezTo>
                    <a:pt x="7184927" y="485829"/>
                    <a:pt x="7147237" y="466855"/>
                    <a:pt x="7104839" y="461897"/>
                  </a:cubicBezTo>
                  <a:lnTo>
                    <a:pt x="7048464" y="388709"/>
                  </a:lnTo>
                  <a:cubicBezTo>
                    <a:pt x="7114701" y="334981"/>
                    <a:pt x="7187585" y="295230"/>
                    <a:pt x="7267117" y="269455"/>
                  </a:cubicBezTo>
                  <a:lnTo>
                    <a:pt x="7267117" y="248945"/>
                  </a:lnTo>
                  <a:lnTo>
                    <a:pt x="7026219" y="248945"/>
                  </a:lnTo>
                  <a:lnTo>
                    <a:pt x="6983881" y="198196"/>
                  </a:lnTo>
                  <a:lnTo>
                    <a:pt x="7424989" y="198196"/>
                  </a:lnTo>
                  <a:lnTo>
                    <a:pt x="7426082" y="196246"/>
                  </a:lnTo>
                  <a:cubicBezTo>
                    <a:pt x="7428771" y="190617"/>
                    <a:pt x="7430117" y="185730"/>
                    <a:pt x="7430117" y="181587"/>
                  </a:cubicBezTo>
                  <a:cubicBezTo>
                    <a:pt x="7430117" y="171379"/>
                    <a:pt x="7412850" y="164446"/>
                    <a:pt x="7378317" y="160788"/>
                  </a:cubicBezTo>
                  <a:cubicBezTo>
                    <a:pt x="7348463" y="157116"/>
                    <a:pt x="7325321" y="154193"/>
                    <a:pt x="7308891" y="152017"/>
                  </a:cubicBezTo>
                  <a:cubicBezTo>
                    <a:pt x="7292459" y="149842"/>
                    <a:pt x="7280962" y="148204"/>
                    <a:pt x="7274397" y="147104"/>
                  </a:cubicBezTo>
                  <a:cubicBezTo>
                    <a:pt x="7256523" y="141453"/>
                    <a:pt x="7242129" y="133170"/>
                    <a:pt x="7231213" y="122255"/>
                  </a:cubicBezTo>
                  <a:cubicBezTo>
                    <a:pt x="7220297" y="111339"/>
                    <a:pt x="7214839" y="97941"/>
                    <a:pt x="7214839" y="82060"/>
                  </a:cubicBezTo>
                  <a:cubicBezTo>
                    <a:pt x="7214839" y="68459"/>
                    <a:pt x="7219997" y="56386"/>
                    <a:pt x="7230313" y="45841"/>
                  </a:cubicBezTo>
                  <a:cubicBezTo>
                    <a:pt x="7240629" y="35297"/>
                    <a:pt x="7254873" y="25968"/>
                    <a:pt x="7273047" y="17852"/>
                  </a:cubicBezTo>
                  <a:cubicBezTo>
                    <a:pt x="7286413" y="12959"/>
                    <a:pt x="7301049" y="8760"/>
                    <a:pt x="7316954" y="5256"/>
                  </a:cubicBezTo>
                  <a:cubicBezTo>
                    <a:pt x="7332859" y="1752"/>
                    <a:pt x="7348199" y="0"/>
                    <a:pt x="7362973" y="0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1F135C6-B7A7-4704-BBF4-2D08BFE811D3}"/>
                </a:ext>
              </a:extLst>
            </p:cNvPr>
            <p:cNvSpPr txBox="1"/>
            <p:nvPr/>
          </p:nvSpPr>
          <p:spPr>
            <a:xfrm>
              <a:off x="11785327" y="2799846"/>
              <a:ext cx="647700" cy="577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Kalpurush" panose="02000600000000000000" pitchFamily="2" charset="0"/>
                  <a:cs typeface="Kalpurush" panose="02000600000000000000" pitchFamily="2" charset="0"/>
                </a:rPr>
                <a:t>?</a:t>
              </a:r>
              <a:endParaRPr lang="en-US" sz="28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0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278 L -0.34427 -0.24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236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0.36042 -0.280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1402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278 L -0.34896 0.2305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13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36354 0.195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8757" y="2696999"/>
            <a:ext cx="8418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/>
            <a:endParaRPr lang="en-US" sz="4400" b="1" dirty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274320" algn="ctr"/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:-8,9-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ঝুঁকিতে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endParaRPr lang="en-US" sz="4400" b="1" dirty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274320" algn="ctr"/>
            <a:endParaRPr lang="en-US" sz="4400" b="1" dirty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274320" algn="ctr"/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:-10-মানবদেহে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প্রতিকার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4400" b="1" dirty="0">
              <a:ln w="24500" cmpd="dbl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56969" y="417893"/>
            <a:ext cx="5201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/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6969" y="2050749"/>
            <a:ext cx="5201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/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নিম্নশ্রেণির</a:t>
            </a:r>
            <a:r>
              <a:rPr lang="en-US" sz="44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endParaRPr lang="en-US" sz="4400" b="1" dirty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3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513632" y="171450"/>
            <a:ext cx="6935168" cy="1154792"/>
          </a:xfrm>
          <a:prstGeom prst="doubleWave">
            <a:avLst>
              <a:gd name="adj1" fmla="val 12500"/>
              <a:gd name="adj2" fmla="val -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4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76679" y="1621071"/>
            <a:ext cx="522515" cy="711199"/>
          </a:xfrm>
          <a:prstGeom prst="star6">
            <a:avLst>
              <a:gd name="adj" fmla="val 20822"/>
              <a:gd name="h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6-Point Star 5"/>
          <p:cNvSpPr/>
          <p:nvPr/>
        </p:nvSpPr>
        <p:spPr>
          <a:xfrm>
            <a:off x="210459" y="2803988"/>
            <a:ext cx="522515" cy="711199"/>
          </a:xfrm>
          <a:prstGeom prst="star6">
            <a:avLst>
              <a:gd name="adj" fmla="val 20822"/>
              <a:gd name="h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146958" y="3801843"/>
            <a:ext cx="522515" cy="711199"/>
          </a:xfrm>
          <a:prstGeom prst="star6">
            <a:avLst>
              <a:gd name="adj" fmla="val 20822"/>
              <a:gd name="h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714500"/>
            <a:ext cx="7734300" cy="5524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ঝুকি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" y="2805871"/>
            <a:ext cx="9772650" cy="71837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ঝুঁকিতে</a:t>
            </a:r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অণুজীবের</a:t>
            </a:r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" y="4019550"/>
            <a:ext cx="10096500" cy="135255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4962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ঝুকিতে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অনুজীবের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ভূমিকা,প্রতিরোধ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181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0E496-6890-4CE3-8817-A9BAE00D7767}"/>
              </a:ext>
            </a:extLst>
          </p:cNvPr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091" y="2295526"/>
            <a:ext cx="2651760" cy="228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1EB81A-5F1B-461E-97EE-98973B824F99}"/>
              </a:ext>
            </a:extLst>
          </p:cNvPr>
          <p:cNvSpPr/>
          <p:nvPr/>
        </p:nvSpPr>
        <p:spPr>
          <a:xfrm>
            <a:off x="404908" y="5791375"/>
            <a:ext cx="1728692" cy="10666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গ্যাষ্টিক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D920F-E9B2-4C07-86D7-9EDDF2C95A45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816" y="2306043"/>
            <a:ext cx="2651760" cy="228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6535B3-6F75-40B7-A5F5-B28069F78431}"/>
              </a:ext>
            </a:extLst>
          </p:cNvPr>
          <p:cNvSpPr/>
          <p:nvPr/>
        </p:nvSpPr>
        <p:spPr>
          <a:xfrm>
            <a:off x="10043730" y="2155902"/>
            <a:ext cx="1538670" cy="110164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সর্দি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33419C-2B35-49D0-9E79-5AAB7EDBDFDF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816" y="2279722"/>
            <a:ext cx="2651760" cy="2286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2A2449-6B9C-44E0-AD41-CD79E72CB8BA}"/>
              </a:ext>
            </a:extLst>
          </p:cNvPr>
          <p:cNvSpPr/>
          <p:nvPr/>
        </p:nvSpPr>
        <p:spPr>
          <a:xfrm>
            <a:off x="509301" y="2073646"/>
            <a:ext cx="1142389" cy="8796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কাঁশি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E8884B-A2FE-473E-8A51-7536D6CD6BCD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225" y="2289284"/>
            <a:ext cx="2651760" cy="228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6DA1C75-B736-4A67-A7F8-906E8D598F6A}"/>
              </a:ext>
            </a:extLst>
          </p:cNvPr>
          <p:cNvSpPr/>
          <p:nvPr/>
        </p:nvSpPr>
        <p:spPr>
          <a:xfrm>
            <a:off x="10243684" y="6037151"/>
            <a:ext cx="1529216" cy="8796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ADF1D-88F5-47CB-8365-18197E790E61}"/>
              </a:ext>
            </a:extLst>
          </p:cNvPr>
          <p:cNvSpPr/>
          <p:nvPr/>
        </p:nvSpPr>
        <p:spPr>
          <a:xfrm>
            <a:off x="2619646" y="3032316"/>
            <a:ext cx="6695804" cy="81578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 প্রকার রোগজীবাণুর কারণে</a:t>
            </a:r>
            <a:endParaRPr lang="en-US" sz="19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BBA6B8-FD89-444E-9201-6DF2D902D48D}"/>
              </a:ext>
            </a:extLst>
          </p:cNvPr>
          <p:cNvSpPr/>
          <p:nvPr/>
        </p:nvSpPr>
        <p:spPr>
          <a:xfrm>
            <a:off x="2608461" y="3123055"/>
            <a:ext cx="6695804" cy="6477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199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3E7E7E-89B1-4F7D-97F6-82476EBFF3EE}"/>
              </a:ext>
            </a:extLst>
          </p:cNvPr>
          <p:cNvSpPr txBox="1"/>
          <p:nvPr/>
        </p:nvSpPr>
        <p:spPr>
          <a:xfrm>
            <a:off x="3430556" y="2968425"/>
            <a:ext cx="5638800" cy="8191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রোগগুলো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কারনে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8972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42226 0.181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20" y="909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7.40741E-7 L 0.34232 -0.31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9" y="-158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40612 -0.321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1606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33268 0.218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58333E-6 1.85185E-6 L -4.58333E-6 -0.07222 " pathEditMode="relative" rAng="0" ptsTypes="AA">
                                      <p:cBhvr>
                                        <p:cTn id="33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5" grpId="0"/>
      <p:bldP spid="15" grpId="1"/>
      <p:bldP spid="23" grpId="0"/>
      <p:bldP spid="25" grpId="0" build="allAtOnce"/>
      <p:bldP spid="25" grpId="1" build="allAtOnce"/>
      <p:bldP spid="25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32CC8F9-89ED-400D-958D-EE63E03C074E}"/>
              </a:ext>
            </a:extLst>
          </p:cNvPr>
          <p:cNvGrpSpPr/>
          <p:nvPr/>
        </p:nvGrpSpPr>
        <p:grpSpPr>
          <a:xfrm>
            <a:off x="138084" y="-189689"/>
            <a:ext cx="3550513" cy="3366841"/>
            <a:chOff x="138084" y="-189688"/>
            <a:chExt cx="3039581" cy="2593746"/>
          </a:xfrm>
        </p:grpSpPr>
        <p:pic>
          <p:nvPicPr>
            <p:cNvPr id="3" name="Picture 2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84" y="0"/>
              <a:ext cx="2937734" cy="240405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522330" y="-189688"/>
              <a:ext cx="1655335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আমশয়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7A3250-3475-45C7-B9E6-6230F382E47B}"/>
              </a:ext>
            </a:extLst>
          </p:cNvPr>
          <p:cNvGrpSpPr/>
          <p:nvPr/>
        </p:nvGrpSpPr>
        <p:grpSpPr>
          <a:xfrm>
            <a:off x="8338088" y="190924"/>
            <a:ext cx="3564352" cy="3141212"/>
            <a:chOff x="9044940" y="190924"/>
            <a:chExt cx="2857500" cy="2444524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4940" y="266270"/>
              <a:ext cx="2857500" cy="23691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263290" y="190924"/>
              <a:ext cx="1358602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8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জ্বর</a:t>
              </a:r>
              <a:endParaRPr lang="en-US" sz="48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F0374-2BCA-4B9A-859F-F9E62EF2CEED}"/>
              </a:ext>
            </a:extLst>
          </p:cNvPr>
          <p:cNvGrpSpPr/>
          <p:nvPr/>
        </p:nvGrpSpPr>
        <p:grpSpPr>
          <a:xfrm>
            <a:off x="8291593" y="3626603"/>
            <a:ext cx="3642122" cy="3231397"/>
            <a:chOff x="8971711" y="4362450"/>
            <a:chExt cx="2962004" cy="2495550"/>
          </a:xfrm>
        </p:grpSpPr>
        <p:pic>
          <p:nvPicPr>
            <p:cNvPr id="9" name="Picture 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1711" y="4362450"/>
              <a:ext cx="2962004" cy="24955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30559" y="4599769"/>
              <a:ext cx="1001306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 err="1">
                  <a:ln/>
                  <a:latin typeface="NikoshBAN" panose="02000000000000000000" pitchFamily="2" charset="0"/>
                  <a:cs typeface="NikoshBAN" panose="02000000000000000000" pitchFamily="2" charset="0"/>
                </a:rPr>
                <a:t>ছুঁলি</a:t>
              </a:r>
              <a:endParaRPr lang="en-US" sz="4400" b="1" dirty="0">
                <a:ln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48D7CE5-0CE0-4BEF-B32F-7412E498DD94}"/>
              </a:ext>
            </a:extLst>
          </p:cNvPr>
          <p:cNvGrpSpPr/>
          <p:nvPr/>
        </p:nvGrpSpPr>
        <p:grpSpPr>
          <a:xfrm>
            <a:off x="209550" y="3611105"/>
            <a:ext cx="3541040" cy="3050045"/>
            <a:chOff x="209550" y="4337050"/>
            <a:chExt cx="2895600" cy="2324100"/>
          </a:xfrm>
        </p:grpSpPr>
        <p:pic>
          <p:nvPicPr>
            <p:cNvPr id="12" name="Picture 11"/>
            <p:cNvPicPr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550" y="4337050"/>
              <a:ext cx="2895600" cy="23241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007779" y="4363419"/>
              <a:ext cx="207638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dirty="0" err="1">
                  <a:ln/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ডেঙ্গুজ্বর</a:t>
              </a:r>
              <a:endParaRPr lang="en-US" sz="4400" b="1" dirty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Cloud 13"/>
          <p:cNvSpPr/>
          <p:nvPr/>
        </p:nvSpPr>
        <p:spPr>
          <a:xfrm>
            <a:off x="4407668" y="2238835"/>
            <a:ext cx="3381086" cy="33778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কী,কী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Cloud 16"/>
          <p:cNvSpPr/>
          <p:nvPr/>
        </p:nvSpPr>
        <p:spPr>
          <a:xfrm>
            <a:off x="4020712" y="1947619"/>
            <a:ext cx="4124003" cy="42702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,এন্টামিবা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881B6-1E84-458C-9FEC-EB3D6966FE38}"/>
              </a:ext>
            </a:extLst>
          </p:cNvPr>
          <p:cNvSpPr txBox="1"/>
          <p:nvPr/>
        </p:nvSpPr>
        <p:spPr>
          <a:xfrm>
            <a:off x="4044686" y="3635376"/>
            <a:ext cx="410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পারছ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06164E-427B-4E92-909C-016CEF5F8067}"/>
              </a:ext>
            </a:extLst>
          </p:cNvPr>
          <p:cNvSpPr txBox="1"/>
          <p:nvPr/>
        </p:nvSpPr>
        <p:spPr>
          <a:xfrm>
            <a:off x="4044686" y="3635376"/>
            <a:ext cx="4107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20" grpId="0"/>
      <p:bldP spid="20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354</Words>
  <Application>Microsoft Office PowerPoint</Application>
  <PresentationFormat>Widescreen</PresentationFormat>
  <Paragraphs>95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Office Theme</vt:lpstr>
      <vt:lpstr>https://www.youtube.com/watch?v=2hTVGW1XcRc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masud</cp:lastModifiedBy>
  <cp:revision>92</cp:revision>
  <dcterms:created xsi:type="dcterms:W3CDTF">2020-05-26T07:53:52Z</dcterms:created>
  <dcterms:modified xsi:type="dcterms:W3CDTF">2021-08-16T12:06:25Z</dcterms:modified>
</cp:coreProperties>
</file>