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10" r:id="rId2"/>
    <p:sldId id="289" r:id="rId3"/>
    <p:sldId id="282" r:id="rId4"/>
    <p:sldId id="280" r:id="rId5"/>
    <p:sldId id="281" r:id="rId6"/>
    <p:sldId id="307" r:id="rId7"/>
    <p:sldId id="286" r:id="rId8"/>
    <p:sldId id="309" r:id="rId9"/>
    <p:sldId id="290" r:id="rId10"/>
    <p:sldId id="285" r:id="rId11"/>
    <p:sldId id="295" r:id="rId12"/>
    <p:sldId id="298" r:id="rId13"/>
    <p:sldId id="299" r:id="rId14"/>
    <p:sldId id="284" r:id="rId15"/>
    <p:sldId id="304" r:id="rId16"/>
    <p:sldId id="303" r:id="rId17"/>
    <p:sldId id="30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8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8B78E-325B-444F-AEF8-615EB01672B0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C6C58-E2A1-4C01-B6C8-1F09F92E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72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6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55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9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97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8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2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6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95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37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0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7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0A717-7554-4A6F-AA1A-95098DA24AC1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1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139700"/>
            <a:ext cx="11887200" cy="6629400"/>
          </a:xfrm>
          <a:prstGeom prst="rect">
            <a:avLst/>
          </a:prstGeom>
          <a:ln w="889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4760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019" y="1704647"/>
            <a:ext cx="3059112" cy="21431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4357688" y="628650"/>
            <a:ext cx="2771775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জোড়ায়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643188" y="4400550"/>
            <a:ext cx="6457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অসুর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নৃত্য</a:t>
            </a:r>
            <a:r>
              <a:rPr lang="en-US" sz="2400" dirty="0" smtClean="0"/>
              <a:t>, </a:t>
            </a:r>
            <a:r>
              <a:rPr lang="en-US" sz="2400" dirty="0" err="1" smtClean="0"/>
              <a:t>ঘৃণার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কার্তুজ</a:t>
            </a:r>
            <a:r>
              <a:rPr lang="en-US" sz="2400" dirty="0" smtClean="0"/>
              <a:t>, </a:t>
            </a:r>
            <a:r>
              <a:rPr lang="en-US" sz="2400" dirty="0" err="1" smtClean="0"/>
              <a:t>হানাদার</a:t>
            </a:r>
            <a:r>
              <a:rPr lang="en-US" sz="2400" dirty="0" smtClean="0"/>
              <a:t>, </a:t>
            </a:r>
            <a:r>
              <a:rPr lang="en-US" sz="2400" dirty="0" err="1" smtClean="0"/>
              <a:t>শব্দগুলোর</a:t>
            </a:r>
            <a:r>
              <a:rPr lang="en-US" sz="2400" dirty="0" smtClean="0"/>
              <a:t> </a:t>
            </a:r>
            <a:r>
              <a:rPr lang="en-US" sz="2400" dirty="0" err="1" smtClean="0"/>
              <a:t>অর্থ</a:t>
            </a:r>
            <a:r>
              <a:rPr lang="en-US" sz="2400" dirty="0" smtClean="0"/>
              <a:t> </a:t>
            </a:r>
            <a:r>
              <a:rPr lang="en-US" sz="2400" dirty="0" err="1" smtClean="0"/>
              <a:t>সহ</a:t>
            </a:r>
            <a:r>
              <a:rPr lang="en-US" sz="2400" dirty="0" smtClean="0"/>
              <a:t> ২টি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বাক্য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লিখ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903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85825" y="2400300"/>
            <a:ext cx="977265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তোদের অসুর নৃত্য…ঠা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ঠা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হাসি…ফিরিয়ে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দিয়েছি</a:t>
            </a:r>
            <a:b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তোদের রক্তাক্ত হাতমুচড়ে দিয়েছি নয়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মাসে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bn-IN" sz="32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চির </a:t>
            </a:r>
            <a:r>
              <a:rPr lang="bn-IN" sz="32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কবিতার দেশ…ভেবেছিলি অস্ত্রে মাত হবে</a:t>
            </a:r>
            <a:br>
              <a:rPr lang="bn-IN" sz="32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2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বাঙালি অনার্য জাতি,খর্বদেহ…ভাত খায়, </a:t>
            </a:r>
            <a:r>
              <a:rPr lang="bn-IN" sz="28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ভীতু</a:t>
            </a:r>
            <a:endParaRPr lang="en-US" sz="2800" b="1" dirty="0" smtClean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bn-IN" sz="28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 </a:t>
            </a:r>
            <a:r>
              <a:rPr lang="bn-IN" sz="28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ঘটল শেষে, কে দেখাল</a:t>
            </a:r>
            <a:r>
              <a:rPr lang="en-US" sz="28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 প্রতিরোধ</a:t>
            </a:r>
            <a:br>
              <a:rPr lang="bn-IN" sz="28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8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 আ ক খ</a:t>
            </a:r>
            <a:r>
              <a:rPr lang="en-US" sz="28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বর্ণমালা পথে পথে তেপান্তরে </a:t>
            </a:r>
            <a:r>
              <a:rPr lang="bn-IN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ঘুরে</a:t>
            </a:r>
            <a:endParaRPr lang="en-US" sz="3200" dirty="0" smtClean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উদ্বাস্ত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আশ্রয়হীন … পোড়াগ্রাম… মাতৃ অপমানে</a:t>
            </a:r>
            <a:b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কার রক্ত ছুঁয়ে শেষে হয়ে গেল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ঘৃণার কার্তুজ।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endParaRPr lang="en-US" sz="3600" b="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43450" y="485775"/>
            <a:ext cx="2500313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/>
              <a:t>পাঠ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বিশ্লেষন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38" y="357188"/>
            <a:ext cx="2564267" cy="24431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8192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72025" y="557213"/>
            <a:ext cx="27432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পাঠ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বিশ্লেষন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1957388" y="3266159"/>
            <a:ext cx="8929687" cy="3148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IN" sz="40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সাহসী জননী বাংলা,</a:t>
            </a:r>
            <a:r>
              <a:rPr lang="en-US" sz="40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বুকে চাপা মৃতের আগুন</a:t>
            </a:r>
            <a:br>
              <a:rPr lang="bn-IN" sz="40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0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রাত জাগে পাহারায়…বুড়িগঙ্গা পদ্মা </a:t>
            </a:r>
            <a:r>
              <a:rPr lang="bn-IN" sz="40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নদীতীর</a:t>
            </a:r>
            <a:endParaRPr lang="en-US" sz="4000" b="1" dirty="0" smtClean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bn-IN" sz="40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ডাকাত </a:t>
            </a:r>
            <a:r>
              <a:rPr lang="bn-IN" sz="40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পড়েছে গ্রামে,</a:t>
            </a:r>
            <a:r>
              <a:rPr lang="en-US" sz="40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মধ্যরাতে হানাদার আসে</a:t>
            </a:r>
            <a:br>
              <a:rPr lang="bn-IN" sz="40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0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 বোন কে ঘুমায়?</a:t>
            </a:r>
            <a:r>
              <a:rPr lang="en-US" sz="40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জাগে নীলকমলেরা জাগে।</a:t>
            </a:r>
            <a:endParaRPr lang="en-US" sz="4000" b="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en-US" sz="40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06" y="458657"/>
            <a:ext cx="2671763" cy="18430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1145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85" y="444500"/>
            <a:ext cx="2426515" cy="15128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5372100" y="628650"/>
            <a:ext cx="2586038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পাঠ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বিশ্লেষন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1243014" y="2571750"/>
            <a:ext cx="961548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IN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গ্রেনেড উঠেছে হাতে…</a:t>
            </a:r>
            <a:r>
              <a:rPr lang="en-US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কবিতার হাতে রাইফেল</a:t>
            </a:r>
            <a:br>
              <a:rPr lang="bn-IN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এবার বাঘের থাবা, ভোজ</a:t>
            </a:r>
            <a:r>
              <a:rPr lang="en-US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 আজ </a:t>
            </a:r>
            <a:r>
              <a:rPr lang="bn-IN" sz="36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প্রতিশোধে</a:t>
            </a:r>
            <a:endParaRPr lang="en-US" sz="3600" b="1" dirty="0" smtClean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bn-IN" sz="36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 </a:t>
            </a:r>
            <a:r>
              <a:rPr lang="bn-IN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সঙ্গে যে রকম, সে রকম</a:t>
            </a:r>
            <a:r>
              <a:rPr lang="en-US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খেলবে বাঙালি</a:t>
            </a:r>
            <a:br>
              <a:rPr lang="bn-IN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খেলেছি, মেরেছি সুখে …কান</a:t>
            </a:r>
            <a:r>
              <a:rPr lang="en-US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কেটে দিয়েছি তোদের</a:t>
            </a:r>
            <a:r>
              <a:rPr lang="bn-IN" sz="36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 smtClean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bn-IN" sz="36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এসেছি </a:t>
            </a:r>
            <a:r>
              <a:rPr lang="bn-IN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 ফিরে …</a:t>
            </a:r>
            <a:r>
              <a:rPr lang="en-US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রাতজাগা নির্বাসন শেষে</a:t>
            </a:r>
            <a:br>
              <a:rPr lang="bn-IN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এসেছি জননী বঙ্গে স্বাধীনতা উড়িয়ে উড়িয়ে …</a:t>
            </a:r>
            <a:endParaRPr lang="en-US" sz="3600" b="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endParaRPr lang="en-US" sz="4000" b="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endParaRPr lang="en-US" sz="4000" b="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11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14913" y="685800"/>
            <a:ext cx="2200276" cy="714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0" y="2082799"/>
            <a:ext cx="3467100" cy="20748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628650" y="4614863"/>
            <a:ext cx="1090136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ক </a:t>
            </a:r>
            <a:r>
              <a:rPr lang="en-US" sz="2400" dirty="0" err="1" smtClean="0">
                <a:solidFill>
                  <a:srgbClr val="00B0F0"/>
                </a:solidFill>
              </a:rPr>
              <a:t>দল</a:t>
            </a:r>
            <a:r>
              <a:rPr lang="en-US" sz="2400" dirty="0" smtClean="0">
                <a:solidFill>
                  <a:srgbClr val="00B0F0"/>
                </a:solidFill>
              </a:rPr>
              <a:t>- </a:t>
            </a:r>
            <a:r>
              <a:rPr lang="en-US" sz="2000" dirty="0" err="1" smtClean="0"/>
              <a:t>সাহসী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জননী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বাংলা</a:t>
            </a:r>
            <a:r>
              <a:rPr lang="en-US" sz="2000" dirty="0" smtClean="0"/>
              <a:t> </a:t>
            </a:r>
            <a:r>
              <a:rPr lang="en-US" sz="2000" dirty="0" err="1" smtClean="0"/>
              <a:t>কবিতাটি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কবি</a:t>
            </a:r>
            <a:r>
              <a:rPr lang="en-US" sz="2000" dirty="0" smtClean="0"/>
              <a:t> </a:t>
            </a:r>
            <a:r>
              <a:rPr lang="en-US" sz="2000" dirty="0" err="1" smtClean="0"/>
              <a:t>কোন</a:t>
            </a:r>
            <a:r>
              <a:rPr lang="en-US" sz="2000" dirty="0" smtClean="0"/>
              <a:t> </a:t>
            </a:r>
            <a:r>
              <a:rPr lang="en-US" sz="2000" dirty="0" err="1" smtClean="0"/>
              <a:t>কাব্যগ্রন্থ</a:t>
            </a:r>
            <a:r>
              <a:rPr lang="en-US" sz="2000" dirty="0" smtClean="0"/>
              <a:t> </a:t>
            </a:r>
            <a:r>
              <a:rPr lang="en-US" sz="2000" dirty="0" err="1" smtClean="0"/>
              <a:t>অন্তর্গত</a:t>
            </a:r>
            <a:r>
              <a:rPr lang="en-US" sz="2000" dirty="0" smtClean="0"/>
              <a:t> </a:t>
            </a:r>
            <a:r>
              <a:rPr lang="en-US" sz="2000" dirty="0" err="1" smtClean="0"/>
              <a:t>গ্রন্থ</a:t>
            </a:r>
            <a:r>
              <a:rPr lang="en-US" sz="2000" dirty="0" smtClean="0"/>
              <a:t> </a:t>
            </a:r>
            <a:r>
              <a:rPr lang="en-US" sz="2000" dirty="0" err="1" smtClean="0"/>
              <a:t>থেকে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সংকলন</a:t>
            </a:r>
            <a:r>
              <a:rPr lang="en-US" sz="2000" dirty="0" smtClean="0"/>
              <a:t> </a:t>
            </a:r>
            <a:r>
              <a:rPr lang="en-US" sz="2000" dirty="0" err="1" smtClean="0"/>
              <a:t>হয়েছে</a:t>
            </a:r>
            <a:r>
              <a:rPr lang="en-US" sz="2000" dirty="0" smtClean="0"/>
              <a:t> </a:t>
            </a:r>
            <a:r>
              <a:rPr lang="en-US" sz="2000" dirty="0" err="1" smtClean="0"/>
              <a:t>লিখ</a:t>
            </a:r>
            <a:r>
              <a:rPr lang="en-US" sz="2000" dirty="0" smtClean="0"/>
              <a:t>?   </a:t>
            </a:r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খ </a:t>
            </a:r>
            <a:r>
              <a:rPr lang="en-US" sz="2400" dirty="0" err="1" smtClean="0">
                <a:solidFill>
                  <a:srgbClr val="002060"/>
                </a:solidFill>
              </a:rPr>
              <a:t>দল</a:t>
            </a:r>
            <a:r>
              <a:rPr lang="en-US" sz="2400" dirty="0" smtClean="0">
                <a:solidFill>
                  <a:srgbClr val="002060"/>
                </a:solidFill>
              </a:rPr>
              <a:t>- </a:t>
            </a:r>
            <a:r>
              <a:rPr lang="en-US" sz="2000" dirty="0" err="1" smtClean="0"/>
              <a:t>বাঙালির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প্রেরণার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বাতিঘর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বলতে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কী</a:t>
            </a:r>
            <a:r>
              <a:rPr lang="en-US" sz="2000" dirty="0" smtClean="0"/>
              <a:t> </a:t>
            </a:r>
            <a:r>
              <a:rPr lang="en-US" sz="2000" dirty="0" err="1" smtClean="0"/>
              <a:t>বুঝিয়েছেন</a:t>
            </a:r>
            <a:r>
              <a:rPr lang="en-US" sz="2000" dirty="0" smtClean="0"/>
              <a:t> </a:t>
            </a:r>
            <a:r>
              <a:rPr lang="en-US" sz="2000" dirty="0" err="1" smtClean="0"/>
              <a:t>তোমাদের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নিজের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ভাষায়</a:t>
            </a:r>
            <a:r>
              <a:rPr lang="en-US" sz="2000" dirty="0" smtClean="0"/>
              <a:t> </a:t>
            </a:r>
            <a:r>
              <a:rPr lang="en-US" sz="2000" dirty="0" err="1" smtClean="0"/>
              <a:t>ব্যাখা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লিখ</a:t>
            </a:r>
            <a:r>
              <a:rPr lang="en-US" sz="2000" dirty="0" smtClean="0"/>
              <a:t> 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903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72038" y="528638"/>
            <a:ext cx="1814512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মুল্যায়ন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200150" y="1800225"/>
            <a:ext cx="56256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১। </a:t>
            </a:r>
            <a:r>
              <a:rPr lang="en-US" dirty="0" err="1" smtClean="0"/>
              <a:t>কবিতায়</a:t>
            </a:r>
            <a:r>
              <a:rPr lang="en-US" dirty="0" smtClean="0"/>
              <a:t> </a:t>
            </a:r>
            <a:r>
              <a:rPr lang="en-US" dirty="0" err="1" smtClean="0"/>
              <a:t>বাংলাদেশকে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দেশ</a:t>
            </a:r>
            <a:r>
              <a:rPr lang="en-US" dirty="0" smtClean="0"/>
              <a:t> </a:t>
            </a:r>
            <a:r>
              <a:rPr lang="en-US" dirty="0" err="1" smtClean="0"/>
              <a:t>বলা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? </a:t>
            </a:r>
          </a:p>
          <a:p>
            <a:r>
              <a:rPr lang="en-US" dirty="0" smtClean="0"/>
              <a:t>(ক) </a:t>
            </a:r>
            <a:r>
              <a:rPr lang="en-US" dirty="0" err="1" smtClean="0"/>
              <a:t>চির</a:t>
            </a:r>
            <a:r>
              <a:rPr lang="en-US" dirty="0" smtClean="0"/>
              <a:t> </a:t>
            </a:r>
            <a:r>
              <a:rPr lang="en-US" dirty="0" err="1" smtClean="0"/>
              <a:t>বসন্তের</a:t>
            </a:r>
            <a:r>
              <a:rPr lang="en-US" dirty="0" smtClean="0"/>
              <a:t> </a:t>
            </a:r>
            <a:r>
              <a:rPr lang="en-US" dirty="0" err="1" smtClean="0"/>
              <a:t>দেশ</a:t>
            </a:r>
            <a:r>
              <a:rPr lang="en-US" dirty="0" smtClean="0"/>
              <a:t>               (খ) </a:t>
            </a:r>
            <a:r>
              <a:rPr lang="en-US" dirty="0" err="1" smtClean="0"/>
              <a:t>চির</a:t>
            </a:r>
            <a:r>
              <a:rPr lang="en-US" dirty="0" smtClean="0"/>
              <a:t> </a:t>
            </a:r>
            <a:r>
              <a:rPr lang="en-US" dirty="0" err="1" smtClean="0"/>
              <a:t>অশান্তির</a:t>
            </a:r>
            <a:r>
              <a:rPr lang="en-US" dirty="0" smtClean="0"/>
              <a:t> </a:t>
            </a:r>
            <a:r>
              <a:rPr lang="en-US" dirty="0" err="1" smtClean="0"/>
              <a:t>দেশ</a:t>
            </a:r>
            <a:endParaRPr lang="en-US" dirty="0" smtClean="0"/>
          </a:p>
          <a:p>
            <a:r>
              <a:rPr lang="en-US" dirty="0" smtClean="0"/>
              <a:t>(গ) </a:t>
            </a:r>
            <a:r>
              <a:rPr lang="en-US" dirty="0" err="1" smtClean="0"/>
              <a:t>চির</a:t>
            </a:r>
            <a:r>
              <a:rPr lang="en-US" dirty="0" smtClean="0"/>
              <a:t> </a:t>
            </a:r>
            <a:r>
              <a:rPr lang="en-US" dirty="0" err="1" smtClean="0"/>
              <a:t>কবিতার</a:t>
            </a:r>
            <a:r>
              <a:rPr lang="en-US" dirty="0" smtClean="0"/>
              <a:t> </a:t>
            </a:r>
            <a:r>
              <a:rPr lang="en-US" dirty="0" err="1" smtClean="0"/>
              <a:t>দেশ</a:t>
            </a:r>
            <a:r>
              <a:rPr lang="en-US" dirty="0" smtClean="0"/>
              <a:t>               (ঘ) </a:t>
            </a:r>
            <a:r>
              <a:rPr lang="en-US" dirty="0" err="1" smtClean="0"/>
              <a:t>চির</a:t>
            </a:r>
            <a:r>
              <a:rPr lang="en-US" dirty="0" smtClean="0"/>
              <a:t> </a:t>
            </a:r>
            <a:r>
              <a:rPr lang="en-US" dirty="0" err="1" smtClean="0"/>
              <a:t>গানের</a:t>
            </a:r>
            <a:r>
              <a:rPr lang="en-US" dirty="0" smtClean="0"/>
              <a:t> </a:t>
            </a:r>
            <a:r>
              <a:rPr lang="en-US" dirty="0" err="1" smtClean="0"/>
              <a:t>দেশ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343025" y="3386137"/>
            <a:ext cx="5083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২। </a:t>
            </a:r>
            <a:r>
              <a:rPr lang="en-US" dirty="0" err="1" smtClean="0"/>
              <a:t>মধ্য</a:t>
            </a:r>
            <a:r>
              <a:rPr lang="en-US" dirty="0" smtClean="0"/>
              <a:t> </a:t>
            </a:r>
            <a:r>
              <a:rPr lang="en-US" dirty="0" err="1" smtClean="0"/>
              <a:t>রাতে</a:t>
            </a:r>
            <a:r>
              <a:rPr lang="en-US" dirty="0" smtClean="0"/>
              <a:t> </a:t>
            </a:r>
            <a:r>
              <a:rPr lang="en-US" dirty="0" err="1" smtClean="0"/>
              <a:t>কারা</a:t>
            </a:r>
            <a:r>
              <a:rPr lang="en-US" dirty="0" smtClean="0"/>
              <a:t> </a:t>
            </a:r>
            <a:r>
              <a:rPr lang="en-US" dirty="0" err="1" smtClean="0"/>
              <a:t>আসে</a:t>
            </a:r>
            <a:r>
              <a:rPr lang="en-US" dirty="0" smtClean="0"/>
              <a:t> ?</a:t>
            </a:r>
          </a:p>
          <a:p>
            <a:r>
              <a:rPr lang="en-US" dirty="0" smtClean="0"/>
              <a:t>(ক) </a:t>
            </a:r>
            <a:r>
              <a:rPr lang="en-US" dirty="0" err="1" smtClean="0"/>
              <a:t>ডাকাত</a:t>
            </a:r>
            <a:r>
              <a:rPr lang="en-US" dirty="0" smtClean="0"/>
              <a:t>                                 (খ) </a:t>
            </a:r>
            <a:r>
              <a:rPr lang="en-US" dirty="0" err="1" smtClean="0"/>
              <a:t>মুক্তিসেনা</a:t>
            </a:r>
            <a:endParaRPr lang="en-US" dirty="0" smtClean="0"/>
          </a:p>
          <a:p>
            <a:r>
              <a:rPr lang="en-US" dirty="0" smtClean="0"/>
              <a:t>(গ) </a:t>
            </a:r>
            <a:r>
              <a:rPr lang="en-US" dirty="0" err="1" smtClean="0"/>
              <a:t>পুলিশ</a:t>
            </a:r>
            <a:r>
              <a:rPr lang="en-US" dirty="0" smtClean="0"/>
              <a:t>                                    (ঘ) </a:t>
            </a:r>
            <a:r>
              <a:rPr lang="en-US" dirty="0" err="1" smtClean="0"/>
              <a:t>হানাদার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385888" y="4772025"/>
            <a:ext cx="50406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৩। </a:t>
            </a:r>
            <a:r>
              <a:rPr lang="en-US" dirty="0" err="1" smtClean="0"/>
              <a:t>বাঙালির</a:t>
            </a:r>
            <a:r>
              <a:rPr lang="en-US" dirty="0" smtClean="0"/>
              <a:t> </a:t>
            </a:r>
            <a:r>
              <a:rPr lang="en-US" dirty="0" err="1" smtClean="0"/>
              <a:t>হাতে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 </a:t>
            </a:r>
            <a:r>
              <a:rPr lang="en-US" dirty="0" err="1" smtClean="0"/>
              <a:t>উঠেছে</a:t>
            </a:r>
            <a:r>
              <a:rPr lang="en-US" dirty="0" smtClean="0"/>
              <a:t>?</a:t>
            </a:r>
          </a:p>
          <a:p>
            <a:r>
              <a:rPr lang="en-US" dirty="0" smtClean="0"/>
              <a:t>(ক) </a:t>
            </a:r>
            <a:r>
              <a:rPr lang="en-US" dirty="0" err="1" smtClean="0"/>
              <a:t>কাস্তে</a:t>
            </a:r>
            <a:r>
              <a:rPr lang="en-US" dirty="0" smtClean="0"/>
              <a:t>                                    (খ) </a:t>
            </a:r>
            <a:r>
              <a:rPr lang="en-US" dirty="0" err="1" smtClean="0"/>
              <a:t>গ্রেনেড</a:t>
            </a:r>
            <a:endParaRPr lang="en-US" dirty="0" smtClean="0"/>
          </a:p>
          <a:p>
            <a:r>
              <a:rPr lang="en-US" dirty="0" smtClean="0"/>
              <a:t>(গ) </a:t>
            </a:r>
            <a:r>
              <a:rPr lang="en-US" dirty="0" err="1" smtClean="0"/>
              <a:t>জাল</a:t>
            </a:r>
            <a:r>
              <a:rPr lang="en-US" dirty="0" smtClean="0"/>
              <a:t>                                       (ঘ) </a:t>
            </a:r>
            <a:r>
              <a:rPr lang="en-US" dirty="0" err="1" smtClean="0"/>
              <a:t>লাঠি</a:t>
            </a:r>
            <a:endParaRPr lang="en-US" dirty="0"/>
          </a:p>
        </p:txBody>
      </p:sp>
      <p:sp>
        <p:nvSpPr>
          <p:cNvPr id="14" name="Flowchart: Connector 13"/>
          <p:cNvSpPr/>
          <p:nvPr/>
        </p:nvSpPr>
        <p:spPr>
          <a:xfrm>
            <a:off x="1343025" y="2398961"/>
            <a:ext cx="228600" cy="32459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4271963" y="3974605"/>
            <a:ext cx="257175" cy="26610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4329113" y="5129213"/>
            <a:ext cx="285750" cy="2000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6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/>
      <p:bldP spid="13" grpId="0"/>
      <p:bldP spid="14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14863" y="528638"/>
            <a:ext cx="2371725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/>
              <a:t>বাড়ির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কাজ</a:t>
            </a:r>
            <a:endParaRPr lang="en-US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793" y="1993900"/>
            <a:ext cx="3126581" cy="23637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2371725" y="4471983"/>
            <a:ext cx="9072563" cy="1740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bn-IN" sz="3200" b="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bn-IN" sz="28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অন্যায়ের প্রতি বাঙালি জাতির প্রতিবাদী </a:t>
            </a:r>
            <a:r>
              <a:rPr lang="bn-IN" sz="28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চেতনা</a:t>
            </a:r>
            <a:r>
              <a:rPr lang="en-US" sz="28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28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বাংলার</a:t>
            </a:r>
            <a:r>
              <a:rPr lang="en-US" sz="28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সমন্বিত</a:t>
            </a:r>
            <a:r>
              <a:rPr lang="en-US" sz="28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সংহতি</a:t>
            </a:r>
            <a:r>
              <a:rPr lang="bn-IN" sz="28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সম্পর্কে</a:t>
            </a:r>
            <a:r>
              <a:rPr lang="en-US" sz="28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ব্যাখা</a:t>
            </a:r>
            <a:r>
              <a:rPr lang="en-US" sz="28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bn-IN" sz="28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লিখ</a:t>
            </a:r>
            <a:r>
              <a:rPr lang="en-US" sz="28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r>
              <a:rPr lang="bn-IN" sz="28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086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54568" y="1635617"/>
            <a:ext cx="5653825" cy="1015663"/>
          </a:xfrm>
          <a:prstGeom prst="rect">
            <a:avLst/>
          </a:prstGeom>
          <a:noFill/>
        </p:spPr>
        <p:txBody>
          <a:bodyPr wrap="square" rtlCol="0">
            <a:prstTxWarp prst="textCanDown">
              <a:avLst/>
            </a:prstTxWarp>
            <a:spAutoFit/>
          </a:bodyPr>
          <a:lstStyle/>
          <a:p>
            <a:r>
              <a:rPr lang="en-US" sz="6000" dirty="0" err="1" smtClean="0"/>
              <a:t>ধন্যবাদ</a:t>
            </a:r>
            <a:endParaRPr 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6478073" y="5254583"/>
            <a:ext cx="4353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আবার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দেখা</a:t>
            </a:r>
            <a:r>
              <a:rPr lang="en-US" sz="2800" dirty="0" smtClean="0"/>
              <a:t> </a:t>
            </a:r>
            <a:r>
              <a:rPr lang="en-US" sz="2800" dirty="0" err="1" smtClean="0"/>
              <a:t>হবে</a:t>
            </a:r>
            <a:r>
              <a:rPr lang="en-US" sz="2800" dirty="0" smtClean="0"/>
              <a:t>---------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797" y="2737020"/>
            <a:ext cx="5255365" cy="225030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52365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443279" y="4686299"/>
            <a:ext cx="6136004" cy="143256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680" y="1282700"/>
            <a:ext cx="5369720" cy="31115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26016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926" y="28575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/>
            </a:extLst>
          </p:cNvPr>
          <p:cNvSpPr/>
          <p:nvPr/>
        </p:nvSpPr>
        <p:spPr>
          <a:xfrm>
            <a:off x="4406900" y="344712"/>
            <a:ext cx="3175000" cy="9539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/>
            </a:extLst>
          </p:cNvPr>
          <p:cNvSpPr/>
          <p:nvPr/>
        </p:nvSpPr>
        <p:spPr>
          <a:xfrm>
            <a:off x="1291168" y="2540001"/>
            <a:ext cx="4323820" cy="394652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bn-IN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endParaRPr lang="bn-IN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endParaRPr lang="bn-IN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endParaRPr lang="bn-IN" sz="2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endParaRPr lang="en-US" sz="32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সন্তোষ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বর্মা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r>
              <a:rPr lang="bn-IN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</a:t>
            </a:r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endParaRPr lang="bn-IN" sz="2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ভান্ডারদহ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জনতা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 eaLnBrk="1" hangingPunct="1">
              <a:defRPr/>
            </a:pP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পাটগ্রাম,লালমনিরহাট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মোবাইলঃ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১৭৬৮৯২৬৬৫৮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/>
            </a:extLst>
          </p:cNvPr>
          <p:cNvSpPr/>
          <p:nvPr/>
        </p:nvSpPr>
        <p:spPr>
          <a:xfrm>
            <a:off x="1291168" y="1600200"/>
            <a:ext cx="4216400" cy="7969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/>
            </a:extLst>
          </p:cNvPr>
          <p:cNvSpPr/>
          <p:nvPr/>
        </p:nvSpPr>
        <p:spPr>
          <a:xfrm>
            <a:off x="6441018" y="2525713"/>
            <a:ext cx="4430183" cy="39608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2000" b="1" dirty="0" smtClean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 smtClean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 smtClean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 smtClean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 smtClean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সাহিত্য</a:t>
            </a:r>
            <a:endParaRPr lang="bn-BD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৯ম ও </a:t>
            </a:r>
            <a:r>
              <a:rPr lang="bn-BD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১০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 </a:t>
            </a:r>
          </a:p>
          <a:p>
            <a:pPr algn="ctr"/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</a:t>
            </a:r>
            <a:r>
              <a:rPr lang="bn-BD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ঠ </a:t>
            </a:r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সাহসী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পদ্যাংশ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 smtClean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>
            <a:extLst>
              <a:ext uri="{FF2B5EF4-FFF2-40B4-BE49-F238E27FC236}"/>
            </a:extLst>
          </p:cNvPr>
          <p:cNvSpPr/>
          <p:nvPr/>
        </p:nvSpPr>
        <p:spPr>
          <a:xfrm>
            <a:off x="6441018" y="1544673"/>
            <a:ext cx="4430183" cy="8635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217" y="2771774"/>
            <a:ext cx="2111721" cy="177165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112" y="2771774"/>
            <a:ext cx="2028825" cy="177165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905877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Titl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45668" y="360668"/>
            <a:ext cx="5098257" cy="98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140965" y="5313351"/>
            <a:ext cx="3740908" cy="113877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সকলে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সমাজে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সাহসী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নারী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7" y="4056587"/>
            <a:ext cx="3114679" cy="17049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684" y="1393037"/>
            <a:ext cx="3087928" cy="185260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0610" y="4158908"/>
            <a:ext cx="3112750" cy="18037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1150151" y="3271829"/>
            <a:ext cx="27074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000" dirty="0" err="1" smtClean="0"/>
              <a:t>জাহানারা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ইমাম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8229600" y="3386137"/>
            <a:ext cx="3371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মুক্তি</a:t>
            </a:r>
            <a:r>
              <a:rPr lang="en-US" dirty="0" smtClean="0"/>
              <a:t> </a:t>
            </a:r>
            <a:r>
              <a:rPr lang="en-US" dirty="0" err="1" smtClean="0"/>
              <a:t>যুদ্ধে</a:t>
            </a:r>
            <a:r>
              <a:rPr lang="en-US" dirty="0" smtClean="0"/>
              <a:t> </a:t>
            </a:r>
            <a:r>
              <a:rPr lang="en-US" dirty="0" err="1" smtClean="0"/>
              <a:t>নারী</a:t>
            </a:r>
            <a:r>
              <a:rPr lang="en-US" dirty="0" smtClean="0"/>
              <a:t>/ </a:t>
            </a:r>
            <a:r>
              <a:rPr lang="en-US" dirty="0" err="1" smtClean="0"/>
              <a:t>বীর</a:t>
            </a:r>
            <a:r>
              <a:rPr lang="en-US" dirty="0" smtClean="0"/>
              <a:t> </a:t>
            </a:r>
            <a:r>
              <a:rPr lang="en-US" dirty="0" err="1" smtClean="0"/>
              <a:t>মুক্তিযোদ্ধা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21590" y="5933003"/>
            <a:ext cx="307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সাহসী</a:t>
            </a:r>
            <a:r>
              <a:rPr lang="en-US" sz="2000" dirty="0" smtClean="0"/>
              <a:t>  </a:t>
            </a:r>
            <a:r>
              <a:rPr lang="en-US" sz="2000" dirty="0" err="1" smtClean="0"/>
              <a:t>নারী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8543925" y="6091226"/>
            <a:ext cx="2748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কর্মক্ষেত্রে</a:t>
            </a:r>
            <a:r>
              <a:rPr lang="en-US" dirty="0" smtClean="0"/>
              <a:t> </a:t>
            </a:r>
            <a:r>
              <a:rPr lang="en-US" dirty="0" err="1" smtClean="0"/>
              <a:t>নারী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7" y="1333488"/>
            <a:ext cx="3128963" cy="18907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663" y="1757362"/>
            <a:ext cx="1750235" cy="316515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976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14450" y="1371600"/>
            <a:ext cx="386714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সাহসী</a:t>
            </a:r>
            <a:r>
              <a:rPr 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endParaRPr lang="en-US" sz="48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06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71637" y="5272090"/>
            <a:ext cx="2993707" cy="664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কামাল</a:t>
            </a:r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চৌধুরী</a:t>
            </a:r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414" y="2202597"/>
            <a:ext cx="2733218" cy="282660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450" y="1414465"/>
            <a:ext cx="3028950" cy="41005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49058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325" y="271463"/>
            <a:ext cx="11530013" cy="6243637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00138" y="991515"/>
            <a:ext cx="107442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পাঠশেষে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  </a:t>
            </a: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কবিতাটি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আবৃত্তি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৪।বাঙ্গালী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জাতির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বিদ্রোহী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রুপ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বীরত্বের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ব্যাখা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36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43392" y="371470"/>
            <a:ext cx="3040061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6600FF"/>
                </a:solidFill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b="1" dirty="0" smtClean="0">
                <a:solidFill>
                  <a:srgbClr val="66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6600FF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solidFill>
                <a:srgbClr val="66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62" y="694635"/>
            <a:ext cx="2105025" cy="31915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14388" y="3886205"/>
            <a:ext cx="2185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কামাল</a:t>
            </a:r>
            <a:r>
              <a:rPr lang="en-US" sz="2400" dirty="0" smtClean="0"/>
              <a:t> </a:t>
            </a:r>
            <a:r>
              <a:rPr lang="en-US" sz="2400" dirty="0" err="1" smtClean="0"/>
              <a:t>চৌধুরী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400550" y="1543050"/>
            <a:ext cx="718661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জন্মঃ</a:t>
            </a:r>
            <a:r>
              <a:rPr lang="en-US" sz="2000" dirty="0" smtClean="0"/>
              <a:t> ১৯৫৭ </a:t>
            </a:r>
            <a:r>
              <a:rPr lang="en-US" sz="2000" dirty="0" err="1" smtClean="0"/>
              <a:t>সালের</a:t>
            </a:r>
            <a:r>
              <a:rPr lang="en-US" sz="2000" dirty="0" smtClean="0"/>
              <a:t> ২৮শে </a:t>
            </a:r>
            <a:r>
              <a:rPr lang="en-US" sz="2000" dirty="0" err="1" smtClean="0"/>
              <a:t>জানুয়ারি</a:t>
            </a:r>
            <a:r>
              <a:rPr lang="en-US" sz="2000" dirty="0" smtClean="0"/>
              <a:t> </a:t>
            </a:r>
            <a:r>
              <a:rPr lang="en-US" sz="2000" dirty="0" err="1" smtClean="0"/>
              <a:t>কুমিল্লা</a:t>
            </a:r>
            <a:r>
              <a:rPr lang="en-US" sz="2000" dirty="0" smtClean="0"/>
              <a:t> </a:t>
            </a:r>
            <a:r>
              <a:rPr lang="en-US" sz="2000" dirty="0" err="1" smtClean="0"/>
              <a:t>জেলার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চৌদ্দগ্রাম</a:t>
            </a:r>
            <a:r>
              <a:rPr lang="en-US" sz="2000" dirty="0" smtClean="0"/>
              <a:t> </a:t>
            </a:r>
            <a:r>
              <a:rPr lang="en-US" sz="2000" dirty="0" err="1" smtClean="0"/>
              <a:t>উপজেলার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বিজয়করা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গ্রামে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জন্ম</a:t>
            </a:r>
            <a:r>
              <a:rPr lang="en-US" sz="2000" dirty="0" smtClean="0"/>
              <a:t> </a:t>
            </a:r>
            <a:r>
              <a:rPr lang="en-US" sz="2000" dirty="0" err="1" smtClean="0"/>
              <a:t>গ্রহণ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করেন</a:t>
            </a:r>
            <a:r>
              <a:rPr lang="en-US" sz="2000" dirty="0" smtClean="0"/>
              <a:t>। </a:t>
            </a:r>
            <a:r>
              <a:rPr lang="en-US" sz="2000" dirty="0" err="1" smtClean="0"/>
              <a:t>পিতাঃ</a:t>
            </a:r>
            <a:r>
              <a:rPr lang="en-US" sz="2000" dirty="0" smtClean="0"/>
              <a:t>  </a:t>
            </a:r>
            <a:r>
              <a:rPr lang="en-US" sz="2000" dirty="0" err="1"/>
              <a:t>আহমদ</a:t>
            </a:r>
            <a:r>
              <a:rPr lang="en-US" sz="2000" dirty="0"/>
              <a:t> </a:t>
            </a:r>
            <a:r>
              <a:rPr lang="en-US" sz="2000" dirty="0" err="1"/>
              <a:t>হোসেন</a:t>
            </a:r>
            <a:r>
              <a:rPr lang="en-US" sz="2000" dirty="0"/>
              <a:t> </a:t>
            </a:r>
            <a:r>
              <a:rPr lang="en-US" sz="2000" dirty="0" err="1"/>
              <a:t>চৌধুরী</a:t>
            </a:r>
            <a:r>
              <a:rPr lang="en-US" sz="2000" dirty="0"/>
              <a:t>, </a:t>
            </a:r>
            <a:r>
              <a:rPr lang="en-US" sz="2000" dirty="0" err="1"/>
              <a:t>মাতাঃ</a:t>
            </a:r>
            <a:r>
              <a:rPr lang="en-US" sz="2000" dirty="0"/>
              <a:t> </a:t>
            </a:r>
            <a:r>
              <a:rPr lang="en-US" sz="2000" dirty="0" err="1"/>
              <a:t>বেগম</a:t>
            </a:r>
            <a:r>
              <a:rPr lang="en-US" sz="2000" dirty="0"/>
              <a:t> </a:t>
            </a:r>
            <a:r>
              <a:rPr lang="en-US" sz="2000" dirty="0" err="1"/>
              <a:t>তাহেরা</a:t>
            </a:r>
            <a:r>
              <a:rPr lang="en-US" sz="2000" dirty="0"/>
              <a:t> </a:t>
            </a:r>
            <a:r>
              <a:rPr lang="en-US" sz="2000" dirty="0" err="1"/>
              <a:t>হোসেন</a:t>
            </a:r>
            <a:r>
              <a:rPr lang="en-US" sz="2000" dirty="0"/>
              <a:t> 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14838" y="2593839"/>
            <a:ext cx="67770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১৯৭৩ </a:t>
            </a:r>
            <a:r>
              <a:rPr lang="en-US" sz="2000" dirty="0" err="1" smtClean="0"/>
              <a:t>সালে</a:t>
            </a:r>
            <a:r>
              <a:rPr lang="en-US" sz="2000" dirty="0" smtClean="0"/>
              <a:t> </a:t>
            </a:r>
            <a:r>
              <a:rPr lang="en-US" sz="2000" dirty="0" err="1" smtClean="0"/>
              <a:t>তিনি</a:t>
            </a:r>
            <a:r>
              <a:rPr lang="en-US" sz="2000" dirty="0" smtClean="0"/>
              <a:t> </a:t>
            </a:r>
            <a:r>
              <a:rPr lang="en-US" sz="2000" dirty="0" err="1" smtClean="0"/>
              <a:t>নারায়ণগঞ্জের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গোদনাইল</a:t>
            </a:r>
            <a:r>
              <a:rPr lang="en-US" sz="2000" dirty="0" smtClean="0"/>
              <a:t> </a:t>
            </a:r>
            <a:r>
              <a:rPr lang="en-US" sz="2000" dirty="0" err="1" smtClean="0"/>
              <a:t>হাইস্কুল</a:t>
            </a:r>
            <a:r>
              <a:rPr lang="en-US" sz="2000" dirty="0" smtClean="0"/>
              <a:t> </a:t>
            </a:r>
            <a:r>
              <a:rPr lang="en-US" sz="2000" dirty="0" err="1" smtClean="0"/>
              <a:t>থেকে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এসএসসি</a:t>
            </a:r>
            <a:r>
              <a:rPr lang="en-US" sz="2000" dirty="0" smtClean="0"/>
              <a:t> </a:t>
            </a:r>
            <a:r>
              <a:rPr lang="en-US" sz="2000" dirty="0" err="1" smtClean="0"/>
              <a:t>এবং</a:t>
            </a:r>
            <a:r>
              <a:rPr lang="en-US" sz="2000" dirty="0" smtClean="0"/>
              <a:t> ১৯৭৫সালে </a:t>
            </a:r>
            <a:r>
              <a:rPr lang="en-US" sz="2000" dirty="0" err="1" smtClean="0"/>
              <a:t>ঢাকা</a:t>
            </a:r>
            <a:r>
              <a:rPr lang="en-US" sz="2000" dirty="0" smtClean="0"/>
              <a:t> </a:t>
            </a:r>
            <a:r>
              <a:rPr lang="en-US" sz="2000" dirty="0" err="1" smtClean="0"/>
              <a:t>কলেজ</a:t>
            </a:r>
            <a:r>
              <a:rPr lang="en-US" sz="2000" dirty="0" smtClean="0"/>
              <a:t> </a:t>
            </a:r>
            <a:r>
              <a:rPr lang="en-US" sz="2000" dirty="0" err="1" smtClean="0"/>
              <a:t>থেকে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এইচএসসি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পাস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করেন।পরবর্তী</a:t>
            </a:r>
            <a:r>
              <a:rPr lang="en-US" sz="2000" dirty="0" smtClean="0"/>
              <a:t> </a:t>
            </a:r>
            <a:r>
              <a:rPr lang="en-US" sz="2000" dirty="0" err="1" smtClean="0"/>
              <a:t>কালে</a:t>
            </a:r>
            <a:r>
              <a:rPr lang="en-US" sz="2000" dirty="0" smtClean="0"/>
              <a:t> </a:t>
            </a:r>
            <a:r>
              <a:rPr lang="en-US" sz="2000" dirty="0" err="1" smtClean="0"/>
              <a:t>ঢাকা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বিশ্ববিদ্যালয়</a:t>
            </a:r>
            <a:r>
              <a:rPr lang="en-US" sz="2000" dirty="0" smtClean="0"/>
              <a:t> </a:t>
            </a:r>
            <a:r>
              <a:rPr lang="en-US" sz="2000" dirty="0" err="1" smtClean="0"/>
              <a:t>থেকে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সমাজ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বিজ্ঞানে</a:t>
            </a:r>
            <a:r>
              <a:rPr lang="en-US" sz="2000" dirty="0" smtClean="0"/>
              <a:t> </a:t>
            </a:r>
            <a:r>
              <a:rPr lang="en-US" sz="2000" dirty="0" err="1" smtClean="0"/>
              <a:t>সম্মানসহ</a:t>
            </a:r>
            <a:r>
              <a:rPr lang="en-US" sz="2000" dirty="0" smtClean="0"/>
              <a:t> </a:t>
            </a:r>
            <a:r>
              <a:rPr lang="en-US" sz="2000" dirty="0" err="1" smtClean="0"/>
              <a:t>স্নাতক</a:t>
            </a:r>
            <a:r>
              <a:rPr lang="en-US" sz="2000" dirty="0" smtClean="0"/>
              <a:t> ও </a:t>
            </a:r>
            <a:r>
              <a:rPr lang="en-US" sz="2000" dirty="0" err="1" smtClean="0"/>
              <a:t>স্নাতকোত্তর</a:t>
            </a:r>
            <a:r>
              <a:rPr lang="en-US" sz="2000" dirty="0" smtClean="0"/>
              <a:t> </a:t>
            </a:r>
            <a:r>
              <a:rPr lang="en-US" sz="2000" dirty="0" err="1" smtClean="0"/>
              <a:t>ডিগ্রি</a:t>
            </a:r>
            <a:r>
              <a:rPr lang="en-US" sz="2000" dirty="0" smtClean="0"/>
              <a:t> </a:t>
            </a:r>
            <a:r>
              <a:rPr lang="en-US" sz="2000" dirty="0" err="1" smtClean="0"/>
              <a:t>আভ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করেন</a:t>
            </a:r>
            <a:r>
              <a:rPr lang="en-US" sz="2000" dirty="0" smtClean="0"/>
              <a:t>।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386263" y="4200525"/>
            <a:ext cx="69294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কাব্যগ্রন্থঃ</a:t>
            </a:r>
            <a:r>
              <a:rPr lang="en-US" sz="2000" dirty="0" smtClean="0"/>
              <a:t> </a:t>
            </a:r>
            <a:r>
              <a:rPr lang="en-US" sz="2000" dirty="0" err="1" smtClean="0"/>
              <a:t>মিছিলের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সমান</a:t>
            </a:r>
            <a:r>
              <a:rPr lang="en-US" sz="2000" dirty="0" smtClean="0"/>
              <a:t> </a:t>
            </a:r>
            <a:r>
              <a:rPr lang="en-US" sz="2000" dirty="0" err="1" smtClean="0"/>
              <a:t>বয়সী</a:t>
            </a:r>
            <a:r>
              <a:rPr lang="en-US" sz="2000" dirty="0" smtClean="0"/>
              <a:t>, </a:t>
            </a:r>
            <a:r>
              <a:rPr lang="en-US" sz="2000" dirty="0" err="1" smtClean="0"/>
              <a:t>টানাপোড়নের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দিন</a:t>
            </a:r>
            <a:r>
              <a:rPr lang="en-US" sz="2000" dirty="0" smtClean="0"/>
              <a:t>, </a:t>
            </a:r>
            <a:r>
              <a:rPr lang="en-US" sz="2000" dirty="0" err="1" smtClean="0"/>
              <a:t>এই</a:t>
            </a:r>
            <a:r>
              <a:rPr lang="en-US" sz="2000" dirty="0" smtClean="0"/>
              <a:t> </a:t>
            </a:r>
            <a:r>
              <a:rPr lang="en-US" sz="2000" dirty="0" err="1" smtClean="0"/>
              <a:t>পথ</a:t>
            </a:r>
            <a:r>
              <a:rPr lang="en-US" sz="2000" dirty="0" smtClean="0"/>
              <a:t> </a:t>
            </a:r>
            <a:r>
              <a:rPr lang="en-US" sz="2000" dirty="0" err="1" smtClean="0"/>
              <a:t>এই</a:t>
            </a:r>
            <a:r>
              <a:rPr lang="en-US" sz="2000" dirty="0" smtClean="0"/>
              <a:t> </a:t>
            </a:r>
            <a:r>
              <a:rPr lang="en-US" sz="2000" dirty="0" err="1" smtClean="0"/>
              <a:t>কোলাহল</a:t>
            </a:r>
            <a:r>
              <a:rPr lang="en-US" sz="2000" dirty="0" smtClean="0"/>
              <a:t>, </a:t>
            </a:r>
            <a:r>
              <a:rPr lang="en-US" sz="2000" dirty="0" err="1" smtClean="0"/>
              <a:t>এসেছি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নিজের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ভোরে,ধুলি</a:t>
            </a:r>
            <a:r>
              <a:rPr lang="en-US" sz="2000" dirty="0" smtClean="0"/>
              <a:t> ও </a:t>
            </a:r>
            <a:r>
              <a:rPr lang="en-US" sz="2000" dirty="0" err="1" smtClean="0"/>
              <a:t>সাগরের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দৃশ্য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ইত্যাদি</a:t>
            </a:r>
            <a:r>
              <a:rPr lang="en-US" sz="2000" dirty="0" smtClean="0"/>
              <a:t>।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400550" y="5144037"/>
            <a:ext cx="7015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সাহিত্যে</a:t>
            </a:r>
            <a:r>
              <a:rPr lang="en-US" sz="2000" dirty="0" smtClean="0"/>
              <a:t> </a:t>
            </a:r>
            <a:r>
              <a:rPr lang="en-US" sz="2000" dirty="0" err="1" smtClean="0"/>
              <a:t>অবদানের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তিনি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বাংলা</a:t>
            </a:r>
            <a:r>
              <a:rPr lang="en-US" sz="2000" dirty="0" smtClean="0"/>
              <a:t> </a:t>
            </a:r>
            <a:r>
              <a:rPr lang="en-US" sz="2000" dirty="0" err="1" smtClean="0"/>
              <a:t>একাডেমি</a:t>
            </a:r>
            <a:r>
              <a:rPr lang="en-US" sz="2000" dirty="0" smtClean="0"/>
              <a:t> </a:t>
            </a:r>
            <a:r>
              <a:rPr lang="en-US" sz="2000" dirty="0" err="1" smtClean="0"/>
              <a:t>পুরুস্কারসহ</a:t>
            </a:r>
            <a:r>
              <a:rPr lang="en-US" sz="2000" dirty="0" smtClean="0"/>
              <a:t> </a:t>
            </a:r>
            <a:r>
              <a:rPr lang="en-US" sz="2000" dirty="0" err="1" smtClean="0"/>
              <a:t>অনেক</a:t>
            </a:r>
            <a:r>
              <a:rPr lang="en-US" sz="2000" dirty="0" smtClean="0"/>
              <a:t> </a:t>
            </a:r>
            <a:r>
              <a:rPr lang="en-US" sz="2000" dirty="0" err="1" smtClean="0"/>
              <a:t>পুরুস্কার</a:t>
            </a:r>
            <a:r>
              <a:rPr lang="en-US" sz="2000" dirty="0" smtClean="0"/>
              <a:t> ও </a:t>
            </a:r>
            <a:r>
              <a:rPr lang="en-US" sz="2000" dirty="0" err="1" smtClean="0"/>
              <a:t>সম্মাননায়</a:t>
            </a:r>
            <a:r>
              <a:rPr lang="en-US" sz="2000" dirty="0" smtClean="0"/>
              <a:t> </a:t>
            </a:r>
            <a:r>
              <a:rPr lang="en-US" sz="2000" dirty="0" err="1" smtClean="0"/>
              <a:t>ভূষিত</a:t>
            </a:r>
            <a:r>
              <a:rPr lang="en-US" sz="2000" dirty="0" smtClean="0"/>
              <a:t> </a:t>
            </a:r>
            <a:r>
              <a:rPr lang="en-US" sz="2000" dirty="0" err="1" smtClean="0"/>
              <a:t>হন</a:t>
            </a:r>
            <a:r>
              <a:rPr lang="en-US" sz="2000" dirty="0" smtClean="0"/>
              <a:t>।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903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  <p:bldP spid="10" grpId="0"/>
      <p:bldP spid="8" grpId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387088" y="528692"/>
            <a:ext cx="2828100" cy="7150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913" y="1807360"/>
            <a:ext cx="3833812" cy="214693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257555" y="447199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কামাল</a:t>
            </a:r>
            <a:r>
              <a:rPr lang="en-US" sz="2400" dirty="0" smtClean="0"/>
              <a:t> </a:t>
            </a:r>
            <a:r>
              <a:rPr lang="en-US" sz="2400" dirty="0" err="1" smtClean="0"/>
              <a:t>চৌধুরী</a:t>
            </a:r>
            <a:r>
              <a:rPr lang="en-US" sz="2400" dirty="0" smtClean="0"/>
              <a:t> </a:t>
            </a:r>
            <a:r>
              <a:rPr lang="en-US" sz="2400" dirty="0" err="1" smtClean="0"/>
              <a:t>কত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কোথায়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জন্ম</a:t>
            </a:r>
            <a:r>
              <a:rPr lang="en-US" sz="2400" dirty="0" smtClean="0"/>
              <a:t> </a:t>
            </a:r>
            <a:r>
              <a:rPr lang="en-US" sz="2400" dirty="0" err="1" smtClean="0"/>
              <a:t>গ্রহন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করেন</a:t>
            </a:r>
            <a:r>
              <a:rPr lang="en-US" sz="2400" dirty="0" smtClean="0"/>
              <a:t> </a:t>
            </a:r>
            <a:r>
              <a:rPr lang="en-US" sz="2400" dirty="0" err="1" smtClean="0"/>
              <a:t>লিখ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668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57714" y="542925"/>
            <a:ext cx="2771775" cy="5375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কঠিন</a:t>
            </a:r>
            <a:r>
              <a:rPr lang="en-US" sz="2800" dirty="0" smtClean="0"/>
              <a:t> </a:t>
            </a:r>
            <a:r>
              <a:rPr lang="en-US" sz="2800" dirty="0" err="1" smtClean="0"/>
              <a:t>শব্দের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অর্থ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85846" y="1885953"/>
            <a:ext cx="2986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ঘৃণার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কার্তুজ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572500" y="1814513"/>
            <a:ext cx="3186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বন্দুকের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টোটা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641" y="1581675"/>
            <a:ext cx="3129897" cy="134721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57277" y="3371859"/>
            <a:ext cx="2828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অসুর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নৃত্য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572500" y="3273944"/>
            <a:ext cx="2900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দৈত্য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দানব</a:t>
            </a:r>
            <a:endParaRPr lang="en-US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787" y="2780622"/>
            <a:ext cx="2762250" cy="15933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1114425" y="51149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হানাদার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8415338" y="5164942"/>
            <a:ext cx="2886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পাকিস্থানী</a:t>
            </a:r>
            <a:r>
              <a:rPr lang="en-US" sz="2400" dirty="0" smtClean="0"/>
              <a:t> </a:t>
            </a:r>
            <a:r>
              <a:rPr lang="en-US" sz="2400" dirty="0" err="1" smtClean="0"/>
              <a:t>সেনা</a:t>
            </a:r>
            <a:endParaRPr lang="en-US" sz="24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299" y="4694438"/>
            <a:ext cx="2857500" cy="16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260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0" grpId="0"/>
      <p:bldP spid="11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1996</TotalTime>
  <Words>415</Words>
  <Application>Microsoft Office PowerPoint</Application>
  <PresentationFormat>Widescreen</PresentationFormat>
  <Paragraphs>93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arada</dc:creator>
  <cp:lastModifiedBy>MY</cp:lastModifiedBy>
  <cp:revision>447</cp:revision>
  <dcterms:created xsi:type="dcterms:W3CDTF">2017-11-01T13:25:23Z</dcterms:created>
  <dcterms:modified xsi:type="dcterms:W3CDTF">2021-08-17T06:07:31Z</dcterms:modified>
</cp:coreProperties>
</file>