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0" r:id="rId3"/>
    <p:sldId id="257" r:id="rId4"/>
    <p:sldId id="269" r:id="rId5"/>
    <p:sldId id="258" r:id="rId6"/>
    <p:sldId id="261" r:id="rId7"/>
    <p:sldId id="262" r:id="rId8"/>
    <p:sldId id="263" r:id="rId9"/>
    <p:sldId id="270" r:id="rId10"/>
    <p:sldId id="265" r:id="rId11"/>
    <p:sldId id="271" r:id="rId12"/>
    <p:sldId id="264" r:id="rId13"/>
    <p:sldId id="266" r:id="rId14"/>
    <p:sldId id="267" r:id="rId15"/>
    <p:sldId id="268" r:id="rId16"/>
    <p:sldId id="283" r:id="rId17"/>
    <p:sldId id="279" r:id="rId18"/>
    <p:sldId id="282" r:id="rId19"/>
    <p:sldId id="272" r:id="rId20"/>
    <p:sldId id="281" r:id="rId21"/>
    <p:sldId id="273" r:id="rId22"/>
    <p:sldId id="274" r:id="rId23"/>
    <p:sldId id="275" r:id="rId24"/>
    <p:sldId id="276" r:id="rId25"/>
    <p:sldId id="28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9F9D6-05FB-406E-A88E-720A1C51202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9FAAA-C4DF-4846-9252-84EADE7BC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90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How are you? Fine Thank you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9FAAA-C4DF-4846-9252-84EADE7BCD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00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Pair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9FAAA-C4DF-4846-9252-84EADE7BCD9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30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GW: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9FAAA-C4DF-4846-9252-84EADE7BCD9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90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Evaluation.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19FAAA-C4DF-4846-9252-84EADE7BCD9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54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8E8C5-5196-4052-B248-2D78C0BE6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66B8C3-ECC7-4261-A8A9-351137DD6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3D867-018D-4191-9827-789F1F059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2627-DE8D-42D1-8791-07D82CFE4CF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A9949-4BD2-4081-949C-F7B98FF9A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93C5C-AFFF-47DE-A404-03D98583B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0373-E341-4C39-B46F-3E0EBC917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9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C955D-E44D-4BEC-B757-3DA01E07C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E6926A-ECA0-473D-9AE1-E197354F6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88819-3EC9-46ED-ABD9-3D9766A67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2627-DE8D-42D1-8791-07D82CFE4CF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27616-6E02-4F8B-9634-7BE5B5020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90DFB-D9C1-4732-9089-BE7C1F3C1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0373-E341-4C39-B46F-3E0EBC917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4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4D26AC-74C0-462E-A1A6-0BDE821311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C65115-02D6-4D6C-8246-FACE8A41E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52F29-B552-4825-B236-72C603FDD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2627-DE8D-42D1-8791-07D82CFE4CF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33AF7-D197-4885-A0A6-F7ED3DB65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C11C0-70EB-4654-99AE-2E28A99E7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0373-E341-4C39-B46F-3E0EBC917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1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EA42F-9EE8-4FDB-B3F4-D48AC5F5E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A507C-3DC1-44FC-980F-5EADBA8AB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D1A72-ED0F-4450-BC24-71485D881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2627-DE8D-42D1-8791-07D82CFE4CF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30DF7-78BD-4F7E-99DD-1E80438D6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E0F5E-1AAF-4294-9395-29013606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0373-E341-4C39-B46F-3E0EBC917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0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E537-5363-4A78-8A27-CD7FA5A59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56512-C073-4192-961A-3713CE1A6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6EB45-4255-4320-8F92-C04C4B37C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2627-DE8D-42D1-8791-07D82CFE4CF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1EDC2-AE49-4756-867F-952441D15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79D1D-2FF7-4349-B93B-F45A8BF92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0373-E341-4C39-B46F-3E0EBC917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31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48FD0-5118-4C9B-9A4A-40E27D20C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5429E-063D-4E12-91CE-364159481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68BA62-5518-4CB2-A84D-7509A39AD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D0539-B485-4859-A6CC-176A1AA7F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2627-DE8D-42D1-8791-07D82CFE4CF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4C2F3-E4A2-4378-991A-FB8784B6D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C9614-8B76-4554-8D58-D67350DE4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0373-E341-4C39-B46F-3E0EBC917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41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CF672-0375-4718-B971-973DBC110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025F4-D83A-4150-BF4B-3B409A0C7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1225F-4349-4345-AAEE-5811E1C5E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80C3A4-178E-4DFF-B374-8BD3E33B21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0745DE-984B-4E1F-8D51-F46781ABF2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D9AD17-0E6A-46B4-ADC0-1EE06015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2627-DE8D-42D1-8791-07D82CFE4CF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3DAAB0-EBBA-4AA5-9345-A3BC603B1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EA5227-62B5-45BD-8F17-0B826C2CF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0373-E341-4C39-B46F-3E0EBC917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1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8B327-6269-4EC2-AB50-F4A3C3331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9A47F2-83FF-4F49-A29A-EDA774DF1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2627-DE8D-42D1-8791-07D82CFE4CF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35B070-97D4-48B2-A42E-18580EA1A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AF9C3A-FEE8-4BD3-9DC5-6E0FF5F2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0373-E341-4C39-B46F-3E0EBC917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02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5C136F-1AC9-47A2-AF81-8674D2BEE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2627-DE8D-42D1-8791-07D82CFE4CF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1BF131-52B1-4680-80F0-8C4B84C65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02476-CFEE-4607-B6A5-F4E55E08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0373-E341-4C39-B46F-3E0EBC917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7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3062D-E6F3-4F6B-82B6-FB7AAB314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ABEE6-4049-400F-9FD0-C1BA1316D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63E75-8680-4D76-8330-42BC90E68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F3916-4CA8-4EA3-AC13-19EB52F9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2627-DE8D-42D1-8791-07D82CFE4CF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C894F-5636-4E3F-9958-D8F3E0B32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3CDC6-3D89-488C-ADA9-0C4F14435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0373-E341-4C39-B46F-3E0EBC917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9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BBE96-B63A-4055-854C-E8BCAFDBE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9316DA-2DA4-41AB-9848-6F6A238606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A4F93-268A-4B59-BB1C-CF165C6C4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020F2-93F1-422D-B9A1-9E9168CBD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2627-DE8D-42D1-8791-07D82CFE4CF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0411EB-4F71-4D49-8353-22D36C850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9DA32-B318-4AB8-943E-92D7E212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0373-E341-4C39-B46F-3E0EBC917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76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F7531F-8223-4A48-8F30-8BBE89F47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DDC03-26C4-4F9B-B092-AC18FB5D0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674EC-0643-4BF5-B6AA-708DA7E06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A2627-DE8D-42D1-8791-07D82CFE4CF2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AA984-7C12-4C72-BB6F-7C51A43D5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CF441-17C3-4322-A667-BC6D3C85E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A0373-E341-4C39-B46F-3E0EBC917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0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siandevelopmentbank/15604531194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10_years_old_Dipa_and_12_years_old_Laboni_study_in_class_2_at_%22Unique_Child_learning_Center%22,_Mirmur-Dhaka,_Bangladesh.jpg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23EEDA-08B4-4CAF-B18A-59C8F6631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2"/>
          <a:stretch/>
        </p:blipFill>
        <p:spPr>
          <a:xfrm>
            <a:off x="55880" y="1239520"/>
            <a:ext cx="12080240" cy="56184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52C5682-9EA5-4E2B-855C-D8EF036483B9}"/>
              </a:ext>
            </a:extLst>
          </p:cNvPr>
          <p:cNvSpPr/>
          <p:nvPr/>
        </p:nvSpPr>
        <p:spPr>
          <a:xfrm>
            <a:off x="55880" y="325120"/>
            <a:ext cx="121361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WELCOME TO MY CLASS;</a:t>
            </a:r>
          </a:p>
        </p:txBody>
      </p:sp>
    </p:spTree>
    <p:extLst>
      <p:ext uri="{BB962C8B-B14F-4D97-AF65-F5344CB8AC3E}">
        <p14:creationId xmlns:p14="http://schemas.microsoft.com/office/powerpoint/2010/main" val="1285797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59B655E-794B-4A76-8212-7235A21A156E}"/>
              </a:ext>
            </a:extLst>
          </p:cNvPr>
          <p:cNvSpPr txBox="1"/>
          <p:nvPr/>
        </p:nvSpPr>
        <p:spPr>
          <a:xfrm>
            <a:off x="970770" y="1939280"/>
            <a:ext cx="59003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4400" b="1" dirty="0"/>
              <a:t>He is an English Teacher.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A1516D-29EF-4578-A012-1CEBE1E83AE3}"/>
              </a:ext>
            </a:extLst>
          </p:cNvPr>
          <p:cNvSpPr txBox="1"/>
          <p:nvPr/>
        </p:nvSpPr>
        <p:spPr>
          <a:xfrm>
            <a:off x="210043" y="5273040"/>
            <a:ext cx="6592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He works in a primary school 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246963-C9D6-4398-BE15-DD3F25A6D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32" y="254000"/>
            <a:ext cx="4977448" cy="2927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4D562D-75A3-4F8B-9292-47B7F97006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4" t="29481" r="19500" b="27704"/>
          <a:stretch/>
        </p:blipFill>
        <p:spPr>
          <a:xfrm>
            <a:off x="6940232" y="3429000"/>
            <a:ext cx="4977448" cy="28905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F4A353-59F1-4338-AE7D-DC698DC49B88}"/>
              </a:ext>
            </a:extLst>
          </p:cNvPr>
          <p:cNvSpPr txBox="1"/>
          <p:nvPr/>
        </p:nvSpPr>
        <p:spPr>
          <a:xfrm>
            <a:off x="970770" y="931228"/>
            <a:ext cx="27687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Who is he?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B23D22-2525-4C32-A73F-6546A483986D}"/>
              </a:ext>
            </a:extLst>
          </p:cNvPr>
          <p:cNvSpPr txBox="1"/>
          <p:nvPr/>
        </p:nvSpPr>
        <p:spPr>
          <a:xfrm>
            <a:off x="1218011" y="3181350"/>
            <a:ext cx="55840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 </a:t>
            </a:r>
            <a:r>
              <a:rPr lang="en-US" sz="4000" b="1" dirty="0"/>
              <a:t>Can you feel Where does</a:t>
            </a:r>
          </a:p>
          <a:p>
            <a:r>
              <a:rPr lang="en-US" sz="4000" b="1" dirty="0"/>
              <a:t> he work?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5527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A74744-E0AB-4269-969C-99FE11F8888B}"/>
              </a:ext>
            </a:extLst>
          </p:cNvPr>
          <p:cNvSpPr txBox="1"/>
          <p:nvPr/>
        </p:nvSpPr>
        <p:spPr>
          <a:xfrm>
            <a:off x="887234" y="-115614"/>
            <a:ext cx="104175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Open your book at page number 4 and read the </a:t>
            </a:r>
          </a:p>
          <a:p>
            <a:r>
              <a:rPr lang="en-US" sz="4000" b="1" dirty="0"/>
              <a:t>text silently.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1AB69D-E00E-41EB-B4E8-A9C28E530A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0" t="35249" r="27155" b="18314"/>
          <a:stretch/>
        </p:blipFill>
        <p:spPr>
          <a:xfrm>
            <a:off x="887234" y="1313792"/>
            <a:ext cx="10417532" cy="554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1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B7148F-3272-4B97-9BB9-C8EF2C7533A1}"/>
              </a:ext>
            </a:extLst>
          </p:cNvPr>
          <p:cNvSpPr txBox="1"/>
          <p:nvPr/>
        </p:nvSpPr>
        <p:spPr>
          <a:xfrm>
            <a:off x="4175760" y="396240"/>
            <a:ext cx="29804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New words: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A1D3E3-921B-4C33-A916-2FB80D62A2F0}"/>
              </a:ext>
            </a:extLst>
          </p:cNvPr>
          <p:cNvSpPr txBox="1"/>
          <p:nvPr/>
        </p:nvSpPr>
        <p:spPr>
          <a:xfrm>
            <a:off x="2726709" y="1962358"/>
            <a:ext cx="1219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Year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5EF108-D14D-4693-ACF6-A136008E5DA9}"/>
              </a:ext>
            </a:extLst>
          </p:cNvPr>
          <p:cNvSpPr txBox="1"/>
          <p:nvPr/>
        </p:nvSpPr>
        <p:spPr>
          <a:xfrm>
            <a:off x="2723543" y="2963297"/>
            <a:ext cx="933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Old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467C44-F84E-4767-B5CC-7908F656460C}"/>
              </a:ext>
            </a:extLst>
          </p:cNvPr>
          <p:cNvSpPr txBox="1"/>
          <p:nvPr/>
        </p:nvSpPr>
        <p:spPr>
          <a:xfrm>
            <a:off x="2723543" y="4300994"/>
            <a:ext cx="1334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102C6B-8D5E-4A61-909C-75E65A653A51}"/>
              </a:ext>
            </a:extLst>
          </p:cNvPr>
          <p:cNvSpPr txBox="1"/>
          <p:nvPr/>
        </p:nvSpPr>
        <p:spPr>
          <a:xfrm>
            <a:off x="6566911" y="1962358"/>
            <a:ext cx="1358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/>
              <a:t>বৎসর</a:t>
            </a:r>
            <a:endParaRPr lang="en-US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0C22BE-CE73-498D-A591-52F287306FD8}"/>
              </a:ext>
            </a:extLst>
          </p:cNvPr>
          <p:cNvSpPr txBox="1"/>
          <p:nvPr/>
        </p:nvSpPr>
        <p:spPr>
          <a:xfrm>
            <a:off x="6554103" y="3124641"/>
            <a:ext cx="1204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/>
              <a:t>বয়স</a:t>
            </a:r>
            <a:endParaRPr lang="en-US" sz="4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AFE0DA-57E7-45D8-BB6E-C63591B9DF1D}"/>
              </a:ext>
            </a:extLst>
          </p:cNvPr>
          <p:cNvSpPr txBox="1"/>
          <p:nvPr/>
        </p:nvSpPr>
        <p:spPr>
          <a:xfrm>
            <a:off x="6652671" y="4453393"/>
            <a:ext cx="1186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/>
              <a:t>কাজ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3804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AB7F07-2B3C-45DA-8886-F16A00C493EE}"/>
              </a:ext>
            </a:extLst>
          </p:cNvPr>
          <p:cNvSpPr txBox="1"/>
          <p:nvPr/>
        </p:nvSpPr>
        <p:spPr>
          <a:xfrm>
            <a:off x="2733040" y="243840"/>
            <a:ext cx="5632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Teacher’s Model Reading: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91AAE0-C583-43F4-A115-9038AC7F6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43760" y="1127760"/>
            <a:ext cx="7030720" cy="420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07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2A3242-5BD8-4E37-A6B2-89511EAEBA96}"/>
              </a:ext>
            </a:extLst>
          </p:cNvPr>
          <p:cNvSpPr txBox="1"/>
          <p:nvPr/>
        </p:nvSpPr>
        <p:spPr>
          <a:xfrm>
            <a:off x="3556000" y="193040"/>
            <a:ext cx="4156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Student’s Reading: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B37B12-D430-4507-8ACC-BFC315B2FBE2}"/>
              </a:ext>
            </a:extLst>
          </p:cNvPr>
          <p:cNvSpPr txBox="1"/>
          <p:nvPr/>
        </p:nvSpPr>
        <p:spPr>
          <a:xfrm>
            <a:off x="2639851" y="1402080"/>
            <a:ext cx="59892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Read the passage loudly: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EF66826-4ACF-49D9-91A3-2C2EAE779A4B}"/>
              </a:ext>
            </a:extLst>
          </p:cNvPr>
          <p:cNvSpPr/>
          <p:nvPr/>
        </p:nvSpPr>
        <p:spPr>
          <a:xfrm>
            <a:off x="11206480" y="0"/>
            <a:ext cx="914400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WCW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EB1FF6-F929-4E55-9A75-8E55D5B34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07360" y="2171521"/>
            <a:ext cx="5140960" cy="395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812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F9664C-7465-4454-A656-8D3411362524}"/>
              </a:ext>
            </a:extLst>
          </p:cNvPr>
          <p:cNvSpPr txBox="1"/>
          <p:nvPr/>
        </p:nvSpPr>
        <p:spPr>
          <a:xfrm>
            <a:off x="1818640" y="274320"/>
            <a:ext cx="8371840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</a:rPr>
              <a:t>Read the passage alone: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5BBE5-9FE9-45D6-8785-60BFA4D201EC}"/>
              </a:ext>
            </a:extLst>
          </p:cNvPr>
          <p:cNvSpPr txBox="1"/>
          <p:nvPr/>
        </p:nvSpPr>
        <p:spPr>
          <a:xfrm>
            <a:off x="11290256" y="274320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E8ED93-01F9-4A9E-8625-0EDB9B909D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0" t="35249" r="27155" b="18314"/>
          <a:stretch/>
        </p:blipFill>
        <p:spPr>
          <a:xfrm>
            <a:off x="887234" y="1039473"/>
            <a:ext cx="10735806" cy="554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95930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lass Three  English Unit 2 Introducing a teacher 1 3[1]">
            <a:hlinkClick r:id="" action="ppaction://media"/>
            <a:extLst>
              <a:ext uri="{FF2B5EF4-FFF2-40B4-BE49-F238E27FC236}">
                <a16:creationId xmlns:a16="http://schemas.microsoft.com/office/drawing/2014/main" id="{899957EB-EEC4-4FA5-A2BC-877F27FD333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13280" y="426720"/>
            <a:ext cx="8361680" cy="577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7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lass Three  English Unit 2 Introducing a teacher 1 3[3]">
            <a:hlinkClick r:id="" action="ppaction://media"/>
            <a:extLst>
              <a:ext uri="{FF2B5EF4-FFF2-40B4-BE49-F238E27FC236}">
                <a16:creationId xmlns:a16="http://schemas.microsoft.com/office/drawing/2014/main" id="{8F121395-C9EC-45CC-8899-F6EF74F92C8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2800" y="264160"/>
            <a:ext cx="1012952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8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lass Three  English Unit 2 Introducing a teacher 1 3[2]">
            <a:hlinkClick r:id="" action="ppaction://media"/>
            <a:extLst>
              <a:ext uri="{FF2B5EF4-FFF2-40B4-BE49-F238E27FC236}">
                <a16:creationId xmlns:a16="http://schemas.microsoft.com/office/drawing/2014/main" id="{8F3DC0D1-5B90-4D1F-800D-F252E9DED3F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" y="528320"/>
            <a:ext cx="10474960" cy="60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7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9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7AA7DE-B965-47CA-8E1F-9B38ADFEAFFF}"/>
              </a:ext>
            </a:extLst>
          </p:cNvPr>
          <p:cNvSpPr txBox="1"/>
          <p:nvPr/>
        </p:nvSpPr>
        <p:spPr>
          <a:xfrm>
            <a:off x="1778000" y="147429"/>
            <a:ext cx="86868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/>
              <a:t>Fill in the blanks: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30D6CA9-09CB-480F-B769-7FF34A913B64}"/>
              </a:ext>
            </a:extLst>
          </p:cNvPr>
          <p:cNvSpPr/>
          <p:nvPr/>
        </p:nvSpPr>
        <p:spPr>
          <a:xfrm>
            <a:off x="10800080" y="147429"/>
            <a:ext cx="914400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WCW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B995B-5071-4CE6-9B13-136907C958FE}"/>
              </a:ext>
            </a:extLst>
          </p:cNvPr>
          <p:cNvSpPr txBox="1"/>
          <p:nvPr/>
        </p:nvSpPr>
        <p:spPr>
          <a:xfrm>
            <a:off x="1879588" y="1061829"/>
            <a:ext cx="5958682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/>
              <a:t>1. This -------Mahbub </a:t>
            </a:r>
            <a:r>
              <a:rPr lang="en-US" sz="4000" b="1" dirty="0" err="1"/>
              <a:t>Alom</a:t>
            </a:r>
            <a:r>
              <a:rPr lang="en-US" sz="4000" b="1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306E4B-B152-44FD-9D2F-0511C07C7FE9}"/>
              </a:ext>
            </a:extLst>
          </p:cNvPr>
          <p:cNvSpPr txBox="1"/>
          <p:nvPr/>
        </p:nvSpPr>
        <p:spPr>
          <a:xfrm>
            <a:off x="1879588" y="1838960"/>
            <a:ext cx="5958682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2. He is-----years old.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2BFA80-726C-4B35-A6CD-263120971DC6}"/>
              </a:ext>
            </a:extLst>
          </p:cNvPr>
          <p:cNvSpPr txBox="1"/>
          <p:nvPr/>
        </p:nvSpPr>
        <p:spPr>
          <a:xfrm>
            <a:off x="1879588" y="2721114"/>
            <a:ext cx="5958682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3.How---- is he?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A29473-5F6E-41DE-A54E-528B3A2AEC91}"/>
              </a:ext>
            </a:extLst>
          </p:cNvPr>
          <p:cNvSpPr txBox="1"/>
          <p:nvPr/>
        </p:nvSpPr>
        <p:spPr>
          <a:xfrm>
            <a:off x="1879588" y="3516134"/>
            <a:ext cx="5987921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/>
              <a:t>4. He is----- English Teacher.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CFA6CA-2C69-40FA-8234-50B88F353ABD}"/>
              </a:ext>
            </a:extLst>
          </p:cNvPr>
          <p:cNvSpPr txBox="1"/>
          <p:nvPr/>
        </p:nvSpPr>
        <p:spPr>
          <a:xfrm>
            <a:off x="1879588" y="4311154"/>
            <a:ext cx="878650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/>
              <a:t> 5.He------works in </a:t>
            </a:r>
            <a:r>
              <a:rPr lang="en-US" sz="4000" b="1" dirty="0" err="1"/>
              <a:t>Narail</a:t>
            </a:r>
            <a:r>
              <a:rPr lang="en-US" sz="4000" b="1" dirty="0"/>
              <a:t> Primary School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8067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2FA806-EB8E-48B7-A192-F67BBE51276C}"/>
              </a:ext>
            </a:extLst>
          </p:cNvPr>
          <p:cNvSpPr txBox="1"/>
          <p:nvPr/>
        </p:nvSpPr>
        <p:spPr>
          <a:xfrm>
            <a:off x="3281680" y="2184400"/>
            <a:ext cx="45439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Greetings.</a:t>
            </a:r>
          </a:p>
        </p:txBody>
      </p:sp>
    </p:spTree>
    <p:extLst>
      <p:ext uri="{BB962C8B-B14F-4D97-AF65-F5344CB8AC3E}">
        <p14:creationId xmlns:p14="http://schemas.microsoft.com/office/powerpoint/2010/main" val="553691068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0F435C-1013-4605-92DD-9B24DD62DB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7" t="21777" r="26667" b="48297"/>
          <a:stretch/>
        </p:blipFill>
        <p:spPr>
          <a:xfrm>
            <a:off x="508000" y="497840"/>
            <a:ext cx="11165840" cy="6360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4B82F8-1973-4FB3-8DF6-23C53D534CA7}"/>
              </a:ext>
            </a:extLst>
          </p:cNvPr>
          <p:cNvSpPr txBox="1"/>
          <p:nvPr/>
        </p:nvSpPr>
        <p:spPr>
          <a:xfrm>
            <a:off x="2844800" y="2200851"/>
            <a:ext cx="35477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Mahbub Islam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6A9E3B-15BF-4FDA-8F7A-9866B38CCFA1}"/>
              </a:ext>
            </a:extLst>
          </p:cNvPr>
          <p:cNvSpPr txBox="1"/>
          <p:nvPr/>
        </p:nvSpPr>
        <p:spPr>
          <a:xfrm>
            <a:off x="3108960" y="3303677"/>
            <a:ext cx="2880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30 years old.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CFC835-AEAF-4F86-B71A-2AE569258890}"/>
              </a:ext>
            </a:extLst>
          </p:cNvPr>
          <p:cNvSpPr txBox="1"/>
          <p:nvPr/>
        </p:nvSpPr>
        <p:spPr>
          <a:xfrm>
            <a:off x="2962822" y="4365526"/>
            <a:ext cx="21569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Teaching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698B8B-25FF-48EE-B256-4BF23D2F3B1C}"/>
              </a:ext>
            </a:extLst>
          </p:cNvPr>
          <p:cNvSpPr txBox="1"/>
          <p:nvPr/>
        </p:nvSpPr>
        <p:spPr>
          <a:xfrm>
            <a:off x="3936316" y="5344160"/>
            <a:ext cx="4912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/>
              <a:t>Narail</a:t>
            </a:r>
            <a:r>
              <a:rPr lang="en-US" sz="4000" b="1" dirty="0"/>
              <a:t> Primary School.</a:t>
            </a:r>
          </a:p>
        </p:txBody>
      </p:sp>
    </p:spTree>
    <p:extLst>
      <p:ext uri="{BB962C8B-B14F-4D97-AF65-F5344CB8AC3E}">
        <p14:creationId xmlns:p14="http://schemas.microsoft.com/office/powerpoint/2010/main" val="280152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4BF491-74E7-4C77-911D-65C562A1C37F}"/>
              </a:ext>
            </a:extLst>
          </p:cNvPr>
          <p:cNvSpPr txBox="1"/>
          <p:nvPr/>
        </p:nvSpPr>
        <p:spPr>
          <a:xfrm>
            <a:off x="335280" y="257314"/>
            <a:ext cx="989584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Write the answer with your group :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739B5D-3B15-4D5D-A29C-827B564FC358}"/>
              </a:ext>
            </a:extLst>
          </p:cNvPr>
          <p:cNvSpPr/>
          <p:nvPr/>
        </p:nvSpPr>
        <p:spPr>
          <a:xfrm>
            <a:off x="11206480" y="0"/>
            <a:ext cx="914400" cy="914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GW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531503C2-4048-48D6-9DBF-851B6DC1AFB1}"/>
              </a:ext>
            </a:extLst>
          </p:cNvPr>
          <p:cNvSpPr/>
          <p:nvPr/>
        </p:nvSpPr>
        <p:spPr>
          <a:xfrm>
            <a:off x="1473200" y="1290320"/>
            <a:ext cx="2702560" cy="1666240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Group-1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046BB81C-4698-4C75-AFA7-E12781FE5612}"/>
              </a:ext>
            </a:extLst>
          </p:cNvPr>
          <p:cNvSpPr/>
          <p:nvPr/>
        </p:nvSpPr>
        <p:spPr>
          <a:xfrm>
            <a:off x="6898640" y="1290320"/>
            <a:ext cx="2702560" cy="1666240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Group-2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B85D3B-BF35-40E4-A6A7-45F5DBBEF915}"/>
              </a:ext>
            </a:extLst>
          </p:cNvPr>
          <p:cNvSpPr/>
          <p:nvPr/>
        </p:nvSpPr>
        <p:spPr>
          <a:xfrm>
            <a:off x="71120" y="3352800"/>
            <a:ext cx="519176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sz="3200" b="1" dirty="0"/>
              <a:t>How old is the teacher?</a:t>
            </a:r>
          </a:p>
          <a:p>
            <a:pPr marL="342900" indent="-342900" algn="ctr">
              <a:buAutoNum type="arabicPeriod"/>
            </a:pPr>
            <a:r>
              <a:rPr lang="en-US" sz="3200" b="1" dirty="0"/>
              <a:t>What does he do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1E1DC0-BAF2-4646-BFF7-D137A7FF6D05}"/>
              </a:ext>
            </a:extLst>
          </p:cNvPr>
          <p:cNvSpPr/>
          <p:nvPr/>
        </p:nvSpPr>
        <p:spPr>
          <a:xfrm>
            <a:off x="5979160" y="3281680"/>
            <a:ext cx="4541520" cy="16662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Where does he work ?</a:t>
            </a:r>
          </a:p>
          <a:p>
            <a:pPr marL="342900" indent="-342900" algn="ctr">
              <a:buAutoNum type="arabicPeriod"/>
            </a:pPr>
            <a:r>
              <a:rPr lang="en-US" sz="3200" b="1" dirty="0">
                <a:solidFill>
                  <a:schemeClr val="tx1"/>
                </a:solidFill>
              </a:rPr>
              <a:t> What ‘s the name of your teacher? </a:t>
            </a:r>
          </a:p>
        </p:txBody>
      </p:sp>
    </p:spTree>
    <p:extLst>
      <p:ext uri="{BB962C8B-B14F-4D97-AF65-F5344CB8AC3E}">
        <p14:creationId xmlns:p14="http://schemas.microsoft.com/office/powerpoint/2010/main" val="372574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BD5EB8-6E66-4746-8E10-189845A14DA5}"/>
              </a:ext>
            </a:extLst>
          </p:cNvPr>
          <p:cNvSpPr txBox="1"/>
          <p:nvPr/>
        </p:nvSpPr>
        <p:spPr>
          <a:xfrm>
            <a:off x="425318" y="890077"/>
            <a:ext cx="10496681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/>
              <a:t>Think about your best teacher who teaches </a:t>
            </a:r>
          </a:p>
          <a:p>
            <a:r>
              <a:rPr lang="en-US" sz="3600" b="1" dirty="0"/>
              <a:t>you in the classroom. Now Write a paragraph </a:t>
            </a:r>
          </a:p>
          <a:p>
            <a:r>
              <a:rPr lang="en-US" sz="3600" b="1" dirty="0"/>
              <a:t>about Best Teacher.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FDB703-47DD-400A-998A-0B78C84BD813}"/>
              </a:ext>
            </a:extLst>
          </p:cNvPr>
          <p:cNvSpPr/>
          <p:nvPr/>
        </p:nvSpPr>
        <p:spPr>
          <a:xfrm>
            <a:off x="1085719" y="2644403"/>
            <a:ext cx="9207062" cy="38888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n-US" sz="3600" b="1" dirty="0">
                <a:solidFill>
                  <a:schemeClr val="tx1"/>
                </a:solidFill>
              </a:rPr>
              <a:t>What’s the name of your best teacher ?</a:t>
            </a:r>
          </a:p>
          <a:p>
            <a:pPr marL="742950" indent="-742950">
              <a:buAutoNum type="arabicPeriod"/>
            </a:pPr>
            <a:r>
              <a:rPr lang="en-US" sz="3600" b="1" dirty="0">
                <a:solidFill>
                  <a:schemeClr val="tx1"/>
                </a:solidFill>
              </a:rPr>
              <a:t>How old is he/she?</a:t>
            </a:r>
          </a:p>
          <a:p>
            <a:pPr marL="742950" indent="-742950">
              <a:buAutoNum type="arabicPeriod"/>
            </a:pPr>
            <a:r>
              <a:rPr lang="en-US" sz="3600" b="1" dirty="0">
                <a:solidFill>
                  <a:schemeClr val="tx1"/>
                </a:solidFill>
              </a:rPr>
              <a:t>What does he/she?</a:t>
            </a:r>
          </a:p>
          <a:p>
            <a:pPr marL="742950" indent="-742950">
              <a:buAutoNum type="arabicPeriod"/>
            </a:pPr>
            <a:r>
              <a:rPr lang="en-US" sz="3600" b="1" dirty="0">
                <a:solidFill>
                  <a:schemeClr val="tx1"/>
                </a:solidFill>
              </a:rPr>
              <a:t>Why do you follow him/her?</a:t>
            </a:r>
          </a:p>
          <a:p>
            <a:pPr marL="742950" indent="-742950" algn="ctr">
              <a:buAutoNum type="arabicPeriod"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05756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B8BA1F-B017-483E-8EF3-FFF30B0712B2}"/>
              </a:ext>
            </a:extLst>
          </p:cNvPr>
          <p:cNvSpPr txBox="1"/>
          <p:nvPr/>
        </p:nvSpPr>
        <p:spPr>
          <a:xfrm>
            <a:off x="1280160" y="1287517"/>
            <a:ext cx="665816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Write a paragraph about yourself: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FD7C7-A1CA-4E7D-9CBD-8A6B5A17C0DC}"/>
              </a:ext>
            </a:extLst>
          </p:cNvPr>
          <p:cNvSpPr txBox="1"/>
          <p:nvPr/>
        </p:nvSpPr>
        <p:spPr>
          <a:xfrm>
            <a:off x="1280160" y="2448910"/>
            <a:ext cx="8188960" cy="22159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1.What’s your name?</a:t>
            </a:r>
          </a:p>
          <a:p>
            <a:r>
              <a:rPr lang="en-US" sz="4000" b="1" dirty="0"/>
              <a:t>2.What class do you read in?</a:t>
            </a:r>
          </a:p>
          <a:p>
            <a:r>
              <a:rPr lang="en-US" sz="4000" b="1" dirty="0"/>
              <a:t>3.Where do you study?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835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29167B-85B9-4374-AC14-B24081885DA3}"/>
              </a:ext>
            </a:extLst>
          </p:cNvPr>
          <p:cNvSpPr txBox="1"/>
          <p:nvPr/>
        </p:nvSpPr>
        <p:spPr>
          <a:xfrm>
            <a:off x="1485635" y="368913"/>
            <a:ext cx="8849705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Home work: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33F69-341C-4683-8DE9-BF32C5811BDC}"/>
              </a:ext>
            </a:extLst>
          </p:cNvPr>
          <p:cNvSpPr txBox="1"/>
          <p:nvPr/>
        </p:nvSpPr>
        <p:spPr>
          <a:xfrm flipH="1">
            <a:off x="1485634" y="1227578"/>
            <a:ext cx="8849707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/>
              <a:t>Write a short paragraph about yourself.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EEF4D-D7F9-4323-9D68-BEF773FCA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635" y="2067355"/>
            <a:ext cx="8849709" cy="428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30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31C1BD-822D-44BE-9CC9-63979D2390E2}"/>
              </a:ext>
            </a:extLst>
          </p:cNvPr>
          <p:cNvSpPr txBox="1"/>
          <p:nvPr/>
        </p:nvSpPr>
        <p:spPr>
          <a:xfrm>
            <a:off x="2639444" y="1544320"/>
            <a:ext cx="691311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/>
              <a:t>Bye </a:t>
            </a:r>
            <a:r>
              <a:rPr lang="en-US" sz="8800" b="1" dirty="0" err="1"/>
              <a:t>Bye</a:t>
            </a:r>
            <a:r>
              <a:rPr lang="en-US" sz="8800" b="1" dirty="0"/>
              <a:t> </a:t>
            </a:r>
          </a:p>
          <a:p>
            <a:pPr algn="ctr"/>
            <a:r>
              <a:rPr lang="en-US" sz="8800" b="1" dirty="0"/>
              <a:t>See you again.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D35CED-E637-4ABF-A7B4-6A55CDA0A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080"/>
            <a:ext cx="2857500" cy="68808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66DAF7-BE02-4893-B2B5-E081A6B5D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334499" y="304800"/>
            <a:ext cx="28575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322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53F84A-A778-4977-B3E7-627CF1867284}"/>
              </a:ext>
            </a:extLst>
          </p:cNvPr>
          <p:cNvSpPr txBox="1"/>
          <p:nvPr/>
        </p:nvSpPr>
        <p:spPr>
          <a:xfrm>
            <a:off x="2103120" y="162560"/>
            <a:ext cx="798576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Harlow Solid Italic" panose="04030604020F02020D02" pitchFamily="82" charset="0"/>
              </a:rPr>
              <a:t>Introduction of the teacher.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DE1232-6EC2-48E2-8CA6-4BF4591D4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721" y="1209040"/>
            <a:ext cx="9001760" cy="4673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DACD48-D180-4FE2-AA25-5B426528564F}"/>
              </a:ext>
            </a:extLst>
          </p:cNvPr>
          <p:cNvSpPr txBox="1"/>
          <p:nvPr/>
        </p:nvSpPr>
        <p:spPr>
          <a:xfrm>
            <a:off x="2743200" y="2114679"/>
            <a:ext cx="720056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/>
              <a:t>Mijanur</a:t>
            </a:r>
            <a:r>
              <a:rPr lang="en-US" sz="3600" b="1" dirty="0"/>
              <a:t> Rahman</a:t>
            </a:r>
          </a:p>
          <a:p>
            <a:pPr algn="ctr"/>
            <a:r>
              <a:rPr lang="en-US" sz="3600" b="1" dirty="0"/>
              <a:t>Assistant Teacher</a:t>
            </a:r>
          </a:p>
          <a:p>
            <a:pPr algn="ctr"/>
            <a:r>
              <a:rPr lang="en-US" sz="3600" b="1" dirty="0"/>
              <a:t>Uttar Gopalpur Gov’t primary school</a:t>
            </a:r>
          </a:p>
          <a:p>
            <a:pPr algn="ctr"/>
            <a:r>
              <a:rPr lang="en-US" sz="3600" b="1" dirty="0"/>
              <a:t>Durgapur, </a:t>
            </a:r>
            <a:r>
              <a:rPr lang="en-US" sz="3600" b="1" dirty="0" err="1"/>
              <a:t>Netrakona</a:t>
            </a:r>
            <a:endParaRPr lang="en-US" sz="3600" b="1" dirty="0"/>
          </a:p>
          <a:p>
            <a:pPr algn="ctr"/>
            <a:r>
              <a:rPr lang="en-US" sz="3600" b="1" dirty="0"/>
              <a:t>Bangladesh. </a:t>
            </a:r>
          </a:p>
        </p:txBody>
      </p:sp>
    </p:spTree>
    <p:extLst>
      <p:ext uri="{BB962C8B-B14F-4D97-AF65-F5344CB8AC3E}">
        <p14:creationId xmlns:p14="http://schemas.microsoft.com/office/powerpoint/2010/main" val="1931397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B789CE-ACF1-417D-9F9C-4FD55A8753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70"/>
          <a:stretch/>
        </p:blipFill>
        <p:spPr>
          <a:xfrm>
            <a:off x="0" y="5110480"/>
            <a:ext cx="12192000" cy="1747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D3E665-7AF7-49C0-93B5-16C5A26421A1}"/>
              </a:ext>
            </a:extLst>
          </p:cNvPr>
          <p:cNvSpPr/>
          <p:nvPr/>
        </p:nvSpPr>
        <p:spPr>
          <a:xfrm>
            <a:off x="91440" y="-51237"/>
            <a:ext cx="12192000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Bodoni MT Black" panose="02070A03080606020203" pitchFamily="18" charset="0"/>
              </a:rPr>
              <a:t>Lesson </a:t>
            </a:r>
            <a:r>
              <a:rPr lang="en-US" sz="4400" b="1" dirty="0" err="1">
                <a:solidFill>
                  <a:schemeClr val="tx1"/>
                </a:solidFill>
                <a:latin typeface="Bodoni MT Black" panose="02070A03080606020203" pitchFamily="18" charset="0"/>
              </a:rPr>
              <a:t>Idendity</a:t>
            </a:r>
            <a:endParaRPr lang="en-US" sz="4400" b="1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6AE5F1-C680-4025-95F2-5B69A13D2CE6}"/>
              </a:ext>
            </a:extLst>
          </p:cNvPr>
          <p:cNvSpPr txBox="1"/>
          <p:nvPr/>
        </p:nvSpPr>
        <p:spPr>
          <a:xfrm>
            <a:off x="1076960" y="1076523"/>
            <a:ext cx="4975849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Class: 3 </a:t>
            </a:r>
          </a:p>
          <a:p>
            <a:r>
              <a:rPr lang="en-US" sz="3200" b="1" dirty="0"/>
              <a:t>Subject: English</a:t>
            </a:r>
          </a:p>
          <a:p>
            <a:r>
              <a:rPr lang="en-US" sz="3200" b="1" dirty="0"/>
              <a:t>Unit:2</a:t>
            </a:r>
          </a:p>
          <a:p>
            <a:r>
              <a:rPr lang="en-US" sz="3200" b="1" dirty="0"/>
              <a:t>Lesson:1-3</a:t>
            </a:r>
          </a:p>
          <a:p>
            <a:r>
              <a:rPr lang="en-US" sz="3200" b="1" dirty="0"/>
              <a:t>Title: Introducing  a Teacher.</a:t>
            </a:r>
          </a:p>
          <a:p>
            <a:r>
              <a:rPr lang="en-US" sz="3200" b="1" dirty="0"/>
              <a:t>Part of the lesson: A</a:t>
            </a:r>
          </a:p>
          <a:p>
            <a:r>
              <a:rPr lang="en-US" sz="3200" b="1" dirty="0"/>
              <a:t>Time: 40 minutes</a:t>
            </a:r>
          </a:p>
          <a:p>
            <a:r>
              <a:rPr lang="en-US" sz="3200" b="1" dirty="0"/>
              <a:t>Date: 16. 08. 21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66ECFF-8146-431D-A1DC-EF6A3198B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1751">
            <a:off x="8022451" y="1459565"/>
            <a:ext cx="3381147" cy="428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389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853782-0B07-4E6A-BD05-1B7F05D7A55C}"/>
              </a:ext>
            </a:extLst>
          </p:cNvPr>
          <p:cNvSpPr txBox="1"/>
          <p:nvPr/>
        </p:nvSpPr>
        <p:spPr>
          <a:xfrm>
            <a:off x="694329" y="487025"/>
            <a:ext cx="10803342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                  Learning Outcomes:</a:t>
            </a:r>
          </a:p>
          <a:p>
            <a:r>
              <a:rPr lang="en-US" sz="3200" b="1" dirty="0"/>
              <a:t>By the end of the lessons students will be able to---</a:t>
            </a:r>
          </a:p>
          <a:p>
            <a:endParaRPr lang="en-US" sz="3200" b="1" dirty="0"/>
          </a:p>
          <a:p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Listening:</a:t>
            </a:r>
          </a:p>
          <a:p>
            <a:r>
              <a:rPr lang="en-US" sz="3200" b="1" dirty="0"/>
              <a:t>3.1.1-understand simple questions about students, family and </a:t>
            </a:r>
          </a:p>
          <a:p>
            <a:r>
              <a:rPr lang="en-US" sz="3200" dirty="0"/>
              <a:t>          Friends.</a:t>
            </a:r>
          </a:p>
          <a:p>
            <a:r>
              <a:rPr lang="en-US" sz="3200" b="1" dirty="0"/>
              <a:t>3.3.1-understand statements. </a:t>
            </a:r>
          </a:p>
          <a:p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Reading:</a:t>
            </a:r>
          </a:p>
          <a:p>
            <a:r>
              <a:rPr lang="en-US" sz="3200" b="1" dirty="0"/>
              <a:t>1.5.1-Read simple sentences with proper </a:t>
            </a:r>
            <a:r>
              <a:rPr lang="en-US" sz="3200" b="1" dirty="0" err="1"/>
              <a:t>pronounciations</a:t>
            </a:r>
            <a:r>
              <a:rPr lang="en-US" sz="3200" b="1" dirty="0"/>
              <a:t> </a:t>
            </a:r>
          </a:p>
          <a:p>
            <a:r>
              <a:rPr lang="en-US" sz="3200" b="1" dirty="0"/>
              <a:t>           and stress.</a:t>
            </a:r>
          </a:p>
          <a:p>
            <a:r>
              <a:rPr lang="en-US" sz="3200" b="1" dirty="0"/>
              <a:t>5.1.3-read texts.</a:t>
            </a:r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09605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FE998-94F8-406A-A3BE-9D72FBB0AD94}"/>
              </a:ext>
            </a:extLst>
          </p:cNvPr>
          <p:cNvSpPr txBox="1"/>
          <p:nvPr/>
        </p:nvSpPr>
        <p:spPr>
          <a:xfrm>
            <a:off x="4277360" y="203200"/>
            <a:ext cx="2937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What is this?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564476-A73F-4D20-BEB9-17564CF35510}"/>
              </a:ext>
            </a:extLst>
          </p:cNvPr>
          <p:cNvSpPr txBox="1"/>
          <p:nvPr/>
        </p:nvSpPr>
        <p:spPr>
          <a:xfrm flipH="1">
            <a:off x="3860800" y="972046"/>
            <a:ext cx="5577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This is a classroom.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2FB5BD-1406-47FE-AAE2-74AC34F4D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92" y="1740892"/>
            <a:ext cx="5428615" cy="428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5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623F4C-9EA1-49E3-889B-CF8A5AF6D3AE}"/>
              </a:ext>
            </a:extLst>
          </p:cNvPr>
          <p:cNvSpPr txBox="1"/>
          <p:nvPr/>
        </p:nvSpPr>
        <p:spPr>
          <a:xfrm>
            <a:off x="2951549" y="0"/>
            <a:ext cx="6288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What do you see in the picture?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FA320A-92FC-419A-94A7-E033DB99E449}"/>
              </a:ext>
            </a:extLst>
          </p:cNvPr>
          <p:cNvSpPr txBox="1"/>
          <p:nvPr/>
        </p:nvSpPr>
        <p:spPr>
          <a:xfrm>
            <a:off x="3088640" y="646331"/>
            <a:ext cx="50929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Do you know him/her?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7D740C-72C4-44C8-9ABA-34F27E8C4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" y="1354217"/>
            <a:ext cx="9916160" cy="52701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CB3F04-0956-4A43-81BA-E1FD568628E5}"/>
              </a:ext>
            </a:extLst>
          </p:cNvPr>
          <p:cNvSpPr txBox="1"/>
          <p:nvPr/>
        </p:nvSpPr>
        <p:spPr>
          <a:xfrm>
            <a:off x="11033760" y="92332"/>
            <a:ext cx="902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WCW</a:t>
            </a:r>
          </a:p>
        </p:txBody>
      </p:sp>
    </p:spTree>
    <p:extLst>
      <p:ext uri="{BB962C8B-B14F-4D97-AF65-F5344CB8AC3E}">
        <p14:creationId xmlns:p14="http://schemas.microsoft.com/office/powerpoint/2010/main" val="312182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7EEDA1-4B91-4666-8CF8-D8E60F1FD027}"/>
              </a:ext>
            </a:extLst>
          </p:cNvPr>
          <p:cNvSpPr txBox="1"/>
          <p:nvPr/>
        </p:nvSpPr>
        <p:spPr>
          <a:xfrm>
            <a:off x="2529840" y="121920"/>
            <a:ext cx="68005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Who teaches in the classroom?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C82FEC-EDEA-4857-BE89-913E0E8B6C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68"/>
          <a:stretch/>
        </p:blipFill>
        <p:spPr>
          <a:xfrm>
            <a:off x="2631440" y="1117600"/>
            <a:ext cx="642112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1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A96057-05F2-439B-94B5-3D4D5E15AB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822960" y="650240"/>
            <a:ext cx="10779759" cy="563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1C324E-EC3D-4CE9-BE26-22F2001266A3}"/>
              </a:ext>
            </a:extLst>
          </p:cNvPr>
          <p:cNvSpPr txBox="1"/>
          <p:nvPr/>
        </p:nvSpPr>
        <p:spPr>
          <a:xfrm>
            <a:off x="822960" y="2348617"/>
            <a:ext cx="4794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This is Mahbub </a:t>
            </a:r>
            <a:r>
              <a:rPr lang="en-US" sz="4000" b="1" dirty="0" err="1"/>
              <a:t>Alom</a:t>
            </a:r>
            <a:r>
              <a:rPr lang="en-US" sz="4000" b="1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E89434-5335-4321-A7B5-806C1CE716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4" t="29481" r="19500" b="27704"/>
          <a:stretch/>
        </p:blipFill>
        <p:spPr>
          <a:xfrm>
            <a:off x="6212839" y="1131183"/>
            <a:ext cx="4992324" cy="415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7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421</Words>
  <Application>Microsoft Office PowerPoint</Application>
  <PresentationFormat>Widescreen</PresentationFormat>
  <Paragraphs>97</Paragraphs>
  <Slides>25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Bodoni MT Black</vt:lpstr>
      <vt:lpstr>Calibri</vt:lpstr>
      <vt:lpstr>Calibri Light</vt:lpstr>
      <vt:lpstr>Harlow Solid Italic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19</cp:revision>
  <dcterms:created xsi:type="dcterms:W3CDTF">2021-08-14T22:08:45Z</dcterms:created>
  <dcterms:modified xsi:type="dcterms:W3CDTF">2021-08-17T13:41:46Z</dcterms:modified>
</cp:coreProperties>
</file>