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sldIdLst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5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788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110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318290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0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0987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29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042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5871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05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1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0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9205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1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2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5843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06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900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32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1663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1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97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6708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3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26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86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9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8436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68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8954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03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892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1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0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29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3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98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559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572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59764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82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9954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74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7306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5586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310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11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62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12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412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99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97955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55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630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73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82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7440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934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06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73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512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87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15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09801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67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375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612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40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8436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89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3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4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205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809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02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75928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43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209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416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47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9688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57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2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84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364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60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907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050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83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24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2849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6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4960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4235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52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96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242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747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/>
              <a:pPr/>
              <a:t>17-Aug-21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D3FFF-F78A-4574-BEC2-ADD7E1D00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78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89835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40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639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30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110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384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white"/>
                </a:solidFill>
              </a:rPr>
              <a:pPr/>
              <a:t>17-Aug-21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36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0441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1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7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8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3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2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2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DC6A98E-40CF-4AAA-B96F-FF5E4F4D9D78}" type="datetimeFigureOut">
              <a:rPr lang="en-US" smtClean="0">
                <a:solidFill>
                  <a:prstClr val="black"/>
                </a:solidFill>
              </a:rPr>
              <a:pPr/>
              <a:t>17-Aug-21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081D3FFF-F78A-4574-BEC2-ADD7E1D00BF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image" Target="../media/image17.wmf"/><Relationship Id="rId21" Type="http://schemas.openxmlformats.org/officeDocument/2006/relationships/control" Target="../activeX/activeX20.xml"/><Relationship Id="rId34" Type="http://schemas.openxmlformats.org/officeDocument/2006/relationships/slideLayout" Target="../slideLayouts/slideLayout106.xml"/><Relationship Id="rId42" Type="http://schemas.openxmlformats.org/officeDocument/2006/relationships/image" Target="../media/image20.wmf"/><Relationship Id="rId47" Type="http://schemas.openxmlformats.org/officeDocument/2006/relationships/image" Target="../media/image25.wmf"/><Relationship Id="rId50" Type="http://schemas.openxmlformats.org/officeDocument/2006/relationships/image" Target="../media/image28.wmf"/><Relationship Id="rId55" Type="http://schemas.openxmlformats.org/officeDocument/2006/relationships/image" Target="../media/image33.wmf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9" Type="http://schemas.openxmlformats.org/officeDocument/2006/relationships/control" Target="../activeX/activeX28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image" Target="../media/image15.wmf"/><Relationship Id="rId40" Type="http://schemas.openxmlformats.org/officeDocument/2006/relationships/image" Target="../media/image18.wmf"/><Relationship Id="rId45" Type="http://schemas.openxmlformats.org/officeDocument/2006/relationships/image" Target="../media/image23.wmf"/><Relationship Id="rId53" Type="http://schemas.openxmlformats.org/officeDocument/2006/relationships/image" Target="../media/image31.wmf"/><Relationship Id="rId5" Type="http://schemas.openxmlformats.org/officeDocument/2006/relationships/control" Target="../activeX/activeX4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image" Target="../media/image2.jpeg"/><Relationship Id="rId43" Type="http://schemas.openxmlformats.org/officeDocument/2006/relationships/image" Target="../media/image21.wmf"/><Relationship Id="rId48" Type="http://schemas.openxmlformats.org/officeDocument/2006/relationships/image" Target="../media/image26.wmf"/><Relationship Id="rId56" Type="http://schemas.openxmlformats.org/officeDocument/2006/relationships/image" Target="../media/image34.wmf"/><Relationship Id="rId8" Type="http://schemas.openxmlformats.org/officeDocument/2006/relationships/control" Target="../activeX/activeX7.xml"/><Relationship Id="rId51" Type="http://schemas.openxmlformats.org/officeDocument/2006/relationships/image" Target="../media/image29.wmf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image" Target="../media/image16.wmf"/><Relationship Id="rId46" Type="http://schemas.openxmlformats.org/officeDocument/2006/relationships/image" Target="../media/image24.wmf"/><Relationship Id="rId20" Type="http://schemas.openxmlformats.org/officeDocument/2006/relationships/control" Target="../activeX/activeX19.xml"/><Relationship Id="rId41" Type="http://schemas.openxmlformats.org/officeDocument/2006/relationships/image" Target="../media/image19.wmf"/><Relationship Id="rId54" Type="http://schemas.openxmlformats.org/officeDocument/2006/relationships/image" Target="../media/image32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image" Target="../media/image36.jpeg"/><Relationship Id="rId49" Type="http://schemas.openxmlformats.org/officeDocument/2006/relationships/image" Target="../media/image27.wmf"/><Relationship Id="rId57" Type="http://schemas.openxmlformats.org/officeDocument/2006/relationships/image" Target="../media/image35.wmf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image" Target="../media/image22.wmf"/><Relationship Id="rId52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a/Class_Room.jp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tis.edu.mo/grade1/wp-content/uploads/2013/09/boy-girl-readin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obdoneer.com/wp-content/uploads/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3100" y="2628901"/>
            <a:ext cx="5086350" cy="276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50" y="1143001"/>
            <a:ext cx="5086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85198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950" y="1371601"/>
            <a:ext cx="582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THANK  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1650" y="2343150"/>
            <a:ext cx="565785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SEE YOU AGAIN</a:t>
            </a:r>
            <a:endParaRPr lang="en-US" sz="4950" dirty="0">
              <a:solidFill>
                <a:srgbClr val="7030A0"/>
              </a:solidFill>
            </a:endParaRPr>
          </a:p>
        </p:txBody>
      </p:sp>
      <p:pic>
        <p:nvPicPr>
          <p:cNvPr id="19493" name="Picture 37" descr="Calla-and-Protea-Bouquet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3028950" y="3200400"/>
            <a:ext cx="3657600" cy="2472744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1122" name="DefaultOcx" r:id="rId2" imgW="685800" imgH="171360"/>
        </mc:Choice>
        <mc:Fallback>
          <p:control name="DefaultOcx" r:id="rId2" imgW="685800" imgH="171360">
            <p:pic>
              <p:nvPicPr>
                <p:cNvPr id="3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7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3" name="HTMLHidden1" r:id="rId3" imgW="685800" imgH="171360"/>
        </mc:Choice>
        <mc:Fallback>
          <p:control name="HTMLHidden1" r:id="rId3" imgW="685800" imgH="171360">
            <p:pic>
              <p:nvPicPr>
                <p:cNvPr id="5" name="HTMLHidde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8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4" name="HTMLHidden2" r:id="rId4" imgW="685800" imgH="171360"/>
        </mc:Choice>
        <mc:Fallback>
          <p:control name="HTMLHidden2" r:id="rId4" imgW="685800" imgH="171360">
            <p:pic>
              <p:nvPicPr>
                <p:cNvPr id="6" name="HTMLHidde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9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5" name="HTMLHidden3" r:id="rId5" imgW="685800" imgH="171360"/>
        </mc:Choice>
        <mc:Fallback>
          <p:control name="HTMLHidden3" r:id="rId5" imgW="685800" imgH="171360">
            <p:pic>
              <p:nvPicPr>
                <p:cNvPr id="7" name="HTMLHidde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6" name="HTMLHidden4" r:id="rId6" imgW="685800" imgH="171360"/>
        </mc:Choice>
        <mc:Fallback>
          <p:control name="HTMLHidden4" r:id="rId6" imgW="685800" imgH="171360">
            <p:pic>
              <p:nvPicPr>
                <p:cNvPr id="8" name="HTMLHidde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7" name="HTMLHidden5" r:id="rId7" imgW="685800" imgH="171360"/>
        </mc:Choice>
        <mc:Fallback>
          <p:control name="HTMLHidden5" r:id="rId7" imgW="685800" imgH="171360">
            <p:pic>
              <p:nvPicPr>
                <p:cNvPr id="9" name="HTMLHidde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2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" name="HTMLHidden6" r:id="rId8" imgW="685800" imgH="171360"/>
        </mc:Choice>
        <mc:Fallback>
          <p:control name="HTMLHidden6" r:id="rId8" imgW="685800" imgH="171360">
            <p:pic>
              <p:nvPicPr>
                <p:cNvPr id="10" name="HTMLHidde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3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" name="HTMLHidden7" r:id="rId9" imgW="685800" imgH="171360"/>
        </mc:Choice>
        <mc:Fallback>
          <p:control name="HTMLHidden7" r:id="rId9" imgW="685800" imgH="171360">
            <p:pic>
              <p:nvPicPr>
                <p:cNvPr id="11" name="HTMLHidde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" name="HTMLHidden8" r:id="rId10" imgW="685800" imgH="171360"/>
        </mc:Choice>
        <mc:Fallback>
          <p:control name="HTMLHidden8" r:id="rId10" imgW="685800" imgH="171360">
            <p:pic>
              <p:nvPicPr>
                <p:cNvPr id="12" name="HTMLHidde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5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" name="HTMLHidden9" r:id="rId11" imgW="685800" imgH="171360"/>
        </mc:Choice>
        <mc:Fallback>
          <p:control name="HTMLHidden9" r:id="rId11" imgW="685800" imgH="171360">
            <p:pic>
              <p:nvPicPr>
                <p:cNvPr id="13" name="HTMLHidde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6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2" name="HTMLHidden10" r:id="rId12" imgW="685800" imgH="171360"/>
        </mc:Choice>
        <mc:Fallback>
          <p:control name="HTMLHidden10" r:id="rId12" imgW="685800" imgH="171360">
            <p:pic>
              <p:nvPicPr>
                <p:cNvPr id="14" name="HTMLHidde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7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3" name="HTMLHidden11" r:id="rId13" imgW="685800" imgH="171360"/>
        </mc:Choice>
        <mc:Fallback>
          <p:control name="HTMLHidden11" r:id="rId13" imgW="685800" imgH="171360">
            <p:pic>
              <p:nvPicPr>
                <p:cNvPr id="15" name="HTMLHidde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4" name="HTMLHidden12" r:id="rId14" imgW="685800" imgH="171360"/>
        </mc:Choice>
        <mc:Fallback>
          <p:control name="HTMLHidden12" r:id="rId14" imgW="685800" imgH="171360">
            <p:pic>
              <p:nvPicPr>
                <p:cNvPr id="16" name="HTMLHidde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5" name="HTMLHidden13" r:id="rId15" imgW="685800" imgH="171360"/>
        </mc:Choice>
        <mc:Fallback>
          <p:control name="HTMLHidden13" r:id="rId15" imgW="685800" imgH="171360">
            <p:pic>
              <p:nvPicPr>
                <p:cNvPr id="17" name="HTMLHidde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6" name="HTMLHidden14" r:id="rId16" imgW="685800" imgH="171360"/>
        </mc:Choice>
        <mc:Fallback>
          <p:control name="HTMLHidden14" r:id="rId16" imgW="685800" imgH="171360">
            <p:pic>
              <p:nvPicPr>
                <p:cNvPr id="18" name="HTMLHidde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7" name="HTMLHidden15" r:id="rId17" imgW="685800" imgH="171360"/>
        </mc:Choice>
        <mc:Fallback>
          <p:control name="HTMLHidden15" r:id="rId17" imgW="685800" imgH="171360">
            <p:pic>
              <p:nvPicPr>
                <p:cNvPr id="19" name="HTMLHidde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8" name="HTMLHidden16" r:id="rId18" imgW="685800" imgH="171360"/>
        </mc:Choice>
        <mc:Fallback>
          <p:control name="HTMLHidden16" r:id="rId18" imgW="685800" imgH="171360">
            <p:pic>
              <p:nvPicPr>
                <p:cNvPr id="20" name="HTMLHidde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8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9" name="HTMLHidden17" r:id="rId19" imgW="685800" imgH="171360"/>
        </mc:Choice>
        <mc:Fallback>
          <p:control name="HTMLHidden17" r:id="rId19" imgW="685800" imgH="171360">
            <p:pic>
              <p:nvPicPr>
                <p:cNvPr id="21" name="HTMLHidde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9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0" name="HTMLHidden18" r:id="rId20" imgW="685800" imgH="171360"/>
        </mc:Choice>
        <mc:Fallback>
          <p:control name="HTMLHidden18" r:id="rId20" imgW="685800" imgH="171360">
            <p:pic>
              <p:nvPicPr>
                <p:cNvPr id="22" name="HTMLHidde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0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1" name="HTMLHidden19" r:id="rId21" imgW="685800" imgH="171360"/>
        </mc:Choice>
        <mc:Fallback>
          <p:control name="HTMLHidden19" r:id="rId21" imgW="685800" imgH="171360">
            <p:pic>
              <p:nvPicPr>
                <p:cNvPr id="23" name="HTMLHidde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2" name="HTMLHidden20" r:id="rId22" imgW="685800" imgH="171360"/>
        </mc:Choice>
        <mc:Fallback>
          <p:control name="HTMLHidden20" r:id="rId22" imgW="685800" imgH="171360">
            <p:pic>
              <p:nvPicPr>
                <p:cNvPr id="24" name="HTMLHidde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3" name="HTMLHidden21" r:id="rId23" imgW="685800" imgH="171360"/>
        </mc:Choice>
        <mc:Fallback>
          <p:control name="HTMLHidden21" r:id="rId23" imgW="685800" imgH="171360">
            <p:pic>
              <p:nvPicPr>
                <p:cNvPr id="25" name="HTMLHidde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4" name="HTMLHidden22" r:id="rId24" imgW="685800" imgH="171360"/>
        </mc:Choice>
        <mc:Fallback>
          <p:control name="HTMLHidden22" r:id="rId24" imgW="685800" imgH="171360">
            <p:pic>
              <p:nvPicPr>
                <p:cNvPr id="26" name="HTMLHidde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5" name="HTMLHidden23" r:id="rId25" imgW="685800" imgH="171360"/>
        </mc:Choice>
        <mc:Fallback>
          <p:control name="HTMLHidden23" r:id="rId25" imgW="685800" imgH="171360">
            <p:pic>
              <p:nvPicPr>
                <p:cNvPr id="27" name="HTMLHidde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6" name="HTMLHidden24" r:id="rId26" imgW="685800" imgH="171360"/>
        </mc:Choice>
        <mc:Fallback>
          <p:control name="HTMLHidden24" r:id="rId26" imgW="685800" imgH="171360">
            <p:pic>
              <p:nvPicPr>
                <p:cNvPr id="28" name="HTMLHidde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5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7" name="HTMLHidden25" r:id="rId27" imgW="685800" imgH="171360"/>
        </mc:Choice>
        <mc:Fallback>
          <p:control name="HTMLHidden25" r:id="rId27" imgW="685800" imgH="171360">
            <p:pic>
              <p:nvPicPr>
                <p:cNvPr id="29" name="HTMLHidde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6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8" name="HTMLHidden26" r:id="rId28" imgW="685800" imgH="171360"/>
        </mc:Choice>
        <mc:Fallback>
          <p:control name="HTMLHidden26" r:id="rId28" imgW="685800" imgH="171360">
            <p:pic>
              <p:nvPicPr>
                <p:cNvPr id="30" name="HTMLHidde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7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9" name="HTMLHidden27" r:id="rId29" imgW="685800" imgH="171360"/>
        </mc:Choice>
        <mc:Fallback>
          <p:control name="HTMLHidden27" r:id="rId29" imgW="685800" imgH="171360">
            <p:pic>
              <p:nvPicPr>
                <p:cNvPr id="31" name="HTMLHidde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0" name="HTMLHidden28" r:id="rId30" imgW="685800" imgH="171360"/>
        </mc:Choice>
        <mc:Fallback>
          <p:control name="HTMLHidden28" r:id="rId30" imgW="685800" imgH="171360">
            <p:pic>
              <p:nvPicPr>
                <p:cNvPr id="32" name="HTMLHidde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1" name="HTMLHidden29" r:id="rId31" imgW="685800" imgH="171360"/>
        </mc:Choice>
        <mc:Fallback>
          <p:control name="HTMLHidden29" r:id="rId31" imgW="685800" imgH="171360">
            <p:pic>
              <p:nvPicPr>
                <p:cNvPr id="33" name="HTMLHidde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2" name="HTMLHidden30" r:id="rId32" imgW="685800" imgH="171360"/>
        </mc:Choice>
        <mc:Fallback>
          <p:control name="HTMLHidden30" r:id="rId32" imgW="685800" imgH="171360">
            <p:pic>
              <p:nvPicPr>
                <p:cNvPr id="34" name="HTMLHidde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3" name="HTMLHidden31" r:id="rId33" imgW="685800" imgH="171360"/>
        </mc:Choice>
        <mc:Fallback>
          <p:control name="HTMLHidden31" r:id="rId33" imgW="685800" imgH="171360">
            <p:pic>
              <p:nvPicPr>
                <p:cNvPr id="35" name="HTMLHidde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1143000" y="857250"/>
                  <a:ext cx="685800" cy="1714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227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5349" y="2129844"/>
            <a:ext cx="7225049" cy="263149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Abdur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Razzaque</a:t>
            </a:r>
            <a:endParaRPr lang="en-US" sz="33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Headmaster</a:t>
            </a: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Ranihati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Govt. primary  school</a:t>
            </a:r>
          </a:p>
          <a:p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Ranihati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Shibgonj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Chapai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nawabgonj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537" y="1242812"/>
            <a:ext cx="3257550" cy="6001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Presented</a:t>
            </a:r>
            <a:r>
              <a:rPr lang="en-US" sz="3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by:</a:t>
            </a:r>
            <a:endParaRPr lang="en-US" sz="2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3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1314451"/>
            <a:ext cx="5600700" cy="3416320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Subject     English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Lesson      five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Class         Three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Lesson unit- Introducing myself.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Time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minutes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1828801"/>
            <a:ext cx="6115050" cy="38318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Learning outcomes:</a:t>
            </a:r>
          </a:p>
          <a:p>
            <a:r>
              <a:rPr lang="en-US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1.Students will be able to Read the </a:t>
            </a:r>
            <a:r>
              <a:rPr lang="en-US" sz="405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poe</a:t>
            </a:r>
            <a:r>
              <a:rPr lang="en-US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correct pronunciation.</a:t>
            </a:r>
          </a:p>
          <a:p>
            <a:r>
              <a:rPr lang="en-US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2.Know new words with sentences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antes.com/images/120664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1828800"/>
            <a:ext cx="2628900" cy="19215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http://www.fantes.com/images/4274tea_po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900" y="1885951"/>
            <a:ext cx="2517183" cy="17666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4" name="Picture 6" descr="http://www.fantes.com/images/6525tea_po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5900" y="3829050"/>
            <a:ext cx="2686050" cy="17716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6" name="Picture 8" descr="http://www.fantes.com/images/14666tea_po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4900" y="3771900"/>
            <a:ext cx="25146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71750" y="857251"/>
            <a:ext cx="4629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TEA- POT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51" y="1018688"/>
            <a:ext cx="1143000" cy="855665"/>
          </a:xfrm>
          <a:prstGeom prst="rect">
            <a:avLst/>
          </a:prstGeom>
          <a:noFill/>
        </p:spPr>
      </p:pic>
      <p:pic>
        <p:nvPicPr>
          <p:cNvPr id="3" name="Picture 2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743201"/>
            <a:ext cx="1143000" cy="855665"/>
          </a:xfrm>
          <a:prstGeom prst="rect">
            <a:avLst/>
          </a:prstGeom>
          <a:noFill/>
        </p:spPr>
      </p:pic>
      <p:pic>
        <p:nvPicPr>
          <p:cNvPr id="4" name="Picture 3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4400551"/>
            <a:ext cx="1143000" cy="855665"/>
          </a:xfrm>
          <a:prstGeom prst="rect">
            <a:avLst/>
          </a:prstGeom>
          <a:noFill/>
        </p:spPr>
      </p:pic>
      <p:pic>
        <p:nvPicPr>
          <p:cNvPr id="5" name="Picture 2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971550"/>
            <a:ext cx="1143000" cy="914400"/>
          </a:xfrm>
          <a:prstGeom prst="rect">
            <a:avLst/>
          </a:prstGeom>
          <a:noFill/>
        </p:spPr>
      </p:pic>
      <p:pic>
        <p:nvPicPr>
          <p:cNvPr id="6" name="Picture 2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2628900"/>
            <a:ext cx="1143000" cy="914400"/>
          </a:xfrm>
          <a:prstGeom prst="rect">
            <a:avLst/>
          </a:prstGeom>
          <a:noFill/>
        </p:spPr>
      </p:pic>
      <p:pic>
        <p:nvPicPr>
          <p:cNvPr id="7" name="Picture 2" descr="http://www.fantes.com/images/3648-1tea_p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6550" y="4343401"/>
            <a:ext cx="1143000" cy="8556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71800" y="984817"/>
            <a:ext cx="34861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 am a little tea-pot,</a:t>
            </a:r>
          </a:p>
          <a:p>
            <a:r>
              <a:rPr lang="en-US" sz="405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Short  and  stout.</a:t>
            </a:r>
          </a:p>
          <a:p>
            <a:r>
              <a:rPr lang="en-US" sz="405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This is my  handle,</a:t>
            </a:r>
          </a:p>
          <a:p>
            <a:r>
              <a:rPr lang="en-US" sz="405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And this is my spout.</a:t>
            </a:r>
          </a:p>
        </p:txBody>
      </p:sp>
    </p:spTree>
    <p:extLst>
      <p:ext uri="{BB962C8B-B14F-4D97-AF65-F5344CB8AC3E}">
        <p14:creationId xmlns:p14="http://schemas.microsoft.com/office/powerpoint/2010/main" val="3071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Class Room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1" y="2343150"/>
            <a:ext cx="51435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828800" y="1371600"/>
            <a:ext cx="502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Teacher,s</a:t>
            </a:r>
            <a:r>
              <a:rPr lang="en-US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loud reading:</a:t>
            </a:r>
          </a:p>
        </p:txBody>
      </p:sp>
    </p:spTree>
    <p:extLst>
      <p:ext uri="{BB962C8B-B14F-4D97-AF65-F5344CB8AC3E}">
        <p14:creationId xmlns:p14="http://schemas.microsoft.com/office/powerpoint/2010/main" val="37096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oy girl read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3878" y="2114550"/>
            <a:ext cx="4479823" cy="3314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71700" y="1200151"/>
            <a:ext cx="5372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Student,s</a:t>
            </a:r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loud reading:</a:t>
            </a:r>
            <a:endParaRPr lang="en-US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650" y="2114551"/>
            <a:ext cx="571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Ask student recite the rhyme.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0250" y="1200151"/>
            <a:ext cx="462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Task:</a:t>
            </a:r>
          </a:p>
        </p:txBody>
      </p:sp>
      <p:pic>
        <p:nvPicPr>
          <p:cNvPr id="20486" name="Picture 6" descr="Flower Ring Wallpaper Wall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2971800"/>
            <a:ext cx="4286250" cy="2343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13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Lucida Sans Unicode</vt:lpstr>
      <vt:lpstr>NikoshBAN</vt:lpstr>
      <vt:lpstr>Times New Roman</vt:lpstr>
      <vt:lpstr>Verdana</vt:lpstr>
      <vt:lpstr>Wingdings 2</vt:lpstr>
      <vt:lpstr>Wingdings 3</vt:lpstr>
      <vt:lpstr>Concourse</vt:lpstr>
      <vt:lpstr>1_Concourse</vt:lpstr>
      <vt:lpstr>2_Concourse</vt:lpstr>
      <vt:lpstr>3_Concourse</vt:lpstr>
      <vt:lpstr>4_Concourse</vt:lpstr>
      <vt:lpstr>5_Concourse</vt:lpstr>
      <vt:lpstr>6_Concourse</vt:lpstr>
      <vt:lpstr>7_Concourse</vt:lpstr>
      <vt:lpstr>8_Concourse</vt:lpstr>
      <vt:lpstr>9_Concourse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2021-08-17T01:35:09Z</dcterms:created>
  <dcterms:modified xsi:type="dcterms:W3CDTF">2021-08-17T01:42:36Z</dcterms:modified>
</cp:coreProperties>
</file>