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5" r:id="rId6"/>
    <p:sldId id="264" r:id="rId7"/>
    <p:sldId id="263" r:id="rId8"/>
    <p:sldId id="273" r:id="rId9"/>
    <p:sldId id="266" r:id="rId10"/>
    <p:sldId id="262" r:id="rId11"/>
    <p:sldId id="260" r:id="rId12"/>
    <p:sldId id="265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08" autoAdjust="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5E057-5886-4A42-AD6F-D008EE3E342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88AFD-BFE8-41C5-BB26-75EAA2C66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6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88AFD-BFE8-41C5-BB26-75EAA2C66C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6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88AFD-BFE8-41C5-BB26-75EAA2C66C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2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88AFD-BFE8-41C5-BB26-75EAA2C66C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0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88AFD-BFE8-41C5-BB26-75EAA2C66C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5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7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4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2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1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4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2A10-C6DF-4FE2-96EB-6DF8C21D84CD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EE6D-B31D-4B03-B6BF-843FF8C70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79" y="0"/>
            <a:ext cx="9853321" cy="5385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Down Ribbon 23"/>
          <p:cNvSpPr/>
          <p:nvPr/>
        </p:nvSpPr>
        <p:spPr>
          <a:xfrm>
            <a:off x="1782305" y="2863444"/>
            <a:ext cx="8865032" cy="1708556"/>
          </a:xfrm>
          <a:prstGeom prst="ribb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9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6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88760" y="5113254"/>
            <a:ext cx="912395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স্বাধীনতার ছবি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5826" y="4035939"/>
            <a:ext cx="7366024" cy="8229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 ?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84" y="434023"/>
            <a:ext cx="4154311" cy="26815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632" y="434023"/>
            <a:ext cx="4626594" cy="26815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40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60585"/>
            <a:ext cx="2293494" cy="301924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Round Single Corner Rectangle 5"/>
          <p:cNvSpPr/>
          <p:nvPr/>
        </p:nvSpPr>
        <p:spPr>
          <a:xfrm>
            <a:off x="1512465" y="3777521"/>
            <a:ext cx="3059536" cy="733708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সেলিনা পারভিন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7645992" y="3677388"/>
            <a:ext cx="3071976" cy="731701"/>
          </a:xfrm>
          <a:prstGeom prst="round1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গোবিন্দচন্দ্র দেব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808" y="360585"/>
            <a:ext cx="2171138" cy="282102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681465" y="4968297"/>
            <a:ext cx="4964527" cy="5679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কাদের ছবি ?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09364" y="5925390"/>
            <a:ext cx="5871948" cy="6843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বুদ্ধিজীবীদের ছবি ।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960176"/>
            <a:ext cx="11637505" cy="1107996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চলো জোড়ায় বসে পাঠটি অনুশীলন করি।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1790" y="1131377"/>
            <a:ext cx="8601559" cy="1100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যুক্তবর্নগুলো অনুশীলন করি 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71959" y="1425844"/>
            <a:ext cx="1301858" cy="697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37561" y="2647677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 + ত = ক্ত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7561" y="3868183"/>
            <a:ext cx="4009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 + ধ =  দ্ধ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7561" y="5088689"/>
            <a:ext cx="376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ল + প = ল্প 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9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1222" y="337221"/>
            <a:ext cx="6491377" cy="11954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যুক্তবর্নগুলো মিল করিঃ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0008979" y="2142992"/>
            <a:ext cx="1751309" cy="780251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10008979" y="3592272"/>
            <a:ext cx="1751309" cy="759417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0008980" y="5073620"/>
            <a:ext cx="1751309" cy="759417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ল্প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32174" y="2153410"/>
            <a:ext cx="2216258" cy="75941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+ প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32174" y="3594456"/>
            <a:ext cx="2216258" cy="759417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+ ত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32174" y="5051410"/>
            <a:ext cx="2216258" cy="759417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+ ধ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063" y="498484"/>
            <a:ext cx="1539160" cy="87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5857 L -0.60586 -0.42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13" y="-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5671 L -0.60261 0.2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95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5602 L -0.6013 0.215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65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1469036" y="599606"/>
            <a:ext cx="8364512" cy="124418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যুক্তবর্ন দিয়ে শব্দগঠন করি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9036" y="2179796"/>
            <a:ext cx="67155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ক্ত = মুক্তি । </a:t>
            </a:r>
          </a:p>
          <a:p>
            <a:pPr algn="ctr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দ্ধ = যুদ্ধ ।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ল্প = অল্প ।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2" y="722525"/>
            <a:ext cx="1663908" cy="99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2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 ক্ত , দ্ধ , ল্প” এই যুক্তবর্ণগুলো দিয়ে নতুন শব্দ তৈরি করে নিয়ে আসবে  এবং পাঠটি বাড়িতে আবার অনুশীলন করবে ।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3379032" y="167640"/>
            <a:ext cx="4617720" cy="164592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</a:rPr>
              <a:t>মূল্যায়ন</a:t>
            </a:r>
            <a:r>
              <a:rPr lang="bn-BD" sz="8000" dirty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29114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017" y="235528"/>
            <a:ext cx="6781800" cy="562494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338945" y="5444836"/>
            <a:ext cx="6984035" cy="1302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সবাইকে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ধন্যবাদ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9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14036" y="0"/>
            <a:ext cx="9885919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07771" y="130612"/>
            <a:ext cx="5601989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026" y="1762538"/>
            <a:ext cx="5479738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endParaRPr lang="bn-BD" sz="4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মরিয়মনগর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 </a:t>
            </a:r>
          </a:p>
          <a:p>
            <a:pPr algn="ctr"/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রাঙ্গুনিয়া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1762539"/>
            <a:ext cx="4034972" cy="453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77520" y="838277"/>
            <a:ext cx="425720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6883" y="2430543"/>
            <a:ext cx="713438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স্মরণীয় যারা চিরদিন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19529" y="-1"/>
            <a:ext cx="10704119" cy="6573170"/>
            <a:chOff x="3187286" y="-657253"/>
            <a:chExt cx="8623790" cy="466666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" name="TextBox 9"/>
            <p:cNvSpPr txBox="1"/>
            <p:nvPr/>
          </p:nvSpPr>
          <p:spPr>
            <a:xfrm>
              <a:off x="3187286" y="-207792"/>
              <a:ext cx="8623790" cy="4217205"/>
            </a:xfrm>
            <a:prstGeom prst="rect">
              <a:avLst/>
            </a:prstGeom>
            <a:grpFill/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শোনাঃ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১.২.১ </a:t>
              </a:r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উচ্চারিত গঠিতবাক্য,কথা মনোযোগ সহকারে শুনবে। </a:t>
              </a: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১.৩.১ নির্দেশনা শুনে পালন করবে ।</a:t>
              </a:r>
            </a:p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বলাঃ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২.২.১ গল্প শুনে মূলবিষয় বুঝতে পারবে ।</a:t>
              </a: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১.৩.৬ শুদ্ধ উচ্চারণে প্রশ্ন করতে পারবে । </a:t>
              </a:r>
            </a:p>
            <a:p>
              <a:pPr lvl="0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পড়াঃ</a:t>
              </a:r>
            </a:p>
            <a:p>
              <a:pPr lvl="0"/>
              <a:r>
                <a:rPr lang="bn-BD" sz="36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১.৩.১ নির্দেশনা শুনে পালন করবে ।</a:t>
              </a:r>
              <a:endParaRPr lang="bn-BD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লেখাঃ</a:t>
              </a:r>
            </a:p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১.৪.২ যুক্তবর্ণ ভেঙে লিখতে পারবে ।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73195" y="-657253"/>
              <a:ext cx="3413315" cy="50256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7150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53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4500" y="1600200"/>
            <a:ext cx="5689600" cy="127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0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3600" y="3175000"/>
            <a:ext cx="9931400" cy="1905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স্মরণীয় যারা চিরদিন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4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90793" y="403699"/>
            <a:ext cx="8431078" cy="4137304"/>
            <a:chOff x="1890793" y="403699"/>
            <a:chExt cx="8431078" cy="413730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1890793" y="2479729"/>
              <a:ext cx="8431078" cy="2061274"/>
            </a:xfrm>
            <a:prstGeom prst="rect">
              <a:avLst/>
            </a:prstGeom>
            <a:grpFill/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এসো একটি ভিডিও দেখিঃ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425" y="403699"/>
              <a:ext cx="3609814" cy="1859054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86158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4144" y="494675"/>
            <a:ext cx="8079699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 একটি ভিডিও দেখিঃ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7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74800"/>
            <a:ext cx="12192000" cy="248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ভিডিওটি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বুঝলাম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288561" y="2100705"/>
            <a:ext cx="889000" cy="1168400"/>
          </a:xfrm>
          <a:prstGeom prst="star5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0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34715" y="1514007"/>
            <a:ext cx="10643016" cy="3432747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1022889" y="2495227"/>
            <a:ext cx="2417735" cy="1115878"/>
          </a:xfrm>
          <a:prstGeom prst="rightArrow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73098" y="2495227"/>
            <a:ext cx="6354305" cy="11933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210</Words>
  <Application>Microsoft Office PowerPoint</Application>
  <PresentationFormat>Widescreen</PresentationFormat>
  <Paragraphs>58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81</cp:revision>
  <dcterms:created xsi:type="dcterms:W3CDTF">2018-05-09T17:46:46Z</dcterms:created>
  <dcterms:modified xsi:type="dcterms:W3CDTF">2021-08-17T15:15:20Z</dcterms:modified>
</cp:coreProperties>
</file>