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276" r:id="rId2"/>
    <p:sldId id="292" r:id="rId3"/>
    <p:sldId id="282" r:id="rId4"/>
    <p:sldId id="301" r:id="rId5"/>
    <p:sldId id="308" r:id="rId6"/>
    <p:sldId id="309" r:id="rId7"/>
    <p:sldId id="310" r:id="rId8"/>
    <p:sldId id="305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66FB8-8759-48DD-9D1B-B7375FF22952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মোঃ আবু বকর সিদ্দিক , </a:t>
            </a:r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16267-7813-4619-A230-456264CD6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3288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BD0EE-0473-491D-9DC2-252D45A6040A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মোঃ আবু বকর সিদ্দিক , </a:t>
            </a:r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445F6-7DEB-4EC0-9AFC-F9403B186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5864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A84275-4AA1-48AF-9BAA-705625F38D23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 , </a:t>
            </a:r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45F6-7DEB-4EC0-9AFC-F9403B186C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9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5F6-7DEB-4EC0-9AFC-F9403B186CC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2C4121-AA90-4342-962E-DDED9E6ED534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 , </a:t>
            </a:r>
            <a:r>
              <a:rPr lang="en-US" dirty="0" smtClean="0"/>
              <a:t>MO- 01927-41 31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9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C6B4310-9579-4E76-ADED-4AEED98E26EE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A600-4F25-483D-9570-FC8BB1511AC9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002F-565B-45E3-A4F9-F5A12E263870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A81C3B-234C-4003-B642-9EA79EAF9F23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BBD-1607-466E-83F5-FC83911FFFFD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5DEBAAC-E22A-4F24-ADDA-2FDD0DDBD01A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08200E-59BE-4366-AB1F-81E2F529D9DE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D6FD-D557-42E1-AA5E-9379ACF5FDF0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93C5-9FE2-4D87-B592-EFC811E1E8AC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6BF63E-E5A0-48AD-8B56-D4735CB2F962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6CADC9B-4732-4893-A0D5-E64DBFEC2138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3D0F042-7697-42CC-8A43-8D1A26834697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bubakarjs2015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8077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99" y="1828800"/>
            <a:ext cx="903857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আসসালামু আলাইকুম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5F0C-ADD5-4515-AF98-CF7D9E703A98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5257800" cy="61004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805-4D4C-4448-98C6-5AE017CEB248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34" y="324433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73009"/>
            <a:ext cx="4902896" cy="243143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মো. আবু বকর সিদ্দিক</a:t>
            </a:r>
          </a:p>
          <a:p>
            <a:pPr algn="ctr"/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ইস্কাটন গার্ডেন উচ্চ বিদ্যালয়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১০/ বি, ইস্কাটন গার্ডেন রোড, রমনা, ঢাকা</a:t>
            </a:r>
            <a:endParaRPr lang="b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2"/>
              </a:rPr>
              <a:t>abubakarjs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cs typeface="NikoshBAN" pitchFamily="2" charset="0"/>
                <a:hlinkClick r:id="rId2"/>
              </a:rPr>
              <a:t>2015@gmail.com</a:t>
            </a:r>
            <a:endParaRPr lang="bn-IN" sz="2000" dirty="0" smtClean="0">
              <a:solidFill>
                <a:srgbClr val="FFFF00"/>
              </a:solidFill>
              <a:latin typeface="+mj-lt"/>
              <a:cs typeface="NikoshBAN" pitchFamily="2" charset="0"/>
            </a:endParaRPr>
          </a:p>
          <a:p>
            <a:pPr algn="ctr"/>
            <a:endParaRPr lang="bn-BD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2896" y="4273009"/>
            <a:ext cx="4241104" cy="23852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bn-IN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  <a:endParaRPr lang="bn-IN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9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ll document\সব কিছু\ALL CV\Abu Bakar new Pic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106607"/>
            <a:ext cx="2819400" cy="30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02895" y="1911159"/>
            <a:ext cx="425362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পঞ্চম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মহানবি সঃ এর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হিলফুল ফুজুল গঠন</a:t>
            </a:r>
            <a:endPara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440A-BD21-40E0-82F4-3C2EA06E732A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dirty="0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0DD5-B580-48B4-9077-0B0BA5233858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84" y="1371600"/>
            <a:ext cx="9144000" cy="357544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 এর জীবনাদর্শ</a:t>
            </a:r>
          </a:p>
          <a:p>
            <a:pPr algn="ctr"/>
            <a:r>
              <a:rPr lang="bn-IN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(হিলফুল ফুজুল)</a:t>
            </a:r>
            <a:endParaRPr lang="en-US" sz="5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420A-FC29-48BB-9BEA-3E7CCA7E30FD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4284643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just"/>
            <a:r>
              <a:rPr lang="bn-IN" sz="3000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হিলফুল ফুজুল এর গঠণ সম্পর্কে 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 algn="just"/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হিলফুল ফুজুল এর 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কার্যাবলি সম্পর্কে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বলতে পারবে</a:t>
            </a:r>
            <a:endParaRPr lang="bn-IN" sz="3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0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93C5-9FE2-4D87-B592-EFC811E1E8AC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8392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1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93C5-9FE2-4D87-B592-EFC811E1E8AC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763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2" y="76200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bn-I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 algn="ctr"/>
            <a:r>
              <a:rPr lang="bn-IN" sz="2800" b="1" u="sng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অনুশীলনীর বর্ণনামূলক প্রশ্ন </a:t>
            </a:r>
          </a:p>
          <a:p>
            <a:pPr lvl="2" algn="ctr"/>
            <a:endParaRPr lang="bn-IN" sz="2800" b="1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bn-IN" sz="28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১</a:t>
            </a:r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জুয়াখেলা কেমন অপরাধ? এই </a:t>
            </a:r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বিষয়ে </a:t>
            </a:r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৫টি </a:t>
            </a:r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বাক্য লিখ? </a:t>
            </a:r>
          </a:p>
          <a:p>
            <a:pPr algn="just"/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২</a:t>
            </a:r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। হারবুল ফিজার কী? </a:t>
            </a:r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এটি কোন বংশের মধ্যে হয়েছিল?</a:t>
            </a:r>
          </a:p>
          <a:p>
            <a:pPr algn="just"/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    এটি কত বছর স্থায়ী হয়েছিল?</a:t>
            </a:r>
            <a:endParaRPr lang="bn-IN" sz="2800" b="1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৩</a:t>
            </a:r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। হিলফুল ফুজুল কী? </a:t>
            </a:r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এর সম্পর্কে ৫টি বাক্য লিখ।</a:t>
            </a:r>
            <a:endParaRPr lang="bn-IN" sz="28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	</a:t>
            </a:r>
          </a:p>
          <a:p>
            <a:pPr lvl="1" algn="just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খাতায় লিখে ছবি তুলে অবশ্যই আমার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ইনবক্সে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 ও শ্রেণিসহ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পাঠাবে।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9CD4-C96A-4FAE-A63C-7B0CDC954DD1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মডেল কন্টেন\মডেল কন্টেন এর ছবি\rose-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1894-F4F6-4CE1-876E-751FCBE786A6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55511</TotalTime>
  <Words>290</Words>
  <Application>Microsoft Office PowerPoint</Application>
  <PresentationFormat>On-screen Show (4:3)</PresentationFormat>
  <Paragraphs>58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Abu Bakar</cp:lastModifiedBy>
  <cp:revision>621</cp:revision>
  <dcterms:created xsi:type="dcterms:W3CDTF">2020-01-27T19:30:08Z</dcterms:created>
  <dcterms:modified xsi:type="dcterms:W3CDTF">2021-08-17T12:28:59Z</dcterms:modified>
</cp:coreProperties>
</file>