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276" r:id="rId2"/>
    <p:sldId id="292" r:id="rId3"/>
    <p:sldId id="282" r:id="rId4"/>
    <p:sldId id="298" r:id="rId5"/>
    <p:sldId id="302" r:id="rId6"/>
    <p:sldId id="303" r:id="rId7"/>
    <p:sldId id="304" r:id="rId8"/>
    <p:sldId id="297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C611-BFE0-4BEF-86F1-D5CE6C59810D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n-IN" smtClean="0"/>
              <a:t>মোঃ আবু বকর সিদ্দিক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B2526-B7C1-41EC-B7D2-3FFF970F15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039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B96BA-5A2D-4AF1-8D66-66ED91B67A37}" type="datetimeFigureOut">
              <a:rPr lang="en-US" smtClean="0"/>
              <a:t>8/17/2021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n-IN" smtClean="0"/>
              <a:t>মোঃ আবু বকর সিদ্দিক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5AF16-2AD7-4A7D-888E-5F027CB713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95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5AF16-2AD7-4A7D-888E-5F027CB713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887-4BD5-4EA8-9350-1B489A66ADFC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15F3-262D-4E73-8CA5-057771E0E841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1DEB-80D6-4484-98BE-9E049E32F773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40B0-4E30-452A-997A-1D7AB287AE69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1EE-7D3D-4C94-8D32-9D0D6F166498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FF067E-3B50-4A98-8C90-0C40288DD13A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7A1B-38E1-436E-AECF-A7CCB30642FA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AD3D-89E7-47ED-A003-3E90EED30D2D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AF28-6BFC-4366-95D6-AE791A1E0D62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3D66-30BD-4011-A306-2D0144BDCA25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CA2316-A6EC-4DFF-9DDA-79FF8799E645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52B59A-DC0A-43F0-A61E-453697FAB696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abubakarjs2015@g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57912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199" y="2057400"/>
            <a:ext cx="9038573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আসসালামু আলাইকুম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8BF4-CA8A-461B-9742-95140550470F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4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0"/>
            <a:ext cx="5024143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F9A0-AFA6-4918-BF8A-6B083615056B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62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34" y="3244334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273009"/>
            <a:ext cx="4902896" cy="243143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মো. আবু বকর সিদ্দিক</a:t>
            </a:r>
          </a:p>
          <a:p>
            <a:pPr algn="ctr"/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ইস্কাটন গার্ডেন উচ্চ বিদ্যালয়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১০/ বি, ইস্কাটন গার্ডেন রোড, রমনা, ঢাকা</a:t>
            </a:r>
            <a:endParaRPr lang="bn-IN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Email: </a:t>
            </a:r>
            <a:r>
              <a:rPr lang="en-US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  <a:hlinkClick r:id="rId2"/>
              </a:rPr>
              <a:t>abubakarjs</a:t>
            </a:r>
            <a:r>
              <a:rPr lang="en-US" sz="2000" dirty="0" smtClean="0">
                <a:solidFill>
                  <a:srgbClr val="00B0F0"/>
                </a:solidFill>
                <a:latin typeface="+mj-lt"/>
                <a:cs typeface="NikoshBAN" pitchFamily="2" charset="0"/>
                <a:hlinkClick r:id="rId2"/>
              </a:rPr>
              <a:t>2015@gmail.com</a:t>
            </a:r>
            <a:endParaRPr lang="bn-IN" sz="2000" dirty="0" smtClean="0">
              <a:solidFill>
                <a:srgbClr val="00B0F0"/>
              </a:solidFill>
              <a:latin typeface="+mj-lt"/>
              <a:cs typeface="NikoshBAN" pitchFamily="2" charset="0"/>
            </a:endParaRPr>
          </a:p>
          <a:p>
            <a:pPr algn="ctr"/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2896" y="4273009"/>
            <a:ext cx="4241104" cy="23852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bn-IN" sz="3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ইসলাম ও নৈতিক শিক্ষা</a:t>
            </a:r>
            <a:endParaRPr lang="en-US" sz="32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8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IN" sz="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sz="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sz="9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57800" y="381000"/>
            <a:ext cx="3276600" cy="95420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609600" y="381000"/>
            <a:ext cx="3200400" cy="95420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E:\all document\সব কিছু\ALL CV\Abu Bakar new Pic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106606"/>
            <a:ext cx="2971801" cy="300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664364" y="1931626"/>
            <a:ext cx="4047488" cy="2123658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bn-I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চতুর্থ</a:t>
            </a:r>
          </a:p>
          <a:p>
            <a:pPr algn="ctr"/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</a:t>
            </a:r>
            <a:endParaRPr lang="bn-IN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আখলাকে যামিমাহ্‌</a:t>
            </a:r>
            <a:endParaRPr lang="bn-IN" sz="3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8310-2C9A-4B42-974F-9EF5BD7CC10F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38199" y="7391400"/>
            <a:ext cx="3352801" cy="365125"/>
          </a:xfrm>
        </p:spPr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1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3C41-7D7B-4644-B076-936B5606E827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533400" y="762000"/>
            <a:ext cx="8153400" cy="1790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62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পাঠ- </a:t>
            </a:r>
            <a:r>
              <a:rPr lang="bn-IN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আখলাকে যামিমাহ্‌</a:t>
            </a:r>
            <a:endParaRPr lang="bn-IN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261-032E-4E12-9533-CB61379E43C7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600200"/>
            <a:ext cx="8763000" cy="25083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b="1" u="sng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just"/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আখলাকে যামিমাহ্‌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সম্পর্কে 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 পারবে</a:t>
            </a:r>
          </a:p>
          <a:p>
            <a:pPr algn="just"/>
            <a:endParaRPr lang="bn-IN" sz="27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09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AF28-6BFC-4366-95D6-AE791A1E0D62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304800" y="457200"/>
            <a:ext cx="8610600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9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AF28-6BFC-4366-95D6-AE791A1E0D62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304800" y="762000"/>
            <a:ext cx="8610600" cy="470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3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1970" y="838200"/>
            <a:ext cx="8763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bn-IN" sz="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আখলাকে যামিমাহ্‌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বুঝ?</a:t>
            </a:r>
          </a:p>
          <a:p>
            <a:pPr algn="just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আখলাকে যামিমাহ্‌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 নিন্দনীয় আচরণের নাম লিখ?</a:t>
            </a:r>
            <a:endParaRPr lang="bn-IN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কিয়ামতের দিন ঐ ব্যক্তির সম্মান সবচেয়ে নিকৃষ্ট হবে যার অনিষ্ঠের ভয়ে</a:t>
            </a:r>
          </a:p>
          <a:p>
            <a:pPr algn="just"/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লোকেরা তাঁকে পরিত্যাগ করে”- এখানে কোন বিষয়ে বলা হয়েছে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just"/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সে সম্পর্কে লিখ।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খাতায় লিখে ছবি তুলে অবশ্যই আমার </a:t>
            </a:r>
            <a:r>
              <a:rPr lang="bn-IN" sz="3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ইনবক্সে নাম ও শ্রেণিসহ 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পাঠাবে।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B1F1F-FDE6-4619-8E88-87048EE90481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5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মডেল কন্টেন\মডেল কন্টেন এর ছবি\rose-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2209800"/>
            <a:ext cx="685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12000" dirty="0">
              <a:solidFill>
                <a:srgbClr val="FFFF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8D14A-2583-4478-9733-AC13510EDA74}" type="datetime2">
              <a:rPr lang="en-US" smtClean="0"/>
              <a:t>Tuesday, August 17,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2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48539</TotalTime>
  <Words>254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 Bakar</cp:lastModifiedBy>
  <cp:revision>721</cp:revision>
  <dcterms:created xsi:type="dcterms:W3CDTF">2020-01-27T19:30:08Z</dcterms:created>
  <dcterms:modified xsi:type="dcterms:W3CDTF">2021-08-17T12:22:58Z</dcterms:modified>
</cp:coreProperties>
</file>