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  <p:sldMasterId id="2147483705" r:id="rId2"/>
    <p:sldMasterId id="2147483723" r:id="rId3"/>
    <p:sldMasterId id="2147483735" r:id="rId4"/>
    <p:sldMasterId id="2147483754" r:id="rId5"/>
  </p:sldMasterIdLst>
  <p:sldIdLst>
    <p:sldId id="268" r:id="rId6"/>
    <p:sldId id="257" r:id="rId7"/>
    <p:sldId id="271" r:id="rId8"/>
    <p:sldId id="256" r:id="rId9"/>
    <p:sldId id="269" r:id="rId10"/>
    <p:sldId id="267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7" r:id="rId24"/>
    <p:sldId id="285" r:id="rId25"/>
    <p:sldId id="289" r:id="rId26"/>
    <p:sldId id="286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FFFF"/>
    <a:srgbClr val="0000FF"/>
    <a:srgbClr val="FFCC99"/>
    <a:srgbClr val="660033"/>
    <a:srgbClr val="00CC00"/>
    <a:srgbClr val="33CC33"/>
    <a:srgbClr val="0099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Horizontal Scroll 35"/>
          <p:cNvSpPr/>
          <p:nvPr userDrawn="1"/>
        </p:nvSpPr>
        <p:spPr>
          <a:xfrm>
            <a:off x="1395807" y="2625307"/>
            <a:ext cx="9424723" cy="3227475"/>
          </a:xfrm>
          <a:prstGeom prst="horizontalScroll">
            <a:avLst/>
          </a:prstGeom>
          <a:solidFill>
            <a:srgbClr val="CC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1227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</a:rPr>
              <a:t>  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itchFamily="18" charset="0"/>
              </a:rPr>
              <a:t>After completing this lesson, we will be able to—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listen information 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ask and answer questions 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write a story .</a:t>
            </a:r>
          </a:p>
          <a:p>
            <a:pPr marL="0" marR="0" lvl="0" indent="0" defTabSz="122785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331376" y="1495204"/>
            <a:ext cx="6943988" cy="1352992"/>
            <a:chOff x="3098800" y="1524000"/>
            <a:chExt cx="6943988" cy="1352992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3098800" y="1524000"/>
              <a:ext cx="6943988" cy="135299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3286655" y="1718094"/>
              <a:ext cx="6488376" cy="936009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Wave1">
                <a:avLst/>
              </a:prstTxWarp>
              <a:scene3d>
                <a:camera prst="perspectiveRelaxedModerately"/>
                <a:lightRig rig="threePt" dir="t"/>
              </a:scene3d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Learning outcomes.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1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72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934818" y="923802"/>
            <a:ext cx="8044069" cy="1295044"/>
            <a:chOff x="1934818" y="923802"/>
            <a:chExt cx="8044069" cy="1295044"/>
          </a:xfrm>
        </p:grpSpPr>
        <p:sp>
          <p:nvSpPr>
            <p:cNvPr id="7" name="Down Arrow Callout 6"/>
            <p:cNvSpPr/>
            <p:nvPr userDrawn="1"/>
          </p:nvSpPr>
          <p:spPr>
            <a:xfrm>
              <a:off x="1934818" y="923802"/>
              <a:ext cx="8044069" cy="1295044"/>
            </a:xfrm>
            <a:prstGeom prst="downArrowCallout">
              <a:avLst/>
            </a:prstGeom>
            <a:solidFill>
              <a:srgbClr val="0099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146852" y="1051523"/>
              <a:ext cx="7620000" cy="5465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Once</a:t>
              </a:r>
              <a:r>
                <a:rPr lang="en-US" sz="2400" baseline="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there lived an old man in a village. 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468403" y="2293559"/>
            <a:ext cx="8976898" cy="3835783"/>
            <a:chOff x="1587673" y="2322800"/>
            <a:chExt cx="8976898" cy="3835783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673" y="2322800"/>
              <a:ext cx="8976898" cy="38357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4455" y="3910016"/>
              <a:ext cx="1444259" cy="16517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64194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03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26609" y="98474"/>
            <a:ext cx="11901268" cy="6654018"/>
          </a:xfrm>
          <a:prstGeom prst="frame">
            <a:avLst>
              <a:gd name="adj1" fmla="val 1506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01" y="2310129"/>
            <a:ext cx="2935970" cy="30364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70" y="2310129"/>
            <a:ext cx="3334280" cy="30364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65" y="2310129"/>
            <a:ext cx="3071162" cy="30364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2785403" y="1252024"/>
            <a:ext cx="6330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 three sons tried one after another, but none could break it.</a:t>
            </a:r>
            <a:endParaRPr lang="en-US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7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27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236764" y="970671"/>
            <a:ext cx="7343335" cy="95410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Then the farmer untied the bundle and gave a single stick to each of his sons to break.</a:t>
            </a:r>
            <a:endParaRPr lang="en-US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5" y="2027861"/>
            <a:ext cx="9021420" cy="38308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1" name="Frame 10"/>
          <p:cNvSpPr/>
          <p:nvPr userDrawn="1"/>
        </p:nvSpPr>
        <p:spPr>
          <a:xfrm>
            <a:off x="2236764" y="1024636"/>
            <a:ext cx="7076049" cy="9001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They all broke the stick very easily.</a:t>
            </a:r>
            <a:endParaRPr lang="en-US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50" y="2023254"/>
            <a:ext cx="9360143" cy="399398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999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56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03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t="7901" r="4840" b="9135"/>
          <a:stretch/>
        </p:blipFill>
        <p:spPr>
          <a:xfrm>
            <a:off x="1449125" y="2763572"/>
            <a:ext cx="3085040" cy="28793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t="5778" r="3284" b="8889"/>
          <a:stretch/>
        </p:blipFill>
        <p:spPr>
          <a:xfrm>
            <a:off x="4684184" y="2763572"/>
            <a:ext cx="3085041" cy="28793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244" y="2785533"/>
            <a:ext cx="3086100" cy="283792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TextBox 5"/>
          <p:cNvSpPr txBox="1"/>
          <p:nvPr userDrawn="1"/>
        </p:nvSpPr>
        <p:spPr>
          <a:xfrm>
            <a:off x="-4447606" y="1621079"/>
            <a:ext cx="434578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Look at</a:t>
            </a:r>
            <a:r>
              <a:rPr lang="en-US" sz="3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the pictures.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75190" y="1711158"/>
            <a:ext cx="790302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What</a:t>
            </a:r>
            <a:r>
              <a:rPr lang="en-US" sz="3200" baseline="0" dirty="0" smtClean="0">
                <a:solidFill>
                  <a:schemeClr val="bg1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 can you see in the pictures ?</a:t>
            </a:r>
            <a:endParaRPr lang="en-US" sz="3200" dirty="0">
              <a:solidFill>
                <a:schemeClr val="bg1"/>
              </a:solidFill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731156" y="1338561"/>
            <a:ext cx="514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Look at the picture.</a:t>
            </a:r>
            <a:endParaRPr lang="en-US" sz="3200" b="1" dirty="0">
              <a:solidFill>
                <a:schemeClr val="bg1"/>
              </a:solidFill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97" y="2135514"/>
            <a:ext cx="6865634" cy="37602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2" name="TextBox 21"/>
          <p:cNvSpPr txBox="1"/>
          <p:nvPr userDrawn="1"/>
        </p:nvSpPr>
        <p:spPr>
          <a:xfrm>
            <a:off x="3497125" y="1338561"/>
            <a:ext cx="514676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What can you see</a:t>
            </a:r>
            <a:r>
              <a:rPr lang="en-US" sz="3200" b="1" baseline="0" dirty="0" smtClean="0">
                <a:solidFill>
                  <a:schemeClr val="bg1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 ?</a:t>
            </a:r>
            <a:endParaRPr lang="en-US" sz="3200" b="1" dirty="0">
              <a:solidFill>
                <a:schemeClr val="bg1"/>
              </a:solidFill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81481E-6 L 0.703 0.0087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43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9" grpId="0"/>
      <p:bldP spid="2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8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8539" y="241300"/>
            <a:ext cx="11544300" cy="6451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25800" y="1506735"/>
            <a:ext cx="619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Our today’s lesson is ..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t="20982" r="82814"/>
          <a:stretch/>
        </p:blipFill>
        <p:spPr>
          <a:xfrm>
            <a:off x="3461792" y="2286000"/>
            <a:ext cx="1237207" cy="3225248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725503" y="2400022"/>
            <a:ext cx="5334000" cy="3111226"/>
            <a:chOff x="4645991" y="2400022"/>
            <a:chExt cx="5334000" cy="3111226"/>
          </a:xfrm>
        </p:grpSpPr>
        <p:grpSp>
          <p:nvGrpSpPr>
            <p:cNvPr id="16" name="Group 15"/>
            <p:cNvGrpSpPr/>
            <p:nvPr userDrawn="1"/>
          </p:nvGrpSpPr>
          <p:grpSpPr>
            <a:xfrm>
              <a:off x="4645991" y="2400022"/>
              <a:ext cx="5334000" cy="3111226"/>
              <a:chOff x="6527800" y="2444614"/>
              <a:chExt cx="5791200" cy="3111226"/>
            </a:xfrm>
          </p:grpSpPr>
          <p:grpSp>
            <p:nvGrpSpPr>
              <p:cNvPr id="15" name="Group 14"/>
              <p:cNvGrpSpPr/>
              <p:nvPr userDrawn="1"/>
            </p:nvGrpSpPr>
            <p:grpSpPr>
              <a:xfrm>
                <a:off x="6527800" y="2444614"/>
                <a:ext cx="5791200" cy="3111226"/>
                <a:chOff x="6527800" y="556983"/>
                <a:chExt cx="5791200" cy="3111226"/>
              </a:xfrm>
            </p:grpSpPr>
            <p:sp>
              <p:nvSpPr>
                <p:cNvPr id="12" name="Rectangle 11"/>
                <p:cNvSpPr/>
                <p:nvPr userDrawn="1"/>
              </p:nvSpPr>
              <p:spPr>
                <a:xfrm>
                  <a:off x="6527800" y="556983"/>
                  <a:ext cx="5791200" cy="306663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 userDrawn="1"/>
              </p:nvSpPr>
              <p:spPr>
                <a:xfrm>
                  <a:off x="6731000" y="717008"/>
                  <a:ext cx="5403850" cy="2746583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le 13"/>
                <p:cNvSpPr/>
                <p:nvPr userDrawn="1"/>
              </p:nvSpPr>
              <p:spPr>
                <a:xfrm>
                  <a:off x="8610600" y="3321192"/>
                  <a:ext cx="1625600" cy="347017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 userDrawn="1"/>
            </p:nvSpPr>
            <p:spPr>
              <a:xfrm>
                <a:off x="7192863" y="2809859"/>
                <a:ext cx="4616448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cap="none" spc="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Book Antiqua" panose="02040602050305030304" pitchFamily="18" charset="0"/>
                  </a:rPr>
                  <a:t>Unity is strength</a:t>
                </a:r>
              </a:p>
              <a:p>
                <a:r>
                  <a:rPr lang="en-US" sz="2800" b="1" cap="none" spc="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Book Antiqua" panose="02040602050305030304" pitchFamily="18" charset="0"/>
                  </a:rPr>
                  <a:t>(Completing story)</a:t>
                </a:r>
                <a:endParaRPr lang="en-US" sz="2800" b="1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Book Antiqua" panose="02040602050305030304" pitchFamily="18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1" r="16227" b="28140"/>
            <a:stretch/>
          </p:blipFill>
          <p:spPr>
            <a:xfrm>
              <a:off x="8127591" y="2669013"/>
              <a:ext cx="1484244" cy="1498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76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65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57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38539" y="172279"/>
            <a:ext cx="11781183" cy="640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690191" y="993913"/>
            <a:ext cx="7235687" cy="344556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Thanks to all.</a:t>
            </a:r>
            <a:endParaRPr lang="en-US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46" y="2932182"/>
            <a:ext cx="2162175" cy="211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32" y="3653367"/>
            <a:ext cx="1465399" cy="1433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15" y="3742359"/>
            <a:ext cx="1425641" cy="139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88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934818" y="923802"/>
            <a:ext cx="8044069" cy="1295044"/>
            <a:chOff x="1934818" y="923802"/>
            <a:chExt cx="8044069" cy="1295044"/>
          </a:xfrm>
        </p:grpSpPr>
        <p:sp>
          <p:nvSpPr>
            <p:cNvPr id="6" name="Down Arrow Callout 5"/>
            <p:cNvSpPr/>
            <p:nvPr userDrawn="1"/>
          </p:nvSpPr>
          <p:spPr>
            <a:xfrm>
              <a:off x="1934818" y="923802"/>
              <a:ext cx="8044069" cy="1295044"/>
            </a:xfrm>
            <a:prstGeom prst="downArrowCallout">
              <a:avLst/>
            </a:prstGeom>
            <a:solidFill>
              <a:srgbClr val="0099CC"/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146852" y="1051523"/>
              <a:ext cx="7620000" cy="546532"/>
            </a:xfrm>
            <a:prstGeom prst="rect">
              <a:avLst/>
            </a:prstGeom>
            <a:solidFill>
              <a:sysClr val="window" lastClr="FFFFFF"/>
            </a:solidFill>
            <a:ln w="55000" cap="flat" cmpd="thickThin" algn="ctr">
              <a:solidFill>
                <a:schemeClr val="bg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The farmer had three sons.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18" y="2308467"/>
            <a:ext cx="8385519" cy="373673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1306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64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6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57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30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278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13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71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354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7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00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98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5" y="198782"/>
            <a:ext cx="11811000" cy="64516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49854" y="697395"/>
            <a:ext cx="5727700" cy="209550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2217"/>
              </a:avLst>
            </a:prstTxWarp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</a:t>
            </a:r>
            <a:r>
              <a:rPr lang="en-US" sz="4800" b="1" u="sng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</a:t>
            </a:r>
            <a:r>
              <a:rPr lang="en-US" sz="48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</a:t>
            </a:r>
            <a:r>
              <a:rPr lang="en-US" sz="4800" b="1" u="sng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</a:t>
            </a:r>
            <a:r>
              <a:rPr lang="en-US" sz="4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</a:t>
            </a:r>
            <a:r>
              <a:rPr lang="en-US" sz="4800" b="1" u="sng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en-US" sz="4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To English Class.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animMotion origin="layout" path="M -0.01536 1.85185E-6 C 0.06316 1.85185E-6 0.12696 0.12268 0.12696 0.27454 C 0.12696 0.42592 0.06316 0.5493 -0.01536 0.5493 C -0.09375 0.5493 -0.15716 0.42592 -0.15716 0.27454 C -0.15716 0.12268 -0.09375 1.85185E-6 -0.01536 1.85185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73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0984"/>
            <a:ext cx="11582400" cy="63728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1199323" y="1843732"/>
            <a:ext cx="461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Let’s enjoy a video clip.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23444886"/>
              </p:ext>
            </p:extLst>
          </p:nvPr>
        </p:nvGraphicFramePr>
        <p:xfrm>
          <a:off x="5811079" y="1843732"/>
          <a:ext cx="1729409" cy="1459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1079" y="1843732"/>
                        <a:ext cx="1729409" cy="1459189"/>
                      </a:xfrm>
                      <a:prstGeom prst="rect">
                        <a:avLst/>
                      </a:prstGeom>
                      <a:ln w="571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8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61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11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2048565" y="836175"/>
            <a:ext cx="8044069" cy="1295044"/>
            <a:chOff x="1934818" y="923802"/>
            <a:chExt cx="8044069" cy="1295044"/>
          </a:xfrm>
        </p:grpSpPr>
        <p:sp>
          <p:nvSpPr>
            <p:cNvPr id="7" name="Down Arrow Callout 6"/>
            <p:cNvSpPr/>
            <p:nvPr userDrawn="1"/>
          </p:nvSpPr>
          <p:spPr>
            <a:xfrm>
              <a:off x="1934818" y="923802"/>
              <a:ext cx="8044069" cy="1295044"/>
            </a:xfrm>
            <a:prstGeom prst="downArrowCallou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smtClean="0">
                <a:solidFill>
                  <a:prstClr val="white"/>
                </a:solidFill>
                <a:latin typeface="Century Gothic" panose="020B0502020202020204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146852" y="1076923"/>
              <a:ext cx="7620000" cy="546532"/>
            </a:xfrm>
            <a:prstGeom prst="rect">
              <a:avLst/>
            </a:prstGeom>
            <a:solidFill>
              <a:srgbClr val="FFCC99"/>
            </a:solidFill>
            <a:ln w="55000" cap="flat" cmpd="thickThin" algn="ctr">
              <a:solidFill>
                <a:srgbClr val="00206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2400" kern="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He thought to do something. 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"/>
          <a:stretch/>
        </p:blipFill>
        <p:spPr>
          <a:xfrm>
            <a:off x="3162300" y="2220119"/>
            <a:ext cx="5816599" cy="39139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11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798431" y="967033"/>
            <a:ext cx="8461339" cy="1295044"/>
            <a:chOff x="1884018" y="936502"/>
            <a:chExt cx="8044069" cy="1295044"/>
          </a:xfrm>
        </p:grpSpPr>
        <p:sp>
          <p:nvSpPr>
            <p:cNvPr id="6" name="Down Arrow Callout 5"/>
            <p:cNvSpPr/>
            <p:nvPr userDrawn="1"/>
          </p:nvSpPr>
          <p:spPr>
            <a:xfrm>
              <a:off x="1884018" y="936502"/>
              <a:ext cx="8044069" cy="1295044"/>
            </a:xfrm>
            <a:prstGeom prst="downArrow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146852" y="1076923"/>
              <a:ext cx="7620000" cy="546532"/>
            </a:xfrm>
            <a:prstGeom prst="rect">
              <a:avLst/>
            </a:prstGeom>
            <a:solidFill>
              <a:sysClr val="window" lastClr="FFFFFF"/>
            </a:solidFill>
            <a:ln w="28575" cap="flat" cmpd="thickThin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The sons always quarreled among themselves.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700" y="2285008"/>
            <a:ext cx="8596070" cy="41266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 userDrawn="1"/>
        </p:nvGrpSpPr>
        <p:grpSpPr>
          <a:xfrm>
            <a:off x="1798431" y="967033"/>
            <a:ext cx="8517283" cy="1295044"/>
            <a:chOff x="1884018" y="936502"/>
            <a:chExt cx="8044069" cy="1295044"/>
          </a:xfrm>
        </p:grpSpPr>
        <p:sp>
          <p:nvSpPr>
            <p:cNvPr id="10" name="Down Arrow Callout 9"/>
            <p:cNvSpPr/>
            <p:nvPr userDrawn="1"/>
          </p:nvSpPr>
          <p:spPr>
            <a:xfrm>
              <a:off x="1884018" y="936502"/>
              <a:ext cx="8044069" cy="1295044"/>
            </a:xfrm>
            <a:prstGeom prst="downArrowCallout">
              <a:avLst/>
            </a:prstGeom>
            <a:solidFill>
              <a:schemeClr val="accent5"/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146852" y="1076923"/>
              <a:ext cx="7620000" cy="546532"/>
            </a:xfrm>
            <a:prstGeom prst="rect">
              <a:avLst/>
            </a:prstGeom>
            <a:solidFill>
              <a:srgbClr val="CCFFFF"/>
            </a:solidFill>
            <a:ln w="28575" cap="flat" cmpd="thickThin" algn="ctr">
              <a:solidFill>
                <a:schemeClr val="tx1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400" dirty="0" smtClean="0">
                <a:latin typeface="Book Antiqua" panose="02040602050305030304" pitchFamily="18" charset="0"/>
                <a:cs typeface="Andalus" pitchFamily="18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latin typeface="Book Antiqua" panose="02040602050305030304" pitchFamily="18" charset="0"/>
                  <a:cs typeface="Andalus" pitchFamily="18" charset="-78"/>
                </a:rPr>
                <a:t>There were jealousy, ill-feelings and enmity among them.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. 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44" b="9239"/>
          <a:stretch/>
        </p:blipFill>
        <p:spPr>
          <a:xfrm>
            <a:off x="1731065" y="2262077"/>
            <a:ext cx="8652014" cy="41289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2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24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808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27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80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2088943" y="609601"/>
            <a:ext cx="8044069" cy="1295044"/>
            <a:chOff x="1934817" y="975933"/>
            <a:chExt cx="8044069" cy="1295044"/>
          </a:xfrm>
        </p:grpSpPr>
        <p:sp>
          <p:nvSpPr>
            <p:cNvPr id="13" name="Down Arrow Callout 12"/>
            <p:cNvSpPr/>
            <p:nvPr userDrawn="1"/>
          </p:nvSpPr>
          <p:spPr>
            <a:xfrm>
              <a:off x="1934817" y="975933"/>
              <a:ext cx="8044069" cy="1295044"/>
            </a:xfrm>
            <a:prstGeom prst="downArrowCallout">
              <a:avLst/>
            </a:prstGeom>
            <a:solidFill>
              <a:srgbClr val="A5A5A5">
                <a:lumMod val="60000"/>
                <a:lumOff val="40000"/>
              </a:srgbClr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146852" y="1105059"/>
              <a:ext cx="7620000" cy="546532"/>
            </a:xfrm>
            <a:prstGeom prst="rect">
              <a:avLst/>
            </a:prstGeom>
            <a:solidFill>
              <a:srgbClr val="009999"/>
            </a:solidFill>
            <a:ln w="55000" cap="flat" cmpd="thickThin" algn="ctr">
              <a:solidFill>
                <a:srgbClr val="00206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One day</a:t>
              </a:r>
              <a:r>
                <a:rPr kumimoji="0" lang="en-US" sz="3200" b="1" i="0" u="none" strike="noStrike" kern="0" cap="none" spc="0" normalizeH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 he called his sons</a:t>
              </a: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. 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78" y="1963912"/>
            <a:ext cx="8109114" cy="433741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8592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85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088943" y="609601"/>
            <a:ext cx="8363352" cy="1295044"/>
            <a:chOff x="1934817" y="975933"/>
            <a:chExt cx="8044069" cy="1295044"/>
          </a:xfrm>
        </p:grpSpPr>
        <p:sp>
          <p:nvSpPr>
            <p:cNvPr id="8" name="Down Arrow Callout 7"/>
            <p:cNvSpPr/>
            <p:nvPr userDrawn="1"/>
          </p:nvSpPr>
          <p:spPr>
            <a:xfrm>
              <a:off x="1934817" y="975933"/>
              <a:ext cx="8044069" cy="1295044"/>
            </a:xfrm>
            <a:prstGeom prst="downArrowCallout">
              <a:avLst/>
            </a:prstGeom>
            <a:solidFill>
              <a:schemeClr val="tx2"/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146852" y="1105059"/>
              <a:ext cx="7620000" cy="546532"/>
            </a:xfrm>
            <a:prstGeom prst="rect">
              <a:avLst/>
            </a:prstGeom>
            <a:solidFill>
              <a:srgbClr val="009999"/>
            </a:solidFill>
            <a:ln w="55000" cap="flat" cmpd="thickThin" algn="ctr">
              <a:solidFill>
                <a:srgbClr val="00206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He asked them to bring a bundle of stick.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51" y="1983538"/>
            <a:ext cx="7056999" cy="417947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7516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766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40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2020430" y="779905"/>
            <a:ext cx="8044069" cy="1295044"/>
            <a:chOff x="1934818" y="923802"/>
            <a:chExt cx="8044069" cy="1295044"/>
          </a:xfrm>
        </p:grpSpPr>
        <p:sp>
          <p:nvSpPr>
            <p:cNvPr id="7" name="Down Arrow Callout 6"/>
            <p:cNvSpPr/>
            <p:nvPr userDrawn="1"/>
          </p:nvSpPr>
          <p:spPr>
            <a:xfrm>
              <a:off x="1934818" y="923802"/>
              <a:ext cx="8044069" cy="1295044"/>
            </a:xfrm>
            <a:prstGeom prst="downArrowCallout">
              <a:avLst/>
            </a:prstGeom>
            <a:solidFill>
              <a:srgbClr val="A5A5A5">
                <a:lumMod val="60000"/>
                <a:lumOff val="40000"/>
              </a:srgbClr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146852" y="1076923"/>
              <a:ext cx="7620000" cy="546532"/>
            </a:xfrm>
            <a:prstGeom prst="rect">
              <a:avLst/>
            </a:prstGeom>
            <a:solidFill>
              <a:srgbClr val="CCFFFF"/>
            </a:solidFill>
            <a:ln w="55000" cap="flat" cmpd="thickThin" algn="ctr">
              <a:solidFill>
                <a:srgbClr val="00206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He wanted to teach them a good lesson. 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9" y="2143662"/>
            <a:ext cx="5472332" cy="393195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772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934818" y="923802"/>
            <a:ext cx="8044069" cy="1295044"/>
            <a:chOff x="1934818" y="923802"/>
            <a:chExt cx="8044069" cy="1295044"/>
          </a:xfrm>
        </p:grpSpPr>
        <p:sp>
          <p:nvSpPr>
            <p:cNvPr id="6" name="Down Arrow Callout 5"/>
            <p:cNvSpPr/>
            <p:nvPr userDrawn="1"/>
          </p:nvSpPr>
          <p:spPr>
            <a:xfrm>
              <a:off x="1934818" y="923802"/>
              <a:ext cx="8044069" cy="1295044"/>
            </a:xfrm>
            <a:prstGeom prst="downArrowCallout">
              <a:avLst/>
            </a:prstGeom>
            <a:solidFill>
              <a:srgbClr val="31A274">
                <a:lumMod val="60000"/>
                <a:lumOff val="40000"/>
              </a:srgbClr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146852" y="1076923"/>
              <a:ext cx="7620000" cy="546532"/>
            </a:xfrm>
            <a:prstGeom prst="rect">
              <a:avLst/>
            </a:prstGeom>
            <a:solidFill>
              <a:sysClr val="window" lastClr="FFFFFF"/>
            </a:solidFill>
            <a:ln w="55000" cap="flat" cmpd="thickThin" algn="ctr">
              <a:solidFill>
                <a:srgbClr val="00206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The farmer was very unhappy.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2218846"/>
            <a:ext cx="6261100" cy="424545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0813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09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5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09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448972" y="623669"/>
            <a:ext cx="9805181" cy="1295044"/>
            <a:chOff x="1934817" y="975933"/>
            <a:chExt cx="8044069" cy="1295044"/>
          </a:xfrm>
        </p:grpSpPr>
        <p:sp>
          <p:nvSpPr>
            <p:cNvPr id="8" name="Down Arrow Callout 7"/>
            <p:cNvSpPr/>
            <p:nvPr userDrawn="1"/>
          </p:nvSpPr>
          <p:spPr>
            <a:xfrm>
              <a:off x="1934817" y="975933"/>
              <a:ext cx="8044069" cy="1295044"/>
            </a:xfrm>
            <a:prstGeom prst="downArrowCallout">
              <a:avLst/>
            </a:prstGeom>
            <a:solidFill>
              <a:schemeClr val="tx2"/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055698" y="1105059"/>
              <a:ext cx="7813297" cy="546532"/>
            </a:xfrm>
            <a:prstGeom prst="rect">
              <a:avLst/>
            </a:prstGeom>
            <a:solidFill>
              <a:srgbClr val="009999"/>
            </a:solidFill>
            <a:ln w="55000" cap="flat" cmpd="thickThin" algn="ctr">
              <a:solidFill>
                <a:srgbClr val="00206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The old man then told his eldest son to break the bundle.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91" y="2047839"/>
            <a:ext cx="5964702" cy="327226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1" name="Frame 10"/>
          <p:cNvSpPr/>
          <p:nvPr userDrawn="1"/>
        </p:nvSpPr>
        <p:spPr>
          <a:xfrm>
            <a:off x="154745" y="239151"/>
            <a:ext cx="11859064" cy="6457071"/>
          </a:xfrm>
          <a:prstGeom prst="frame">
            <a:avLst>
              <a:gd name="adj1" fmla="val 1873"/>
            </a:avLst>
          </a:prstGeom>
          <a:gradFill>
            <a:gsLst>
              <a:gs pos="51000">
                <a:schemeClr val="accent2"/>
              </a:gs>
              <a:gs pos="67000">
                <a:srgbClr val="009999"/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triped Right Arrow 11"/>
          <p:cNvSpPr/>
          <p:nvPr userDrawn="1"/>
        </p:nvSpPr>
        <p:spPr>
          <a:xfrm>
            <a:off x="1779563" y="2257523"/>
            <a:ext cx="2602524" cy="2049944"/>
          </a:xfrm>
          <a:prstGeom prst="stripedRightArrow">
            <a:avLst>
              <a:gd name="adj1" fmla="val 100000"/>
              <a:gd name="adj2" fmla="val 24894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Book Antiqua" panose="0204060205030503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He tried but failed.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204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36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6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645226" y="1464645"/>
            <a:ext cx="772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Let us enjoy the class.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0"/>
          <a:stretch/>
        </p:blipFill>
        <p:spPr>
          <a:xfrm>
            <a:off x="4304885" y="2368827"/>
            <a:ext cx="3476121" cy="2348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2797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9024 0.00393 C 0.21081 0.00393 0.30899 0.12569 0.30899 0.27592 C 0.30899 0.42592 0.21081 0.54814 0.09024 0.54814 C -0.03046 0.54814 -0.12799 0.42592 -0.12799 0.27592 C -0.12799 0.12569 -0.03046 0.00393 0.09024 0.00393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860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75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85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50623"/>
          <a:stretch/>
        </p:blipFill>
        <p:spPr>
          <a:xfrm>
            <a:off x="7791141" y="3169570"/>
            <a:ext cx="3361234" cy="2147211"/>
          </a:xfrm>
          <a:prstGeom prst="rect">
            <a:avLst/>
          </a:prstGeom>
          <a:solidFill>
            <a:srgbClr val="00B0F0"/>
          </a:solidFill>
          <a:ln w="57150">
            <a:solidFill>
              <a:sysClr val="windowText" lastClr="0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/>
          <p:cNvSpPr txBox="1"/>
          <p:nvPr userDrawn="1"/>
        </p:nvSpPr>
        <p:spPr>
          <a:xfrm>
            <a:off x="5302840" y="1221547"/>
            <a:ext cx="285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b="1" dirty="0" smtClean="0">
                <a:solidFill>
                  <a:srgbClr val="0070C0"/>
                </a:solidFill>
                <a:latin typeface="Bookman Old Style" panose="02050604050505020204" pitchFamily="18" charset="0"/>
                <a:cs typeface="NikoshBAN" panose="02000000000000000000" pitchFamily="2" charset="0"/>
              </a:rPr>
              <a:t>Identity.</a:t>
            </a:r>
            <a:endParaRPr lang="en-US" sz="4400" b="1" dirty="0">
              <a:solidFill>
                <a:srgbClr val="0070C0"/>
              </a:solidFill>
              <a:latin typeface="Bookman Old Style" panose="02050604050505020204" pitchFamily="18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28308" y="2766743"/>
            <a:ext cx="4600032" cy="2677656"/>
          </a:xfrm>
          <a:prstGeom prst="rect">
            <a:avLst/>
          </a:prstGeom>
          <a:gradFill flip="none" rotWithShape="1">
            <a:gsLst>
              <a:gs pos="0">
                <a:srgbClr val="5B9BD5">
                  <a:lumMod val="0"/>
                  <a:lumOff val="100000"/>
                </a:srgbClr>
              </a:gs>
              <a:gs pos="78000">
                <a:srgbClr val="5B9BD5">
                  <a:lumMod val="0"/>
                  <a:lumOff val="100000"/>
                </a:srgbClr>
              </a:gs>
              <a:gs pos="85000">
                <a:srgbClr val="5B9BD5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Azimnagor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Com.K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. School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             &amp; College.(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voc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   Subject: English 2</a:t>
            </a:r>
            <a:r>
              <a:rPr kumimoji="0" lang="en-US" sz="2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nd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 paper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             Class  -  Ten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             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Time -45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cs typeface="NikoshBAN" panose="02000000000000000000" pitchFamily="2" charset="0"/>
              </a:rPr>
              <a:t>mins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536" y="1898791"/>
            <a:ext cx="1762408" cy="176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98"/>
          <a:stretch/>
        </p:blipFill>
        <p:spPr>
          <a:xfrm>
            <a:off x="5155096" y="855098"/>
            <a:ext cx="2796208" cy="414095"/>
          </a:xfrm>
          <a:prstGeom prst="rect">
            <a:avLst/>
          </a:prstGeom>
        </p:spPr>
      </p:pic>
      <p:pic>
        <p:nvPicPr>
          <p:cNvPr id="12" name="Picture 11" descr="4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892965" y="3650481"/>
            <a:ext cx="866775" cy="1666300"/>
          </a:xfrm>
          <a:prstGeom prst="rect">
            <a:avLst/>
          </a:prstGeom>
        </p:spPr>
      </p:pic>
      <p:pic>
        <p:nvPicPr>
          <p:cNvPr id="13" name="Picture 12" descr="38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728120" y="3712702"/>
            <a:ext cx="86677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3180521" y="954157"/>
            <a:ext cx="6495603" cy="1247784"/>
            <a:chOff x="2307102" y="731519"/>
            <a:chExt cx="7329268" cy="1463040"/>
          </a:xfrm>
        </p:grpSpPr>
        <p:sp>
          <p:nvSpPr>
            <p:cNvPr id="7" name="Bevel 6"/>
            <p:cNvSpPr/>
            <p:nvPr userDrawn="1"/>
          </p:nvSpPr>
          <p:spPr>
            <a:xfrm>
              <a:off x="2307102" y="731519"/>
              <a:ext cx="7329268" cy="1463040"/>
            </a:xfrm>
            <a:prstGeom prst="bevel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Universal</a:t>
              </a:r>
              <a:r>
                <a:rPr lang="en-US" sz="3600" b="1" baseline="0" dirty="0" smtClean="0">
                  <a:blipFill>
                    <a:blip r:embed="rId2"/>
                    <a:tile tx="0" ty="0" sx="100000" sy="100000" flip="none" algn="tl"/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truth.</a:t>
              </a:r>
              <a:endParaRPr lang="en-US" sz="3600" b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40" b="36439"/>
            <a:stretch/>
          </p:blipFill>
          <p:spPr>
            <a:xfrm>
              <a:off x="8063312" y="949569"/>
              <a:ext cx="1376110" cy="10550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40" b="36439"/>
            <a:stretch/>
          </p:blipFill>
          <p:spPr>
            <a:xfrm>
              <a:off x="2492506" y="949569"/>
              <a:ext cx="1376110" cy="105507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94" y="2862470"/>
            <a:ext cx="3930899" cy="23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7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06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115910" y="90152"/>
            <a:ext cx="11912958" cy="6619741"/>
          </a:xfrm>
          <a:prstGeom prst="frame">
            <a:avLst>
              <a:gd name="adj1" fmla="val 108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27508" y="1144183"/>
            <a:ext cx="271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Home work.</a:t>
            </a: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609857" y="1749893"/>
            <a:ext cx="9633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The following sentences are the beginning of an incomplete story. Read them carefully and complete the story in your own way.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909292" y="2713007"/>
            <a:ext cx="9034529" cy="2576572"/>
          </a:xfrm>
          <a:prstGeom prst="frame">
            <a:avLst>
              <a:gd name="adj1" fmla="val 9001"/>
            </a:avLst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ook Antiqua" panose="02040602050305030304" pitchFamily="18" charset="0"/>
              </a:rPr>
              <a:t>Once there was a farmer who had three sons. The sons always </a:t>
            </a:r>
            <a:r>
              <a:rPr lang="en-US" sz="2000" dirty="0" err="1" smtClean="0">
                <a:latin typeface="Book Antiqua" panose="02040602050305030304" pitchFamily="18" charset="0"/>
              </a:rPr>
              <a:t>quarelled</a:t>
            </a:r>
            <a:r>
              <a:rPr lang="en-US" sz="2000" dirty="0" smtClean="0">
                <a:latin typeface="Book Antiqua" panose="02040602050305030304" pitchFamily="18" charset="0"/>
              </a:rPr>
              <a:t> among themselves. The farmer was very unhappy. He called the sons and asked them to bring a bundle of stick. They brought it. The farmer then told his eldest son to break the bundle. He tried, but failed.</a:t>
            </a:r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839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092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vel 11"/>
          <p:cNvSpPr/>
          <p:nvPr userDrawn="1"/>
        </p:nvSpPr>
        <p:spPr>
          <a:xfrm>
            <a:off x="241300" y="127000"/>
            <a:ext cx="11620500" cy="6489700"/>
          </a:xfrm>
          <a:prstGeom prst="bevel">
            <a:avLst/>
          </a:prstGeom>
          <a:solidFill>
            <a:schemeClr val="bg1"/>
          </a:solidFill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879600" y="1295400"/>
            <a:ext cx="3708400" cy="8001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r>
              <a:rPr lang="en-US" b="1" u="sng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Evaluation.</a:t>
            </a:r>
            <a:endParaRPr lang="en-US" b="1" u="sng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52700" y="2463800"/>
            <a:ext cx="5613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 Antiqua" panose="02040602050305030304" pitchFamily="18" charset="0"/>
                <a:cs typeface="Andalus" pitchFamily="18" charset="-78"/>
              </a:rPr>
              <a:t>Answer the following questions :</a:t>
            </a:r>
          </a:p>
          <a:p>
            <a:endParaRPr lang="en-US" sz="1200" b="1" dirty="0" smtClean="0">
              <a:latin typeface="Book Antiqua" panose="02040602050305030304" pitchFamily="18" charset="0"/>
              <a:cs typeface="Andalus" pitchFamily="18" charset="-78"/>
            </a:endParaRPr>
          </a:p>
          <a:p>
            <a:pPr marL="0" indent="0">
              <a:buFont typeface="+mj-lt"/>
              <a:buNone/>
            </a:pPr>
            <a:r>
              <a:rPr lang="en-US" sz="2000" dirty="0" smtClean="0">
                <a:latin typeface="Book Antiqua" panose="02040602050305030304" pitchFamily="18" charset="0"/>
                <a:cs typeface="Andalus" pitchFamily="18" charset="-78"/>
              </a:rPr>
              <a:t>1.  What is the story about?</a:t>
            </a:r>
          </a:p>
          <a:p>
            <a:endParaRPr lang="en-US" sz="800" dirty="0" smtClean="0">
              <a:latin typeface="Book Antiqua" panose="02040602050305030304" pitchFamily="18" charset="0"/>
              <a:cs typeface="Andalus" pitchFamily="18" charset="-78"/>
            </a:endParaRPr>
          </a:p>
          <a:p>
            <a:pPr marL="0" indent="0">
              <a:buNone/>
            </a:pPr>
            <a:r>
              <a:rPr lang="en-US" sz="2000" dirty="0" smtClean="0">
                <a:latin typeface="Book Antiqua" panose="02040602050305030304" pitchFamily="18" charset="0"/>
                <a:cs typeface="Andalus" pitchFamily="18" charset="-78"/>
              </a:rPr>
              <a:t>2.  Why was the farmer worried?</a:t>
            </a:r>
          </a:p>
          <a:p>
            <a:pPr marL="0" indent="0">
              <a:buNone/>
            </a:pPr>
            <a:endParaRPr lang="en-US" sz="600" dirty="0" smtClean="0">
              <a:latin typeface="Book Antiqua" panose="02040602050305030304" pitchFamily="18" charset="0"/>
              <a:cs typeface="Andalus" pitchFamily="18" charset="-78"/>
            </a:endParaRPr>
          </a:p>
          <a:p>
            <a:pPr marL="0" indent="0">
              <a:buFont typeface="+mj-lt"/>
              <a:buNone/>
            </a:pPr>
            <a:r>
              <a:rPr lang="en-US" sz="2000" dirty="0" smtClean="0">
                <a:latin typeface="Book Antiqua" panose="02040602050305030304" pitchFamily="18" charset="0"/>
                <a:cs typeface="Andalus" pitchFamily="18" charset="-78"/>
              </a:rPr>
              <a:t>3.</a:t>
            </a:r>
            <a:r>
              <a:rPr lang="en-US" sz="2000" baseline="0" dirty="0" smtClean="0">
                <a:latin typeface="Book Antiqua" panose="02040602050305030304" pitchFamily="18" charset="0"/>
                <a:cs typeface="Andalus" pitchFamily="18" charset="-78"/>
              </a:rPr>
              <a:t>  </a:t>
            </a:r>
            <a:r>
              <a:rPr lang="en-US" sz="2000" dirty="0" smtClean="0">
                <a:latin typeface="Book Antiqua" panose="02040602050305030304" pitchFamily="18" charset="0"/>
                <a:cs typeface="Andalus" pitchFamily="18" charset="-78"/>
              </a:rPr>
              <a:t>Why did he call his sons?</a:t>
            </a:r>
          </a:p>
          <a:p>
            <a:pPr marL="0" indent="0">
              <a:buFont typeface="+mj-lt"/>
              <a:buNone/>
            </a:pPr>
            <a:endParaRPr lang="en-US" sz="700" dirty="0" smtClean="0">
              <a:latin typeface="Book Antiqua" panose="02040602050305030304" pitchFamily="18" charset="0"/>
              <a:cs typeface="Andalus" pitchFamily="18" charset="-78"/>
            </a:endParaRPr>
          </a:p>
          <a:p>
            <a:pPr marL="0" indent="0">
              <a:buFont typeface="+mj-lt"/>
              <a:buNone/>
            </a:pPr>
            <a:r>
              <a:rPr lang="en-US" sz="2000" dirty="0" smtClean="0">
                <a:latin typeface="Book Antiqua" panose="02040602050305030304" pitchFamily="18" charset="0"/>
                <a:cs typeface="Andalus" pitchFamily="18" charset="-78"/>
              </a:rPr>
              <a:t>4.  What is the moral of the story?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462" y="1955800"/>
            <a:ext cx="2725738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93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086548" y="951938"/>
            <a:ext cx="8044069" cy="1295044"/>
            <a:chOff x="1934818" y="923802"/>
            <a:chExt cx="8044069" cy="1295044"/>
          </a:xfrm>
        </p:grpSpPr>
        <p:sp>
          <p:nvSpPr>
            <p:cNvPr id="6" name="Down Arrow Callout 5"/>
            <p:cNvSpPr/>
            <p:nvPr userDrawn="1"/>
          </p:nvSpPr>
          <p:spPr>
            <a:xfrm>
              <a:off x="1934818" y="923802"/>
              <a:ext cx="8044069" cy="1295044"/>
            </a:xfrm>
            <a:prstGeom prst="downArrow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146852" y="1076923"/>
              <a:ext cx="7620000" cy="546532"/>
            </a:xfrm>
            <a:prstGeom prst="rect">
              <a:avLst/>
            </a:prstGeom>
            <a:solidFill>
              <a:sysClr val="window" lastClr="FFFFFF"/>
            </a:solidFill>
            <a:ln w="55000" cap="flat" cmpd="thickThin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They always quarrel to each others.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2109" r="4199"/>
          <a:stretch/>
        </p:blipFill>
        <p:spPr>
          <a:xfrm>
            <a:off x="2645469" y="2371967"/>
            <a:ext cx="6926229" cy="386644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446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7913-36D2-49C8-8BEE-53F289089CBE}" type="datetimeFigureOut">
              <a:rPr lang="en-US" smtClean="0"/>
              <a:t>18-Aug-21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DFC2-68E4-4FFC-9CF1-9A7EFE18DB4F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934818" y="923802"/>
            <a:ext cx="8044069" cy="1295044"/>
            <a:chOff x="1934818" y="923802"/>
            <a:chExt cx="8044069" cy="1295044"/>
          </a:xfrm>
        </p:grpSpPr>
        <p:sp>
          <p:nvSpPr>
            <p:cNvPr id="6" name="Down Arrow Callout 5"/>
            <p:cNvSpPr/>
            <p:nvPr userDrawn="1"/>
          </p:nvSpPr>
          <p:spPr>
            <a:xfrm>
              <a:off x="1934818" y="923802"/>
              <a:ext cx="8044069" cy="1295044"/>
            </a:xfrm>
            <a:prstGeom prst="downArrowCallou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500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146852" y="1076923"/>
              <a:ext cx="7620000" cy="546532"/>
            </a:xfrm>
            <a:prstGeom prst="rect">
              <a:avLst/>
            </a:prstGeom>
            <a:solidFill>
              <a:sysClr val="window" lastClr="FFFFFF"/>
            </a:solidFill>
            <a:ln w="55000" cap="flat" cmpd="thickThin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Book Antiqua" panose="02040602050305030304" pitchFamily="18" charset="0"/>
                </a:rPr>
                <a:t>The farmer had three sons.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t="2109" r="4199"/>
          <a:stretch/>
        </p:blipFill>
        <p:spPr>
          <a:xfrm>
            <a:off x="2687671" y="2269646"/>
            <a:ext cx="6926229" cy="386644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1421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41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196948" y="196947"/>
            <a:ext cx="11830929" cy="6513341"/>
          </a:xfrm>
          <a:prstGeom prst="frame">
            <a:avLst>
              <a:gd name="adj1" fmla="val 1786"/>
            </a:avLst>
          </a:prstGeom>
          <a:gradFill>
            <a:gsLst>
              <a:gs pos="10000">
                <a:srgbClr val="00B0F0"/>
              </a:gs>
              <a:gs pos="100000">
                <a:schemeClr val="accent4">
                  <a:lumMod val="5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45" y="1150344"/>
            <a:ext cx="5978768" cy="46065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Pentagon 9"/>
          <p:cNvSpPr/>
          <p:nvPr userDrawn="1"/>
        </p:nvSpPr>
        <p:spPr>
          <a:xfrm>
            <a:off x="1083211" y="1499008"/>
            <a:ext cx="3629463" cy="3909215"/>
          </a:xfrm>
          <a:prstGeom prst="homePlate">
            <a:avLst>
              <a:gd name="adj" fmla="val 12946"/>
            </a:avLst>
          </a:prstGeom>
          <a:gradFill flip="none" rotWithShape="1">
            <a:gsLst>
              <a:gs pos="38000">
                <a:srgbClr val="00B0F0"/>
              </a:gs>
              <a:gs pos="72000">
                <a:schemeClr val="bg1"/>
              </a:gs>
              <a:gs pos="100000">
                <a:srgbClr val="009999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Then the farmer told his sons,” If you live together, nobody can harm you. But you are separate, anybody can harm you.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Frame 10"/>
          <p:cNvSpPr/>
          <p:nvPr userDrawn="1"/>
        </p:nvSpPr>
        <p:spPr>
          <a:xfrm>
            <a:off x="2493490" y="975048"/>
            <a:ext cx="6661058" cy="894097"/>
          </a:xfrm>
          <a:prstGeom prst="frame">
            <a:avLst>
              <a:gd name="adj1" fmla="val 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His</a:t>
            </a:r>
            <a:r>
              <a:rPr lang="en-US" sz="3200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sons realized their mistakes and became united .</a:t>
            </a:r>
            <a:endParaRPr lang="en-US" sz="32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12" y="1970651"/>
            <a:ext cx="10058400" cy="39983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84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645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39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02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9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9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B0F0"/>
            </a:gs>
            <a:gs pos="93000">
              <a:schemeClr val="accent6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511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8000">
              <a:schemeClr val="accent5">
                <a:lumMod val="20000"/>
                <a:lumOff val="80000"/>
              </a:schemeClr>
            </a:gs>
            <a:gs pos="100000">
              <a:srgbClr val="00B0F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98783" y="191241"/>
            <a:ext cx="11767931" cy="6493565"/>
          </a:xfrm>
          <a:prstGeom prst="frame">
            <a:avLst>
              <a:gd name="adj1" fmla="val 2833"/>
            </a:avLst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4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>
            <a:off x="244699" y="180304"/>
            <a:ext cx="11754118" cy="6387921"/>
          </a:xfrm>
          <a:prstGeom prst="halfFrame">
            <a:avLst>
              <a:gd name="adj1" fmla="val 1680"/>
              <a:gd name="adj2" fmla="val 1881"/>
            </a:avLst>
          </a:prstGeom>
          <a:solidFill>
            <a:srgbClr val="33CC33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CCFFFF"/>
            </a:gs>
            <a:gs pos="52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54746" y="112540"/>
            <a:ext cx="11901267" cy="6689188"/>
          </a:xfrm>
          <a:prstGeom prst="frame">
            <a:avLst>
              <a:gd name="adj1" fmla="val 1985"/>
            </a:avLst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4000">
              <a:schemeClr val="tx1"/>
            </a:gs>
            <a:gs pos="0">
              <a:srgbClr val="00B0F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-Shape 3"/>
          <p:cNvSpPr/>
          <p:nvPr/>
        </p:nvSpPr>
        <p:spPr>
          <a:xfrm rot="10800000">
            <a:off x="211012" y="154749"/>
            <a:ext cx="11732458" cy="6499274"/>
          </a:xfrm>
          <a:prstGeom prst="corner">
            <a:avLst>
              <a:gd name="adj1" fmla="val 2615"/>
              <a:gd name="adj2" fmla="val 2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000">
              <a:schemeClr val="accent6">
                <a:lumMod val="20000"/>
                <a:lumOff val="80000"/>
              </a:schemeClr>
            </a:gs>
            <a:gs pos="100000">
              <a:srgbClr val="CCFFFF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39151" y="126610"/>
            <a:ext cx="11718388" cy="6569612"/>
          </a:xfrm>
          <a:prstGeom prst="frame">
            <a:avLst>
              <a:gd name="adj1" fmla="val 2008"/>
            </a:avLst>
          </a:prstGeom>
          <a:gradFill>
            <a:gsLst>
              <a:gs pos="87000">
                <a:srgbClr val="660033"/>
              </a:gs>
              <a:gs pos="49000">
                <a:srgbClr val="CCFFFF"/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9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FCC99"/>
            </a:gs>
            <a:gs pos="55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48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2000">
              <a:schemeClr val="accent2">
                <a:lumMod val="40000"/>
                <a:lumOff val="60000"/>
              </a:schemeClr>
            </a:gs>
            <a:gs pos="80000">
              <a:schemeClr val="accent2">
                <a:lumMod val="40000"/>
                <a:lumOff val="6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1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bg2">
                <a:tint val="97000"/>
                <a:hueMod val="92000"/>
                <a:satMod val="169000"/>
                <a:lumMod val="164000"/>
              </a:schemeClr>
            </a:gs>
            <a:gs pos="8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2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0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9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tx1"/>
            </a:gs>
            <a:gs pos="97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78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6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84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1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234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tx1"/>
            </a:gs>
            <a:gs pos="97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00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8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tx1"/>
            </a:gs>
            <a:gs pos="97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39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8261" y="123092"/>
            <a:ext cx="11852031" cy="6576646"/>
          </a:xfrm>
          <a:prstGeom prst="frame">
            <a:avLst>
              <a:gd name="adj1" fmla="val 2179"/>
            </a:avLst>
          </a:pr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41668" y="167427"/>
            <a:ext cx="11900079" cy="6542468"/>
          </a:xfrm>
          <a:prstGeom prst="frame">
            <a:avLst>
              <a:gd name="adj1" fmla="val 872"/>
            </a:avLst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d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Andalus</vt:lpstr>
      <vt:lpstr>Arial</vt:lpstr>
      <vt:lpstr>Book Antiqua</vt:lpstr>
      <vt:lpstr>Bookman Old Style</vt:lpstr>
      <vt:lpstr>Calibri</vt:lpstr>
      <vt:lpstr>Calibri Light</vt:lpstr>
      <vt:lpstr>Century Gothic</vt:lpstr>
      <vt:lpstr>NikoshBAN</vt:lpstr>
      <vt:lpstr>Wingdings</vt:lpstr>
      <vt:lpstr>Wingdings 3</vt:lpstr>
      <vt:lpstr>Slice</vt:lpstr>
      <vt:lpstr>1_Slice</vt:lpstr>
      <vt:lpstr>Office Theme</vt:lpstr>
      <vt:lpstr>2_Slice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144</cp:revision>
  <dcterms:created xsi:type="dcterms:W3CDTF">2021-08-12T13:40:53Z</dcterms:created>
  <dcterms:modified xsi:type="dcterms:W3CDTF">2021-08-18T16:24:42Z</dcterms:modified>
</cp:coreProperties>
</file>