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316" r:id="rId2"/>
    <p:sldId id="445" r:id="rId3"/>
    <p:sldId id="318" r:id="rId4"/>
    <p:sldId id="261" r:id="rId5"/>
    <p:sldId id="262" r:id="rId6"/>
    <p:sldId id="272" r:id="rId7"/>
    <p:sldId id="273" r:id="rId8"/>
    <p:sldId id="263" r:id="rId9"/>
    <p:sldId id="264" r:id="rId10"/>
    <p:sldId id="265" r:id="rId11"/>
    <p:sldId id="266" r:id="rId12"/>
    <p:sldId id="271" r:id="rId13"/>
    <p:sldId id="267" r:id="rId14"/>
    <p:sldId id="269" r:id="rId15"/>
    <p:sldId id="270" r:id="rId16"/>
    <p:sldId id="2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A8917"/>
    <a:srgbClr val="00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0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B5CC8-869B-4A48-8C21-8799E7AA8D13}" type="datetimeFigureOut">
              <a:rPr lang="en-US" smtClean="0"/>
              <a:pPr/>
              <a:t>18-Aug-21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7BB57-D3DB-41DF-A3D2-0895808D5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9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48BA1-8D25-4E90-AF68-720820B10D4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7BB57-D3DB-41DF-A3D2-0895808D5F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4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19871EA7-6CF8-41DC-BDBE-4FEE17826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0014" y="6337885"/>
            <a:ext cx="1349477" cy="445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907F0F-C9DE-4091-A8CD-402D9BC87BB6}" type="datetime1">
              <a:rPr lang="en-US" smtClean="0"/>
              <a:t>18-Aug-21</a:t>
            </a:fld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ED89108-6743-4B87-834B-64604EE11A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40310" y="6373806"/>
            <a:ext cx="5029200" cy="4455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cap="all" baseline="0">
                <a:solidFill>
                  <a:srgbClr val="0000CC"/>
                </a:solidFill>
                <a:latin typeface="Blackadder ITC" panose="04020505051007020D02" pitchFamily="8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Engr. Md. Shofi Uddin</a:t>
            </a:r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F7FAF75-61EE-4B49-B0EE-0CC170DD3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554" y="6212258"/>
            <a:ext cx="1292393" cy="4757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0">
                <a:ln>
                  <a:noFill/>
                </a:ln>
                <a:solidFill>
                  <a:srgbClr val="0000CC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53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5BF65E-0A60-423D-A757-48050DFB0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80014" y="6337885"/>
            <a:ext cx="1349477" cy="445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907F0F-C9DE-4091-A8CD-402D9BC87BB6}" type="datetime1">
              <a:rPr lang="en-US" smtClean="0"/>
              <a:t>18-Aug-21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E8D1A3-6D0F-43DE-A480-239AD927D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40310" y="6373806"/>
            <a:ext cx="5029200" cy="4455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cap="all" baseline="0">
                <a:solidFill>
                  <a:srgbClr val="0000CC"/>
                </a:solidFill>
                <a:latin typeface="Blackadder ITC" panose="04020505051007020D02" pitchFamily="8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Engr. Md. Shofi Uddin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42E49B-1848-4BB4-BE77-64927F149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4554" y="6212258"/>
            <a:ext cx="1292393" cy="4757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0">
                <a:ln>
                  <a:noFill/>
                </a:ln>
                <a:solidFill>
                  <a:srgbClr val="0000CC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73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BBA68F7-3657-4A6A-8708-46E5819E4D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21" b="98349" l="5000" r="50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6" t="29395" r="49467" b="9887"/>
          <a:stretch/>
        </p:blipFill>
        <p:spPr>
          <a:xfrm rot="10800000">
            <a:off x="10963239" y="73698"/>
            <a:ext cx="1135672" cy="12186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2291315-FE8F-476A-8023-D67EA86D17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21" b="98349" l="5000" r="50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6" t="29395" r="49467" b="9887"/>
          <a:stretch/>
        </p:blipFill>
        <p:spPr>
          <a:xfrm rot="16200000">
            <a:off x="10963239" y="5569124"/>
            <a:ext cx="1135672" cy="121860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F4124E8-1620-4825-86C5-5B0294CE27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21" b="98349" l="5000" r="50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6" t="29395" r="49467" b="9887"/>
          <a:stretch/>
        </p:blipFill>
        <p:spPr>
          <a:xfrm>
            <a:off x="122171" y="5540941"/>
            <a:ext cx="1135672" cy="12186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7434C3F-E1EA-4FA3-B799-65208E79A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21" b="98349" l="5000" r="50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46" t="29395" r="49467" b="9887"/>
          <a:stretch/>
        </p:blipFill>
        <p:spPr>
          <a:xfrm rot="5400000">
            <a:off x="122171" y="105324"/>
            <a:ext cx="1135672" cy="12186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0014" y="6337885"/>
            <a:ext cx="1349477" cy="4455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907F0F-C9DE-4091-A8CD-402D9BC87BB6}" type="datetime1">
              <a:rPr lang="en-US" smtClean="0"/>
              <a:t>18-Aug-21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40310" y="6373806"/>
            <a:ext cx="5029200" cy="4455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0" cap="all" baseline="0">
                <a:solidFill>
                  <a:srgbClr val="0000CC"/>
                </a:solidFill>
                <a:latin typeface="Blackadder ITC" panose="04020505051007020D02" pitchFamily="8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Engr. Md. Shofi Uddin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4554" y="6212258"/>
            <a:ext cx="1292393" cy="4757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00" b="0">
                <a:ln>
                  <a:noFill/>
                </a:ln>
                <a:solidFill>
                  <a:srgbClr val="0000CC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DF6B80-733B-40EF-95B3-93DD965096E7}"/>
              </a:ext>
            </a:extLst>
          </p:cNvPr>
          <p:cNvGrpSpPr/>
          <p:nvPr userDrawn="1"/>
        </p:nvGrpSpPr>
        <p:grpSpPr>
          <a:xfrm>
            <a:off x="0" y="0"/>
            <a:ext cx="12206747" cy="6892452"/>
            <a:chOff x="0" y="0"/>
            <a:chExt cx="12206747" cy="6892452"/>
          </a:xfrm>
        </p:grpSpPr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4C8B1D42-08F6-463F-9D22-CD9FD43D847D}"/>
                </a:ext>
              </a:extLst>
            </p:cNvPr>
            <p:cNvSpPr/>
            <p:nvPr userDrawn="1"/>
          </p:nvSpPr>
          <p:spPr>
            <a:xfrm>
              <a:off x="0" y="4955457"/>
              <a:ext cx="1917290" cy="1931433"/>
            </a:xfrm>
            <a:prstGeom prst="corner">
              <a:avLst>
                <a:gd name="adj1" fmla="val 8539"/>
                <a:gd name="adj2" fmla="val 6851"/>
              </a:avLst>
            </a:prstGeom>
            <a:solidFill>
              <a:srgbClr val="5A8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L-Shape 8">
              <a:extLst>
                <a:ext uri="{FF2B5EF4-FFF2-40B4-BE49-F238E27FC236}">
                  <a16:creationId xmlns:a16="http://schemas.microsoft.com/office/drawing/2014/main" id="{5E05C0A5-A49A-4921-B855-C08E68CF7E57}"/>
                </a:ext>
              </a:extLst>
            </p:cNvPr>
            <p:cNvSpPr/>
            <p:nvPr userDrawn="1"/>
          </p:nvSpPr>
          <p:spPr>
            <a:xfrm rot="5400000">
              <a:off x="-8024" y="8024"/>
              <a:ext cx="1917290" cy="1901242"/>
            </a:xfrm>
            <a:prstGeom prst="corner">
              <a:avLst>
                <a:gd name="adj1" fmla="val 7013"/>
                <a:gd name="adj2" fmla="val 6851"/>
              </a:avLst>
            </a:prstGeom>
            <a:solidFill>
              <a:srgbClr val="5A8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-Shape 9">
              <a:extLst>
                <a:ext uri="{FF2B5EF4-FFF2-40B4-BE49-F238E27FC236}">
                  <a16:creationId xmlns:a16="http://schemas.microsoft.com/office/drawing/2014/main" id="{934B3446-1BF1-411E-ABD1-110FFA681D15}"/>
                </a:ext>
              </a:extLst>
            </p:cNvPr>
            <p:cNvSpPr/>
            <p:nvPr userDrawn="1"/>
          </p:nvSpPr>
          <p:spPr>
            <a:xfrm rot="10800000">
              <a:off x="10274710" y="8023"/>
              <a:ext cx="1917290" cy="1901242"/>
            </a:xfrm>
            <a:prstGeom prst="corner">
              <a:avLst>
                <a:gd name="adj1" fmla="val 7013"/>
                <a:gd name="adj2" fmla="val 6075"/>
              </a:avLst>
            </a:prstGeom>
            <a:solidFill>
              <a:srgbClr val="5A8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-Shape 10">
              <a:extLst>
                <a:ext uri="{FF2B5EF4-FFF2-40B4-BE49-F238E27FC236}">
                  <a16:creationId xmlns:a16="http://schemas.microsoft.com/office/drawing/2014/main" id="{C31574F4-BA4B-4116-9839-A984BE8BC696}"/>
                </a:ext>
              </a:extLst>
            </p:cNvPr>
            <p:cNvSpPr/>
            <p:nvPr userDrawn="1"/>
          </p:nvSpPr>
          <p:spPr>
            <a:xfrm rot="16200000">
              <a:off x="10282734" y="4948734"/>
              <a:ext cx="1917290" cy="1901242"/>
            </a:xfrm>
            <a:prstGeom prst="corner">
              <a:avLst>
                <a:gd name="adj1" fmla="val 7013"/>
                <a:gd name="adj2" fmla="val 5299"/>
              </a:avLst>
            </a:prstGeom>
            <a:solidFill>
              <a:srgbClr val="5A89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45BE8BF-5A76-496B-9C98-C591B7301D22}"/>
                </a:ext>
              </a:extLst>
            </p:cNvPr>
            <p:cNvSpPr/>
            <p:nvPr userDrawn="1"/>
          </p:nvSpPr>
          <p:spPr>
            <a:xfrm>
              <a:off x="0" y="1755059"/>
              <a:ext cx="132736" cy="3274142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F39AF87-B6CD-450F-A28E-89219A04EB69}"/>
                </a:ext>
              </a:extLst>
            </p:cNvPr>
            <p:cNvSpPr/>
            <p:nvPr userDrawn="1"/>
          </p:nvSpPr>
          <p:spPr>
            <a:xfrm>
              <a:off x="12074012" y="1791929"/>
              <a:ext cx="132735" cy="3274142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A1FCFCD-6578-4513-8A7F-A888997AEBBA}"/>
                </a:ext>
              </a:extLst>
            </p:cNvPr>
            <p:cNvSpPr/>
            <p:nvPr userDrawn="1"/>
          </p:nvSpPr>
          <p:spPr>
            <a:xfrm rot="16200000">
              <a:off x="6006859" y="-4121059"/>
              <a:ext cx="146186" cy="838951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9628987-9516-4915-B7C7-0B3AA7F89754}"/>
                </a:ext>
              </a:extLst>
            </p:cNvPr>
            <p:cNvSpPr/>
            <p:nvPr userDrawn="1"/>
          </p:nvSpPr>
          <p:spPr>
            <a:xfrm rot="16200000">
              <a:off x="6038954" y="2624601"/>
              <a:ext cx="146186" cy="8389515"/>
            </a:xfrm>
            <a:prstGeom prst="rect">
              <a:avLst/>
            </a:prstGeom>
            <a:solidFill>
              <a:srgbClr val="00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486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</p:sldLayoutIdLst>
  <p:transition spd="slow">
    <p:cover dir="ru"/>
  </p:transition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8.wdp"/><Relationship Id="rId3" Type="http://schemas.microsoft.com/office/2007/relationships/hdphoto" Target="../media/hdphoto13.wdp"/><Relationship Id="rId7" Type="http://schemas.microsoft.com/office/2007/relationships/hdphoto" Target="../media/hdphoto15.wdp"/><Relationship Id="rId12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microsoft.com/office/2007/relationships/hdphoto" Target="../media/hdphoto17.wdp"/><Relationship Id="rId5" Type="http://schemas.microsoft.com/office/2007/relationships/hdphoto" Target="../media/hdphoto14.wdp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microsoft.com/office/2007/relationships/hdphoto" Target="../media/hdphoto1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9.wdp"/><Relationship Id="rId7" Type="http://schemas.microsoft.com/office/2007/relationships/hdphoto" Target="../media/hdphoto2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microsoft.com/office/2007/relationships/hdphoto" Target="../media/hdphoto20.wdp"/><Relationship Id="rId4" Type="http://schemas.openxmlformats.org/officeDocument/2006/relationships/image" Target="../media/image35.png"/><Relationship Id="rId9" Type="http://schemas.microsoft.com/office/2007/relationships/hdphoto" Target="../media/hdphoto2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25.wdp"/><Relationship Id="rId13" Type="http://schemas.openxmlformats.org/officeDocument/2006/relationships/image" Target="../media/image44.png"/><Relationship Id="rId18" Type="http://schemas.microsoft.com/office/2007/relationships/hdphoto" Target="../media/hdphoto21.wdp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12" Type="http://schemas.microsoft.com/office/2007/relationships/hdphoto" Target="../media/hdphoto27.wdp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6" Type="http://schemas.microsoft.com/office/2007/relationships/hdphoto" Target="../media/hdphoto20.wdp"/><Relationship Id="rId1" Type="http://schemas.openxmlformats.org/officeDocument/2006/relationships/slideLayout" Target="../slideLayouts/slideLayout1.xml"/><Relationship Id="rId6" Type="http://schemas.microsoft.com/office/2007/relationships/hdphoto" Target="../media/hdphoto24.wdp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image" Target="../media/image35.png"/><Relationship Id="rId10" Type="http://schemas.microsoft.com/office/2007/relationships/hdphoto" Target="../media/hdphoto26.wdp"/><Relationship Id="rId4" Type="http://schemas.microsoft.com/office/2007/relationships/hdphoto" Target="../media/hdphoto8.wdp"/><Relationship Id="rId9" Type="http://schemas.openxmlformats.org/officeDocument/2006/relationships/image" Target="../media/image42.png"/><Relationship Id="rId14" Type="http://schemas.microsoft.com/office/2007/relationships/hdphoto" Target="../media/hdphoto28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youtube.com/channel/UCrBcGBV0XSrKQOur0Kv5Mzw" TargetMode="External"/><Relationship Id="rId7" Type="http://schemas.openxmlformats.org/officeDocument/2006/relationships/image" Target="../media/image6.png"/><Relationship Id="rId12" Type="http://schemas.openxmlformats.org/officeDocument/2006/relationships/hyperlink" Target="http://123.49.3.254/MembersArea/MembershipNoSearch.aspx" TargetMode="External"/><Relationship Id="rId2" Type="http://schemas.openxmlformats.org/officeDocument/2006/relationships/hyperlink" Target="http://tscmeherpur.gov.bd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hyperlink" Target="https://www.facebook.com/shofiuddintscm/" TargetMode="External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hyperlink" Target="https://www.linkedin.com/in/shofiuddintscm/" TargetMode="External"/><Relationship Id="rId9" Type="http://schemas.openxmlformats.org/officeDocument/2006/relationships/image" Target="../media/image8.png"/><Relationship Id="rId1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microsoft.com/office/2007/relationships/hdphoto" Target="../media/hdphoto6.wdp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6694C5-3CBB-43D2-8878-0AEBAB1EF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18" y="457200"/>
            <a:ext cx="465440" cy="5885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8D7060-6A36-4AAE-8F80-F7CDECB92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98442" y="492177"/>
            <a:ext cx="387912" cy="5885409"/>
          </a:xfrm>
          <a:prstGeom prst="rect">
            <a:avLst/>
          </a:prstGeom>
        </p:spPr>
      </p:pic>
      <p:sp>
        <p:nvSpPr>
          <p:cNvPr id="2" name="16-Point Star 1"/>
          <p:cNvSpPr/>
          <p:nvPr/>
        </p:nvSpPr>
        <p:spPr>
          <a:xfrm>
            <a:off x="3848100" y="457200"/>
            <a:ext cx="4495800" cy="1676400"/>
          </a:xfrm>
          <a:prstGeom prst="star16">
            <a:avLst>
              <a:gd name="adj" fmla="val 402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নির্দেশনা স্লাইড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lded Corner 3"/>
          <p:cNvSpPr/>
          <p:nvPr/>
        </p:nvSpPr>
        <p:spPr>
          <a:xfrm>
            <a:off x="2667000" y="1524000"/>
            <a:ext cx="6934200" cy="4114800"/>
          </a:xfrm>
          <a:prstGeom prst="foldedCorne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57300" y="2362200"/>
            <a:ext cx="9677400" cy="2985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পাঠটি শ্রেণি কক্ষে উপস্থাপনের সময় প্রয়োজনীয় নির্দেশনা প্রতিটি স্লাইডের নিচে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সংযোজন করা হয়েছে । আশা করি সম্মানিত শিক্ষকগণ পাঠটি উপস্থাপনের পূর্বে উল্লেখিত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Note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 নিবেন। এছাড়াও শিক্ষক প্রয়োজনবোধে তাঁর নিজস্ব কৌশল প্রয়োগ করতে পারবেন।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4C57C-A5FC-400B-8D02-A0E0AA919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9239" y="6333005"/>
            <a:ext cx="1349477" cy="445553"/>
          </a:xfrm>
        </p:spPr>
        <p:txBody>
          <a:bodyPr/>
          <a:lstStyle/>
          <a:p>
            <a:fld id="{72144519-BA86-428E-BA61-49106CF6110F}" type="datetime1">
              <a:rPr lang="en-US" smtClean="0"/>
              <a:t>18-Aug-21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B5305DD-0063-4E55-8CF2-3E3CDDC83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7738" y="6352154"/>
            <a:ext cx="5570507" cy="279400"/>
          </a:xfrm>
        </p:spPr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78E72-2468-4102-A708-FF2E314FE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7322" y="6352154"/>
            <a:ext cx="54269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9703BE-32AA-4308-88AF-4BFB75F05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44" b="100000" l="0" r="9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18" y="-77391"/>
            <a:ext cx="7317582" cy="73175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urve pic prybars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3" b="93243" l="0" r="99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5269" y="1335663"/>
            <a:ext cx="2844800" cy="274320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imagesCA75TXE1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36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82390" y="4091759"/>
            <a:ext cx="2790825" cy="2286000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imagesCAJQ4G3M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56" b="97333" l="3111" r="9866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56755" y="3993285"/>
            <a:ext cx="2590800" cy="2286000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imagesCALNELBX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88" b="96517" l="0" r="9681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3446" y="3965150"/>
            <a:ext cx="2895600" cy="2286000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3267717" y="129513"/>
            <a:ext cx="5656565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ডেন্টিং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স্পুন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 descr="imagesCAN46B7K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182" b="97455" l="4372" r="9235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8959" y="1363799"/>
            <a:ext cx="2514600" cy="274320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imagesCAG8DQQ4.jpg">
            <a:extLst>
              <a:ext uri="{FF2B5EF4-FFF2-40B4-BE49-F238E27FC236}">
                <a16:creationId xmlns:a16="http://schemas.microsoft.com/office/drawing/2014/main" id="{7BFA58A5-5FC4-4CB5-96D4-E81FADE2549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C7BDB3"/>
              </a:clrFrom>
              <a:clrTo>
                <a:srgbClr val="C7BDB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125" b="100000" l="0" r="99556">
                        <a14:foregroundMark x1="80000" y1="21429" x2="91556" y2="5804"/>
                        <a14:foregroundMark x1="90222" y1="18750" x2="96889" y2="8929"/>
                        <a14:foregroundMark x1="20000" y1="80357" x2="20000" y2="80357"/>
                        <a14:foregroundMark x1="70667" y1="14732" x2="70667" y2="14732"/>
                        <a14:foregroundMark x1="4000" y1="69643" x2="4000" y2="69643"/>
                        <a14:foregroundMark x1="36444" y1="36607" x2="36444" y2="36607"/>
                        <a14:backgroundMark x1="40444" y1="70089" x2="61333" y2="35268"/>
                        <a14:backgroundMark x1="19111" y1="70089" x2="35111" y2="44643"/>
                        <a14:backgroundMark x1="72000" y1="66518" x2="72444" y2="96429"/>
                        <a14:backgroundMark x1="13333" y1="36161" x2="14222" y2="61607"/>
                        <a14:backgroundMark x1="89333" y1="16518" x2="89333" y2="16518"/>
                        <a14:backgroundMark x1="92444" y1="19196" x2="97778" y2="5804"/>
                        <a14:backgroundMark x1="84000" y1="20536" x2="99556" y2="8482"/>
                        <a14:backgroundMark x1="93778" y1="13839" x2="82667" y2="2544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4971" y="1065628"/>
            <a:ext cx="2895260" cy="2730669"/>
          </a:xfrm>
          <a:prstGeom prst="rect">
            <a:avLst/>
          </a:prstGeom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0E96F-9531-428D-949B-2E8CBDDDA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0273" y="6279285"/>
            <a:ext cx="1349477" cy="445553"/>
          </a:xfrm>
        </p:spPr>
        <p:txBody>
          <a:bodyPr/>
          <a:lstStyle/>
          <a:p>
            <a:fld id="{D636FA2C-9860-41A0-B17C-AFDCE47C2719}" type="datetime1">
              <a:rPr lang="en-US" smtClean="0"/>
              <a:t>18-Aug-21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FF1DDD-347E-4C15-AA8D-221664ED87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9750" y="6352155"/>
            <a:ext cx="5029200" cy="445552"/>
          </a:xfrm>
        </p:spPr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3CB95-B6A2-4392-9417-EBDD844C0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3272" y="6269784"/>
            <a:ext cx="1292393" cy="4757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64626"/>
      </p:ext>
    </p:extLst>
  </p:cSld>
  <p:clrMapOvr>
    <a:masterClrMapping/>
  </p:clrMapOvr>
  <p:transition spd="slow">
    <p:cover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CA209F7G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247" b="96392" l="9653" r="89575"/>
                    </a14:imgEffect>
                  </a14:imgLayer>
                </a14:imgProps>
              </a:ext>
            </a:extLst>
          </a:blip>
          <a:srcRect l="20252" t="45708" r="18682" b="6510"/>
          <a:stretch/>
        </p:blipFill>
        <p:spPr>
          <a:xfrm>
            <a:off x="2143593" y="815714"/>
            <a:ext cx="2963772" cy="1642673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AMJ_1175300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3" b="99273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1032" y="3276600"/>
            <a:ext cx="3886200" cy="236220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medium_product_img1_20b_84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2432" y="3276600"/>
            <a:ext cx="3657600" cy="2343150"/>
          </a:xfrm>
          <a:prstGeom prst="rect">
            <a:avLst/>
          </a:prstGeom>
          <a:ln>
            <a:noFill/>
          </a:ln>
        </p:spPr>
      </p:pic>
      <p:pic>
        <p:nvPicPr>
          <p:cNvPr id="13" name="Picture 12" descr="10294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198" b="98802" l="0" r="9965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41032" y="381000"/>
            <a:ext cx="3810000" cy="2590800"/>
          </a:xfrm>
          <a:prstGeom prst="rect">
            <a:avLst/>
          </a:prstGeom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397770" y="149902"/>
            <a:ext cx="539645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প্রাইবার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CB7143-C0C0-4A84-8D4F-A31F27D05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0273" y="6333105"/>
            <a:ext cx="1349477" cy="445553"/>
          </a:xfrm>
        </p:spPr>
        <p:txBody>
          <a:bodyPr/>
          <a:lstStyle/>
          <a:p>
            <a:fld id="{B1C32CC9-CDED-4F89-929F-830150E7ED07}" type="datetime1">
              <a:rPr lang="en-US" smtClean="0"/>
              <a:t>18-Aug-21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35FB4-092B-416A-926C-5B38347A97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9750" y="6352155"/>
            <a:ext cx="5029200" cy="445552"/>
          </a:xfrm>
        </p:spPr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CF349-6905-444F-800D-B4187F5F8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09220" y="6302395"/>
            <a:ext cx="1292393" cy="4757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760"/>
      </p:ext>
    </p:extLst>
  </p:cSld>
  <p:clrMapOvr>
    <a:masterClrMapping/>
  </p:clrMapOvr>
  <p:transition spd="slow">
    <p:cover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37127" y="0"/>
            <a:ext cx="571774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bike dent repair in 15 minute  motorcycle बाइक का डेंट रिपेयर 15 मिनट bikemotorcycledentrepair🏍">
            <a:hlinkClick r:id="" action="ppaction://media"/>
            <a:extLst>
              <a:ext uri="{FF2B5EF4-FFF2-40B4-BE49-F238E27FC236}">
                <a16:creationId xmlns:a16="http://schemas.microsoft.com/office/drawing/2014/main" id="{81A3DB1A-5ABF-43DE-9680-30C4C28B7C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0101" y="965447"/>
            <a:ext cx="8651797" cy="4866635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E9F0DE-93F3-4140-A2B1-B26802B5D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0273" y="6287467"/>
            <a:ext cx="1349477" cy="445553"/>
          </a:xfrm>
        </p:spPr>
        <p:txBody>
          <a:bodyPr/>
          <a:lstStyle/>
          <a:p>
            <a:fld id="{0B5F3FEB-4E52-456A-8D91-1942547FD6C3}" type="datetime1">
              <a:rPr lang="en-US" smtClean="0"/>
              <a:t>18-Aug-21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B16480-D672-49A1-A3EF-F99649E07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9750" y="6352155"/>
            <a:ext cx="5029200" cy="445552"/>
          </a:xfrm>
        </p:spPr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F8E9C2-73D0-4911-8A0D-639908908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35356" y="6257276"/>
            <a:ext cx="1292393" cy="4757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76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89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CABRNNNA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454" l="386" r="100000">
                        <a14:foregroundMark x1="38996" y1="80928" x2="96911" y2="67526"/>
                        <a14:foregroundMark x1="84942" y1="41753" x2="99614" y2="37629"/>
                        <a14:foregroundMark x1="27413" y1="90722" x2="11583" y2="88144"/>
                        <a14:foregroundMark x1="35907" y1="96392" x2="36293" y2="84021"/>
                        <a14:foregroundMark x1="38610" y1="89175" x2="36293" y2="96907"/>
                        <a14:backgroundMark x1="75290" y1="2062" x2="98069" y2="11340"/>
                        <a14:backgroundMark x1="4247" y1="4124" x2="0" y2="8763"/>
                        <a14:backgroundMark x1="8880" y1="1546" x2="9653" y2="15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087" y="1065567"/>
            <a:ext cx="7635826" cy="4239172"/>
          </a:xfrm>
          <a:prstGeom prst="rect">
            <a:avLst/>
          </a:prstGeom>
          <a:ln w="38100"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4343400" y="142237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50831" y="5274937"/>
            <a:ext cx="843541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ডেন্টিং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ডেন্টিং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529B96-DBFD-4CAA-A444-C5E29C308C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05754" y="6303509"/>
            <a:ext cx="1349477" cy="445553"/>
          </a:xfrm>
        </p:spPr>
        <p:txBody>
          <a:bodyPr/>
          <a:lstStyle/>
          <a:p>
            <a:fld id="{0FE522C0-CD51-45B8-9BF2-8A8B2C9619D0}" type="datetime1">
              <a:rPr lang="en-US" smtClean="0"/>
              <a:t>18-Aug-21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E4665-59BE-4940-ACA2-A0A05F836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9750" y="6352155"/>
            <a:ext cx="5029200" cy="445552"/>
          </a:xfrm>
        </p:spPr>
        <p:txBody>
          <a:bodyPr/>
          <a:lstStyle/>
          <a:p>
            <a:r>
              <a:rPr lang="en-US" dirty="0"/>
              <a:t>Engr. Md. </a:t>
            </a:r>
            <a:r>
              <a:rPr lang="en-US" dirty="0" err="1"/>
              <a:t>Shofi</a:t>
            </a:r>
            <a:r>
              <a:rPr lang="en-US" dirty="0"/>
              <a:t> Uddin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C3F1E-6FE3-428E-902B-C59485AE2E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19714" y="6303509"/>
            <a:ext cx="1292393" cy="4757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96423"/>
      </p:ext>
    </p:extLst>
  </p:cSld>
  <p:clrMapOvr>
    <a:masterClrMapping/>
  </p:clrMapOvr>
  <p:transition spd="slow">
    <p:cover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/>
          <p:cNvSpPr/>
          <p:nvPr/>
        </p:nvSpPr>
        <p:spPr>
          <a:xfrm>
            <a:off x="4051090" y="359761"/>
            <a:ext cx="4089819" cy="1600200"/>
          </a:xfrm>
          <a:prstGeom prst="downArrow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0804" y="222104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ডেন্টিং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0804" y="290684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ডেন্টিং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টুলস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ব্যবহ্নত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0804" y="359264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ডলি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ব্লক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বাম্পিং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হ্যামারের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80804" y="435464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ডেন্টিং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কালীন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সাবধানতা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A08214-8CF6-41E4-A542-26A3B8DED5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0273" y="6352154"/>
            <a:ext cx="1349477" cy="445553"/>
          </a:xfrm>
        </p:spPr>
        <p:txBody>
          <a:bodyPr/>
          <a:lstStyle/>
          <a:p>
            <a:fld id="{A06A8422-F180-404E-B564-6C3E0D9C597C}" type="datetime1">
              <a:rPr lang="en-US" smtClean="0"/>
              <a:t>18-Aug-21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3DC3A2-CE00-49A5-9A02-56FB1710C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9750" y="6352155"/>
            <a:ext cx="5029200" cy="445552"/>
          </a:xfrm>
        </p:spPr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17AB1-7BD3-480B-928B-61EEFF9C7E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0883" y="6321443"/>
            <a:ext cx="1292393" cy="4757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57760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580804" y="222104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endParaRPr lang="en-US" sz="2800" dirty="0"/>
          </a:p>
        </p:txBody>
      </p:sp>
      <p:pic>
        <p:nvPicPr>
          <p:cNvPr id="17" name="Picture 16" descr="2_cross_pein_hammer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0715" y="1828800"/>
            <a:ext cx="2705701" cy="2208240"/>
          </a:xfrm>
          <a:prstGeom prst="rect">
            <a:avLst/>
          </a:prstGeom>
          <a:ln w="28575">
            <a:noFill/>
          </a:ln>
        </p:spPr>
      </p:pic>
      <p:pic>
        <p:nvPicPr>
          <p:cNvPr id="18" name="Picture 17" descr="6_spoons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975" b="99005" l="334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6148" y="4136630"/>
            <a:ext cx="2276475" cy="2057400"/>
          </a:xfrm>
          <a:prstGeom prst="rect">
            <a:avLst/>
          </a:prstGeom>
          <a:ln w="28575">
            <a:noFill/>
          </a:ln>
        </p:spPr>
      </p:pic>
      <p:pic>
        <p:nvPicPr>
          <p:cNvPr id="19" name="Picture 18" descr="fdd.pn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7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6315" y="4037040"/>
            <a:ext cx="2219325" cy="2066925"/>
          </a:xfrm>
          <a:prstGeom prst="rect">
            <a:avLst/>
          </a:prstGeom>
          <a:ln w="28575">
            <a:noFill/>
          </a:ln>
        </p:spPr>
      </p:pic>
      <p:pic>
        <p:nvPicPr>
          <p:cNvPr id="20" name="Picture 19" descr="imagesCA12XH83.jpg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33" b="89778" l="9778" r="99556"/>
                    </a14:imgEffect>
                  </a14:imgLayer>
                </a14:imgProps>
              </a:ext>
            </a:extLst>
          </a:blip>
          <a:srcRect l="45167" b="52673"/>
          <a:stretch/>
        </p:blipFill>
        <p:spPr>
          <a:xfrm>
            <a:off x="5749284" y="2303491"/>
            <a:ext cx="2509825" cy="1653912"/>
          </a:xfrm>
          <a:prstGeom prst="rect">
            <a:avLst/>
          </a:prstGeom>
          <a:ln w="28575">
            <a:noFill/>
          </a:ln>
        </p:spPr>
      </p:pic>
      <p:pic>
        <p:nvPicPr>
          <p:cNvPr id="21" name="Picture 20" descr="imagesCAB9TCJ6.jpg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778" b="95111" l="0" r="99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44715" y="169890"/>
            <a:ext cx="2143125" cy="1914525"/>
          </a:xfrm>
          <a:prstGeom prst="rect">
            <a:avLst/>
          </a:prstGeom>
          <a:ln w="28575">
            <a:noFill/>
          </a:ln>
        </p:spPr>
      </p:pic>
      <p:pic>
        <p:nvPicPr>
          <p:cNvPr id="22" name="Picture 21" descr="51Rx8HHAbpL.jpg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655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6130" y="3797488"/>
            <a:ext cx="2032711" cy="2057400"/>
          </a:xfrm>
          <a:prstGeom prst="rect">
            <a:avLst/>
          </a:prstGeom>
          <a:ln w="28575">
            <a:noFill/>
          </a:ln>
        </p:spPr>
      </p:pic>
      <p:pic>
        <p:nvPicPr>
          <p:cNvPr id="23" name="Picture 22" descr="AMJ_1175300.jpg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64" b="96364" l="0" r="9927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0715" y="169890"/>
            <a:ext cx="2133600" cy="1905000"/>
          </a:xfrm>
          <a:prstGeom prst="rect">
            <a:avLst/>
          </a:prstGeom>
          <a:ln w="28575">
            <a:noFill/>
          </a:ln>
        </p:spPr>
      </p:pic>
      <p:pic>
        <p:nvPicPr>
          <p:cNvPr id="24" name="Picture 23" descr="medium_product_img1_20b_84.jpg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535" b="99495" l="161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40233" y="4020517"/>
            <a:ext cx="2130879" cy="2057400"/>
          </a:xfrm>
          <a:prstGeom prst="rect">
            <a:avLst/>
          </a:prstGeom>
          <a:ln w="28575">
            <a:noFill/>
          </a:ln>
        </p:spPr>
      </p:pic>
      <p:sp>
        <p:nvSpPr>
          <p:cNvPr id="25" name="Right Arrow 24"/>
          <p:cNvSpPr/>
          <p:nvPr/>
        </p:nvSpPr>
        <p:spPr>
          <a:xfrm>
            <a:off x="1953715" y="169890"/>
            <a:ext cx="3505200" cy="1524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48918" y="1806345"/>
            <a:ext cx="4276721" cy="280076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ডেন্টিং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টুলস্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করতঃ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0E9962-664D-4281-B65C-BAC4CB3F90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0273" y="6352154"/>
            <a:ext cx="1349477" cy="445553"/>
          </a:xfrm>
        </p:spPr>
        <p:txBody>
          <a:bodyPr/>
          <a:lstStyle/>
          <a:p>
            <a:fld id="{FA167EFC-790D-4BC3-824B-31427926112C}" type="datetime1">
              <a:rPr lang="en-US" smtClean="0"/>
              <a:t>18-Aug-21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08BC67-A0CC-47C6-B0CF-BF9D18F6B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9750" y="6352155"/>
            <a:ext cx="5029200" cy="445552"/>
          </a:xfrm>
        </p:spPr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8FAA2-EA7A-4983-91E4-168BC86FE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1922" y="6294299"/>
            <a:ext cx="1292393" cy="4757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540838"/>
      </p:ext>
    </p:extLst>
  </p:cSld>
  <p:clrMapOvr>
    <a:masterClrMapping/>
  </p:clrMapOvr>
  <p:transition spd="slow">
    <p:cover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256713" y="3235570"/>
            <a:ext cx="9453489" cy="2968282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239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120851-C162-41EF-B364-CA2C5D706D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688" b="94370" l="8313" r="904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27" t="14359" r="9479" b="6051"/>
          <a:stretch/>
        </p:blipFill>
        <p:spPr>
          <a:xfrm>
            <a:off x="4705643" y="724948"/>
            <a:ext cx="2780713" cy="2704052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B84B76-D403-4A3B-BC4B-A01E1D6DAD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0273" y="6352154"/>
            <a:ext cx="1349477" cy="445553"/>
          </a:xfrm>
        </p:spPr>
        <p:txBody>
          <a:bodyPr/>
          <a:lstStyle/>
          <a:p>
            <a:fld id="{3A7DC334-173D-42DB-ABE7-ED5893339C0A}" type="datetime1">
              <a:rPr lang="en-US" smtClean="0"/>
              <a:t>18-Aug-21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2F5D5-C151-440B-AEF8-DF5F2F063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9750" y="6352155"/>
            <a:ext cx="5029200" cy="445552"/>
          </a:xfrm>
        </p:spPr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4109F-4679-4057-A361-DA96A736A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7809" y="6235417"/>
            <a:ext cx="1292393" cy="4757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568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110A79-D9A4-4825-84D6-1C68487A0135}"/>
              </a:ext>
            </a:extLst>
          </p:cNvPr>
          <p:cNvSpPr/>
          <p:nvPr/>
        </p:nvSpPr>
        <p:spPr>
          <a:xfrm rot="5400000">
            <a:off x="-970852" y="2015657"/>
            <a:ext cx="5852499" cy="261966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B4A0237-1BA3-4BD0-AD54-290ECDCDD3AC}"/>
              </a:ext>
            </a:extLst>
          </p:cNvPr>
          <p:cNvSpPr/>
          <p:nvPr/>
        </p:nvSpPr>
        <p:spPr>
          <a:xfrm rot="5400000">
            <a:off x="3031814" y="425853"/>
            <a:ext cx="50932" cy="45719"/>
          </a:xfrm>
          <a:custGeom>
            <a:avLst/>
            <a:gdLst>
              <a:gd name="connsiteX0" fmla="*/ 0 w 50932"/>
              <a:gd name="connsiteY0" fmla="*/ 16954 h 16954"/>
              <a:gd name="connsiteX1" fmla="*/ 6464 w 50932"/>
              <a:gd name="connsiteY1" fmla="*/ 0 h 16954"/>
              <a:gd name="connsiteX2" fmla="*/ 50932 w 50932"/>
              <a:gd name="connsiteY2" fmla="*/ 16954 h 16954"/>
              <a:gd name="connsiteX3" fmla="*/ 0 w 50932"/>
              <a:gd name="connsiteY3" fmla="*/ 16954 h 1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32" h="16954">
                <a:moveTo>
                  <a:pt x="0" y="16954"/>
                </a:moveTo>
                <a:lnTo>
                  <a:pt x="6464" y="0"/>
                </a:lnTo>
                <a:lnTo>
                  <a:pt x="50932" y="16954"/>
                </a:lnTo>
                <a:lnTo>
                  <a:pt x="0" y="16954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B18439E-BF35-4A8E-B669-79D9A5844D69}"/>
              </a:ext>
            </a:extLst>
          </p:cNvPr>
          <p:cNvSpPr/>
          <p:nvPr/>
        </p:nvSpPr>
        <p:spPr>
          <a:xfrm rot="5400000">
            <a:off x="691402" y="430848"/>
            <a:ext cx="59755" cy="45719"/>
          </a:xfrm>
          <a:custGeom>
            <a:avLst/>
            <a:gdLst>
              <a:gd name="connsiteX0" fmla="*/ 0 w 59755"/>
              <a:gd name="connsiteY0" fmla="*/ 0 h 19704"/>
              <a:gd name="connsiteX1" fmla="*/ 59755 w 59755"/>
              <a:gd name="connsiteY1" fmla="*/ 0 h 19704"/>
              <a:gd name="connsiteX2" fmla="*/ 7418 w 59755"/>
              <a:gd name="connsiteY2" fmla="*/ 19704 h 19704"/>
              <a:gd name="connsiteX3" fmla="*/ 0 w 59755"/>
              <a:gd name="connsiteY3" fmla="*/ 0 h 19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55" h="19704">
                <a:moveTo>
                  <a:pt x="0" y="0"/>
                </a:moveTo>
                <a:lnTo>
                  <a:pt x="59755" y="0"/>
                </a:lnTo>
                <a:lnTo>
                  <a:pt x="7418" y="197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4334739-E2CD-4F29-BEBE-091FCD4F853E}"/>
              </a:ext>
            </a:extLst>
          </p:cNvPr>
          <p:cNvSpPr/>
          <p:nvPr/>
        </p:nvSpPr>
        <p:spPr>
          <a:xfrm rot="5400000">
            <a:off x="-359445" y="2710431"/>
            <a:ext cx="5873899" cy="1334305"/>
          </a:xfrm>
          <a:custGeom>
            <a:avLst/>
            <a:gdLst>
              <a:gd name="connsiteX0" fmla="*/ 0 w 5984581"/>
              <a:gd name="connsiteY0" fmla="*/ 0 h 1144035"/>
              <a:gd name="connsiteX1" fmla="*/ 5984581 w 5984581"/>
              <a:gd name="connsiteY1" fmla="*/ 0 h 1144035"/>
              <a:gd name="connsiteX2" fmla="*/ 5984581 w 5984581"/>
              <a:gd name="connsiteY2" fmla="*/ 69488 h 1144035"/>
              <a:gd name="connsiteX3" fmla="*/ 5968475 w 5984581"/>
              <a:gd name="connsiteY3" fmla="*/ 26706 h 1144035"/>
              <a:gd name="connsiteX4" fmla="*/ 3000668 w 5984581"/>
              <a:gd name="connsiteY4" fmla="*/ 1144035 h 1144035"/>
              <a:gd name="connsiteX5" fmla="*/ 0 w 5984581"/>
              <a:gd name="connsiteY5" fmla="*/ 0 h 114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4581" h="1144035">
                <a:moveTo>
                  <a:pt x="0" y="0"/>
                </a:moveTo>
                <a:lnTo>
                  <a:pt x="5984581" y="0"/>
                </a:lnTo>
                <a:lnTo>
                  <a:pt x="5984581" y="69488"/>
                </a:lnTo>
                <a:lnTo>
                  <a:pt x="5968475" y="26706"/>
                </a:lnTo>
                <a:lnTo>
                  <a:pt x="3000668" y="11440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C4EF9C8-83F6-4B3E-A17C-C7924985D6C5}"/>
              </a:ext>
            </a:extLst>
          </p:cNvPr>
          <p:cNvGrpSpPr/>
          <p:nvPr/>
        </p:nvGrpSpPr>
        <p:grpSpPr>
          <a:xfrm>
            <a:off x="629588" y="440633"/>
            <a:ext cx="2635646" cy="5814516"/>
            <a:chOff x="898638" y="432787"/>
            <a:chExt cx="2333191" cy="599564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D0CE6A0-AADC-4CBA-8382-2F442765F9AA}"/>
                </a:ext>
              </a:extLst>
            </p:cNvPr>
            <p:cNvSpPr/>
            <p:nvPr/>
          </p:nvSpPr>
          <p:spPr>
            <a:xfrm rot="5400000">
              <a:off x="566788" y="778781"/>
              <a:ext cx="3011036" cy="2319047"/>
            </a:xfrm>
            <a:custGeom>
              <a:avLst/>
              <a:gdLst>
                <a:gd name="connsiteX0" fmla="*/ 0 w 3011036"/>
                <a:gd name="connsiteY0" fmla="*/ 2319047 h 2319047"/>
                <a:gd name="connsiteX1" fmla="*/ 0 w 3011036"/>
                <a:gd name="connsiteY1" fmla="*/ 0 h 2319047"/>
                <a:gd name="connsiteX2" fmla="*/ 24008 w 3011036"/>
                <a:gd name="connsiteY2" fmla="*/ 0 h 2319047"/>
                <a:gd name="connsiteX3" fmla="*/ 14185 w 3011036"/>
                <a:gd name="connsiteY3" fmla="*/ 25765 h 2319047"/>
                <a:gd name="connsiteX4" fmla="*/ 3011036 w 3011036"/>
                <a:gd name="connsiteY4" fmla="*/ 1168346 h 2319047"/>
                <a:gd name="connsiteX5" fmla="*/ 15900 w 3011036"/>
                <a:gd name="connsiteY5" fmla="*/ 2295964 h 2319047"/>
                <a:gd name="connsiteX6" fmla="*/ 24591 w 3011036"/>
                <a:gd name="connsiteY6" fmla="*/ 2319047 h 2319047"/>
                <a:gd name="connsiteX7" fmla="*/ 0 w 3011036"/>
                <a:gd name="connsiteY7" fmla="*/ 2319047 h 231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1036" h="2319047">
                  <a:moveTo>
                    <a:pt x="0" y="2319047"/>
                  </a:moveTo>
                  <a:lnTo>
                    <a:pt x="0" y="0"/>
                  </a:lnTo>
                  <a:lnTo>
                    <a:pt x="24008" y="0"/>
                  </a:lnTo>
                  <a:lnTo>
                    <a:pt x="14185" y="25765"/>
                  </a:lnTo>
                  <a:lnTo>
                    <a:pt x="3011036" y="1168346"/>
                  </a:lnTo>
                  <a:lnTo>
                    <a:pt x="15900" y="2295964"/>
                  </a:lnTo>
                  <a:lnTo>
                    <a:pt x="24591" y="2319047"/>
                  </a:lnTo>
                  <a:lnTo>
                    <a:pt x="0" y="2319047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C07082B-9825-459B-8080-74B6CE00D04B}"/>
                </a:ext>
              </a:extLst>
            </p:cNvPr>
            <p:cNvSpPr/>
            <p:nvPr/>
          </p:nvSpPr>
          <p:spPr>
            <a:xfrm rot="5400000">
              <a:off x="-1463176" y="2892945"/>
              <a:ext cx="5944842" cy="1126122"/>
            </a:xfrm>
            <a:custGeom>
              <a:avLst/>
              <a:gdLst>
                <a:gd name="connsiteX0" fmla="*/ 0 w 5944842"/>
                <a:gd name="connsiteY0" fmla="*/ 1126122 h 1126122"/>
                <a:gd name="connsiteX1" fmla="*/ 2991160 w 5944842"/>
                <a:gd name="connsiteY1" fmla="*/ 0 h 1126122"/>
                <a:gd name="connsiteX2" fmla="*/ 5944842 w 5944842"/>
                <a:gd name="connsiteY2" fmla="*/ 1126122 h 1126122"/>
                <a:gd name="connsiteX3" fmla="*/ 0 w 5944842"/>
                <a:gd name="connsiteY3" fmla="*/ 1126122 h 112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44842" h="1126122">
                  <a:moveTo>
                    <a:pt x="0" y="1126122"/>
                  </a:moveTo>
                  <a:lnTo>
                    <a:pt x="2991160" y="0"/>
                  </a:lnTo>
                  <a:lnTo>
                    <a:pt x="5944842" y="1126122"/>
                  </a:lnTo>
                  <a:lnTo>
                    <a:pt x="0" y="112612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950E812-1158-4B38-A64F-D47788ED423D}"/>
                </a:ext>
              </a:extLst>
            </p:cNvPr>
            <p:cNvSpPr/>
            <p:nvPr/>
          </p:nvSpPr>
          <p:spPr>
            <a:xfrm rot="5400000">
              <a:off x="563693" y="3811348"/>
              <a:ext cx="2919443" cy="2249553"/>
            </a:xfrm>
            <a:custGeom>
              <a:avLst/>
              <a:gdLst>
                <a:gd name="connsiteX0" fmla="*/ 0 w 2919443"/>
                <a:gd name="connsiteY0" fmla="*/ 1099121 h 2249553"/>
                <a:gd name="connsiteX1" fmla="*/ 2919443 w 2919443"/>
                <a:gd name="connsiteY1" fmla="*/ 0 h 2249553"/>
                <a:gd name="connsiteX2" fmla="*/ 2919443 w 2919443"/>
                <a:gd name="connsiteY2" fmla="*/ 2249553 h 2249553"/>
                <a:gd name="connsiteX3" fmla="*/ 2892522 w 2919443"/>
                <a:gd name="connsiteY3" fmla="*/ 2249553 h 2249553"/>
                <a:gd name="connsiteX4" fmla="*/ 2908377 w 2919443"/>
                <a:gd name="connsiteY4" fmla="*/ 2207970 h 2249553"/>
                <a:gd name="connsiteX5" fmla="*/ 0 w 2919443"/>
                <a:gd name="connsiteY5" fmla="*/ 1099121 h 2249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19443" h="2249553">
                  <a:moveTo>
                    <a:pt x="0" y="1099121"/>
                  </a:moveTo>
                  <a:lnTo>
                    <a:pt x="2919443" y="0"/>
                  </a:lnTo>
                  <a:lnTo>
                    <a:pt x="2919443" y="2249553"/>
                  </a:lnTo>
                  <a:lnTo>
                    <a:pt x="2892522" y="2249553"/>
                  </a:lnTo>
                  <a:lnTo>
                    <a:pt x="2908377" y="2207970"/>
                  </a:lnTo>
                  <a:lnTo>
                    <a:pt x="0" y="109912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36D120C-E22B-44D7-B0EB-B2163C748FF7}"/>
              </a:ext>
            </a:extLst>
          </p:cNvPr>
          <p:cNvSpPr/>
          <p:nvPr/>
        </p:nvSpPr>
        <p:spPr>
          <a:xfrm rot="5400000">
            <a:off x="719573" y="6407273"/>
            <a:ext cx="3412" cy="45719"/>
          </a:xfrm>
          <a:custGeom>
            <a:avLst/>
            <a:gdLst>
              <a:gd name="connsiteX0" fmla="*/ 0 w 3412"/>
              <a:gd name="connsiteY0" fmla="*/ 0 h 1136"/>
              <a:gd name="connsiteX1" fmla="*/ 3412 w 3412"/>
              <a:gd name="connsiteY1" fmla="*/ 0 h 1136"/>
              <a:gd name="connsiteX2" fmla="*/ 2979 w 3412"/>
              <a:gd name="connsiteY2" fmla="*/ 1136 h 1136"/>
              <a:gd name="connsiteX3" fmla="*/ 0 w 3412"/>
              <a:gd name="connsiteY3" fmla="*/ 0 h 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12" h="1136">
                <a:moveTo>
                  <a:pt x="0" y="0"/>
                </a:moveTo>
                <a:lnTo>
                  <a:pt x="3412" y="0"/>
                </a:lnTo>
                <a:lnTo>
                  <a:pt x="2979" y="11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A5A68E13-5003-4830-B07A-77B4300C7B95}"/>
              </a:ext>
            </a:extLst>
          </p:cNvPr>
          <p:cNvSpPr/>
          <p:nvPr/>
        </p:nvSpPr>
        <p:spPr>
          <a:xfrm rot="5400000" flipV="1">
            <a:off x="1133268" y="2485188"/>
            <a:ext cx="5873898" cy="1682081"/>
          </a:xfrm>
          <a:custGeom>
            <a:avLst/>
            <a:gdLst>
              <a:gd name="connsiteX0" fmla="*/ 0 w 5984581"/>
              <a:gd name="connsiteY0" fmla="*/ 0 h 1144035"/>
              <a:gd name="connsiteX1" fmla="*/ 5984581 w 5984581"/>
              <a:gd name="connsiteY1" fmla="*/ 0 h 1144035"/>
              <a:gd name="connsiteX2" fmla="*/ 5984581 w 5984581"/>
              <a:gd name="connsiteY2" fmla="*/ 69488 h 1144035"/>
              <a:gd name="connsiteX3" fmla="*/ 5968475 w 5984581"/>
              <a:gd name="connsiteY3" fmla="*/ 26706 h 1144035"/>
              <a:gd name="connsiteX4" fmla="*/ 3000668 w 5984581"/>
              <a:gd name="connsiteY4" fmla="*/ 1144035 h 1144035"/>
              <a:gd name="connsiteX5" fmla="*/ 0 w 5984581"/>
              <a:gd name="connsiteY5" fmla="*/ 0 h 1144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4581" h="1144035">
                <a:moveTo>
                  <a:pt x="0" y="0"/>
                </a:moveTo>
                <a:lnTo>
                  <a:pt x="5984581" y="0"/>
                </a:lnTo>
                <a:lnTo>
                  <a:pt x="5984581" y="69488"/>
                </a:lnTo>
                <a:lnTo>
                  <a:pt x="5968475" y="26706"/>
                </a:lnTo>
                <a:lnTo>
                  <a:pt x="3000668" y="11440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B97A36-36FE-445A-84FB-B94DD7BBA374}"/>
              </a:ext>
            </a:extLst>
          </p:cNvPr>
          <p:cNvGrpSpPr/>
          <p:nvPr/>
        </p:nvGrpSpPr>
        <p:grpSpPr>
          <a:xfrm>
            <a:off x="3383641" y="246861"/>
            <a:ext cx="8415818" cy="6474776"/>
            <a:chOff x="1470800" y="125108"/>
            <a:chExt cx="10163278" cy="5113586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F06603-E6D2-4212-8529-B65A35149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2" b="100000" l="1932" r="987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9978" y="125108"/>
              <a:ext cx="5249433" cy="5113586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A3F0B88-BDFA-46DB-B951-0118F12AD355}"/>
                </a:ext>
              </a:extLst>
            </p:cNvPr>
            <p:cNvSpPr/>
            <p:nvPr/>
          </p:nvSpPr>
          <p:spPr>
            <a:xfrm>
              <a:off x="1470800" y="767694"/>
              <a:ext cx="3398621" cy="3550377"/>
            </a:xfrm>
            <a:custGeom>
              <a:avLst/>
              <a:gdLst/>
              <a:ahLst/>
              <a:cxnLst/>
              <a:rect l="l" t="t" r="r" b="b"/>
              <a:pathLst>
                <a:path w="3010746" h="2397612">
                  <a:moveTo>
                    <a:pt x="2363026" y="0"/>
                  </a:moveTo>
                  <a:cubicBezTo>
                    <a:pt x="2454317" y="36368"/>
                    <a:pt x="2513369" y="86392"/>
                    <a:pt x="2540180" y="150073"/>
                  </a:cubicBezTo>
                  <a:cubicBezTo>
                    <a:pt x="2566993" y="213754"/>
                    <a:pt x="2585928" y="267768"/>
                    <a:pt x="2596987" y="312115"/>
                  </a:cubicBezTo>
                  <a:lnTo>
                    <a:pt x="2606338" y="342007"/>
                  </a:lnTo>
                  <a:lnTo>
                    <a:pt x="2858446" y="342007"/>
                  </a:lnTo>
                  <a:lnTo>
                    <a:pt x="3010746" y="580699"/>
                  </a:lnTo>
                  <a:lnTo>
                    <a:pt x="2619531" y="580699"/>
                  </a:lnTo>
                  <a:lnTo>
                    <a:pt x="2619531" y="1297412"/>
                  </a:lnTo>
                  <a:lnTo>
                    <a:pt x="2619531" y="2397612"/>
                  </a:lnTo>
                  <a:lnTo>
                    <a:pt x="2363026" y="2210688"/>
                  </a:lnTo>
                  <a:lnTo>
                    <a:pt x="2363026" y="1297412"/>
                  </a:lnTo>
                  <a:lnTo>
                    <a:pt x="2363026" y="817611"/>
                  </a:lnTo>
                  <a:cubicBezTo>
                    <a:pt x="2363026" y="807294"/>
                    <a:pt x="2357283" y="789602"/>
                    <a:pt x="2345798" y="764534"/>
                  </a:cubicBezTo>
                  <a:cubicBezTo>
                    <a:pt x="2334312" y="739466"/>
                    <a:pt x="2319561" y="713405"/>
                    <a:pt x="2301544" y="686352"/>
                  </a:cubicBezTo>
                  <a:cubicBezTo>
                    <a:pt x="2283527" y="659299"/>
                    <a:pt x="2265927" y="635669"/>
                    <a:pt x="2248745" y="615462"/>
                  </a:cubicBezTo>
                  <a:cubicBezTo>
                    <a:pt x="2231563" y="595256"/>
                    <a:pt x="2219521" y="583668"/>
                    <a:pt x="2212618" y="580699"/>
                  </a:cubicBezTo>
                  <a:lnTo>
                    <a:pt x="2201447" y="580699"/>
                  </a:lnTo>
                  <a:lnTo>
                    <a:pt x="2049018" y="580699"/>
                  </a:lnTo>
                  <a:lnTo>
                    <a:pt x="1901078" y="580699"/>
                  </a:lnTo>
                  <a:cubicBezTo>
                    <a:pt x="1924346" y="587194"/>
                    <a:pt x="1944729" y="617299"/>
                    <a:pt x="1962226" y="671016"/>
                  </a:cubicBezTo>
                  <a:cubicBezTo>
                    <a:pt x="1979724" y="724733"/>
                    <a:pt x="1988472" y="775917"/>
                    <a:pt x="1988472" y="824569"/>
                  </a:cubicBezTo>
                  <a:cubicBezTo>
                    <a:pt x="1988472" y="843346"/>
                    <a:pt x="1987118" y="863349"/>
                    <a:pt x="1984409" y="884576"/>
                  </a:cubicBezTo>
                  <a:cubicBezTo>
                    <a:pt x="1981700" y="905803"/>
                    <a:pt x="1978304" y="911184"/>
                    <a:pt x="1974222" y="900719"/>
                  </a:cubicBezTo>
                  <a:cubicBezTo>
                    <a:pt x="1974222" y="900719"/>
                    <a:pt x="1962662" y="911518"/>
                    <a:pt x="1939543" y="933116"/>
                  </a:cubicBezTo>
                  <a:cubicBezTo>
                    <a:pt x="1960287" y="946624"/>
                    <a:pt x="1970659" y="952079"/>
                    <a:pt x="1970659" y="949481"/>
                  </a:cubicBezTo>
                  <a:lnTo>
                    <a:pt x="1940433" y="1031031"/>
                  </a:lnTo>
                  <a:cubicBezTo>
                    <a:pt x="1937093" y="1044242"/>
                    <a:pt x="1934106" y="1052128"/>
                    <a:pt x="1931471" y="1054689"/>
                  </a:cubicBezTo>
                  <a:cubicBezTo>
                    <a:pt x="1931471" y="1071722"/>
                    <a:pt x="1930284" y="1080239"/>
                    <a:pt x="1927908" y="1080239"/>
                  </a:cubicBezTo>
                  <a:lnTo>
                    <a:pt x="1927908" y="1052184"/>
                  </a:lnTo>
                  <a:lnTo>
                    <a:pt x="1927219" y="1297412"/>
                  </a:lnTo>
                  <a:lnTo>
                    <a:pt x="1924179" y="2379799"/>
                  </a:lnTo>
                  <a:lnTo>
                    <a:pt x="1768205" y="2311720"/>
                  </a:lnTo>
                  <a:lnTo>
                    <a:pt x="1750281" y="2262067"/>
                  </a:lnTo>
                  <a:cubicBezTo>
                    <a:pt x="1749798" y="2260434"/>
                    <a:pt x="1749334" y="2259395"/>
                    <a:pt x="1748889" y="2258950"/>
                  </a:cubicBezTo>
                  <a:cubicBezTo>
                    <a:pt x="1748444" y="2258504"/>
                    <a:pt x="1746607" y="2256667"/>
                    <a:pt x="1743378" y="2253439"/>
                  </a:cubicBezTo>
                  <a:lnTo>
                    <a:pt x="1756064" y="2190772"/>
                  </a:lnTo>
                  <a:lnTo>
                    <a:pt x="1557178" y="2048758"/>
                  </a:lnTo>
                  <a:cubicBezTo>
                    <a:pt x="1552020" y="2048758"/>
                    <a:pt x="1543225" y="2042542"/>
                    <a:pt x="1530793" y="2030110"/>
                  </a:cubicBezTo>
                  <a:lnTo>
                    <a:pt x="1520662" y="2013243"/>
                  </a:lnTo>
                  <a:lnTo>
                    <a:pt x="1466054" y="1968823"/>
                  </a:lnTo>
                  <a:cubicBezTo>
                    <a:pt x="1463865" y="1966596"/>
                    <a:pt x="1456981" y="1962328"/>
                    <a:pt x="1445402" y="1956020"/>
                  </a:cubicBezTo>
                  <a:cubicBezTo>
                    <a:pt x="1433824" y="1949711"/>
                    <a:pt x="1410667" y="1934997"/>
                    <a:pt x="1375932" y="1911877"/>
                  </a:cubicBezTo>
                  <a:cubicBezTo>
                    <a:pt x="1345984" y="1899074"/>
                    <a:pt x="1321111" y="1888284"/>
                    <a:pt x="1301313" y="1879508"/>
                  </a:cubicBezTo>
                  <a:cubicBezTo>
                    <a:pt x="1281515" y="1870731"/>
                    <a:pt x="1262849" y="1863226"/>
                    <a:pt x="1245314" y="1856991"/>
                  </a:cubicBezTo>
                  <a:cubicBezTo>
                    <a:pt x="1227779" y="1850757"/>
                    <a:pt x="1214206" y="1846322"/>
                    <a:pt x="1204595" y="1843687"/>
                  </a:cubicBezTo>
                  <a:cubicBezTo>
                    <a:pt x="1194983" y="1841053"/>
                    <a:pt x="1180473" y="1838362"/>
                    <a:pt x="1161065" y="1835616"/>
                  </a:cubicBezTo>
                  <a:cubicBezTo>
                    <a:pt x="1142584" y="1833686"/>
                    <a:pt x="1128528" y="1833306"/>
                    <a:pt x="1118898" y="1834475"/>
                  </a:cubicBezTo>
                  <a:cubicBezTo>
                    <a:pt x="1114083" y="1835059"/>
                    <a:pt x="1107958" y="1835205"/>
                    <a:pt x="1100522" y="1834913"/>
                  </a:cubicBezTo>
                  <a:lnTo>
                    <a:pt x="1074758" y="1832761"/>
                  </a:lnTo>
                  <a:lnTo>
                    <a:pt x="1071311" y="1835337"/>
                  </a:lnTo>
                  <a:cubicBezTo>
                    <a:pt x="1067225" y="1837082"/>
                    <a:pt x="1060218" y="1839698"/>
                    <a:pt x="1050291" y="1843186"/>
                  </a:cubicBezTo>
                  <a:lnTo>
                    <a:pt x="824346" y="1560964"/>
                  </a:lnTo>
                  <a:lnTo>
                    <a:pt x="1298589" y="1297412"/>
                  </a:lnTo>
                  <a:lnTo>
                    <a:pt x="1390182" y="1246511"/>
                  </a:lnTo>
                  <a:cubicBezTo>
                    <a:pt x="1352516" y="1244062"/>
                    <a:pt x="1309551" y="1224143"/>
                    <a:pt x="1261290" y="1186754"/>
                  </a:cubicBezTo>
                  <a:cubicBezTo>
                    <a:pt x="1213028" y="1149366"/>
                    <a:pt x="1168171" y="1107487"/>
                    <a:pt x="1126719" y="1061118"/>
                  </a:cubicBezTo>
                  <a:cubicBezTo>
                    <a:pt x="1085267" y="1014749"/>
                    <a:pt x="1048816" y="965569"/>
                    <a:pt x="1017365" y="913577"/>
                  </a:cubicBezTo>
                  <a:cubicBezTo>
                    <a:pt x="985914" y="861586"/>
                    <a:pt x="969613" y="819151"/>
                    <a:pt x="968463" y="786271"/>
                  </a:cubicBezTo>
                  <a:cubicBezTo>
                    <a:pt x="957961" y="830655"/>
                    <a:pt x="937522" y="877924"/>
                    <a:pt x="907148" y="928078"/>
                  </a:cubicBezTo>
                  <a:cubicBezTo>
                    <a:pt x="884367" y="965694"/>
                    <a:pt x="851352" y="1002209"/>
                    <a:pt x="808104" y="1037622"/>
                  </a:cubicBezTo>
                  <a:lnTo>
                    <a:pt x="761830" y="1072379"/>
                  </a:lnTo>
                  <a:lnTo>
                    <a:pt x="765976" y="1106374"/>
                  </a:lnTo>
                  <a:cubicBezTo>
                    <a:pt x="766494" y="1142612"/>
                    <a:pt x="754973" y="1176094"/>
                    <a:pt x="731413" y="1206822"/>
                  </a:cubicBezTo>
                  <a:cubicBezTo>
                    <a:pt x="699999" y="1247791"/>
                    <a:pt x="660170" y="1268276"/>
                    <a:pt x="611927" y="1268276"/>
                  </a:cubicBezTo>
                  <a:cubicBezTo>
                    <a:pt x="566913" y="1268276"/>
                    <a:pt x="505635" y="1241863"/>
                    <a:pt x="428093" y="1189037"/>
                  </a:cubicBezTo>
                  <a:cubicBezTo>
                    <a:pt x="350551" y="1136210"/>
                    <a:pt x="273056" y="1029602"/>
                    <a:pt x="195607" y="869212"/>
                  </a:cubicBezTo>
                  <a:lnTo>
                    <a:pt x="380750" y="790446"/>
                  </a:lnTo>
                  <a:cubicBezTo>
                    <a:pt x="406133" y="839765"/>
                    <a:pt x="430301" y="878295"/>
                    <a:pt x="453254" y="906035"/>
                  </a:cubicBezTo>
                  <a:cubicBezTo>
                    <a:pt x="476206" y="933775"/>
                    <a:pt x="490688" y="947644"/>
                    <a:pt x="496700" y="947644"/>
                  </a:cubicBezTo>
                  <a:cubicBezTo>
                    <a:pt x="516740" y="947644"/>
                    <a:pt x="536288" y="933793"/>
                    <a:pt x="555344" y="906090"/>
                  </a:cubicBezTo>
                  <a:cubicBezTo>
                    <a:pt x="574400" y="878388"/>
                    <a:pt x="596304" y="841918"/>
                    <a:pt x="621056" y="796680"/>
                  </a:cubicBezTo>
                  <a:cubicBezTo>
                    <a:pt x="644807" y="759273"/>
                    <a:pt x="671035" y="715753"/>
                    <a:pt x="699739" y="666118"/>
                  </a:cubicBezTo>
                  <a:cubicBezTo>
                    <a:pt x="728444" y="616483"/>
                    <a:pt x="761815" y="588010"/>
                    <a:pt x="799853" y="580699"/>
                  </a:cubicBezTo>
                  <a:lnTo>
                    <a:pt x="131704" y="580699"/>
                  </a:lnTo>
                  <a:lnTo>
                    <a:pt x="0" y="342007"/>
                  </a:lnTo>
                  <a:lnTo>
                    <a:pt x="1898500" y="342007"/>
                  </a:lnTo>
                  <a:lnTo>
                    <a:pt x="2037513" y="342007"/>
                  </a:lnTo>
                  <a:lnTo>
                    <a:pt x="2261270" y="342007"/>
                  </a:lnTo>
                  <a:cubicBezTo>
                    <a:pt x="2301126" y="371315"/>
                    <a:pt x="2332899" y="395399"/>
                    <a:pt x="2356588" y="414259"/>
                  </a:cubicBezTo>
                  <a:lnTo>
                    <a:pt x="2363026" y="419508"/>
                  </a:lnTo>
                  <a:lnTo>
                    <a:pt x="2363026" y="0"/>
                  </a:lnTo>
                  <a:close/>
                  <a:moveTo>
                    <a:pt x="1139968" y="580699"/>
                  </a:moveTo>
                  <a:cubicBezTo>
                    <a:pt x="1148503" y="580699"/>
                    <a:pt x="1152520" y="581636"/>
                    <a:pt x="1152019" y="583510"/>
                  </a:cubicBezTo>
                  <a:cubicBezTo>
                    <a:pt x="1151518" y="585384"/>
                    <a:pt x="1151267" y="591276"/>
                    <a:pt x="1151267" y="601184"/>
                  </a:cubicBezTo>
                  <a:cubicBezTo>
                    <a:pt x="1151267" y="635808"/>
                    <a:pt x="1162855" y="673252"/>
                    <a:pt x="1186030" y="713517"/>
                  </a:cubicBezTo>
                  <a:cubicBezTo>
                    <a:pt x="1209206" y="753781"/>
                    <a:pt x="1239952" y="792635"/>
                    <a:pt x="1278268" y="830080"/>
                  </a:cubicBezTo>
                  <a:cubicBezTo>
                    <a:pt x="1316584" y="867524"/>
                    <a:pt x="1356375" y="897666"/>
                    <a:pt x="1397642" y="920508"/>
                  </a:cubicBezTo>
                  <a:cubicBezTo>
                    <a:pt x="1438908" y="943349"/>
                    <a:pt x="1477354" y="954770"/>
                    <a:pt x="1512980" y="954770"/>
                  </a:cubicBezTo>
                  <a:cubicBezTo>
                    <a:pt x="1535728" y="954770"/>
                    <a:pt x="1559553" y="950762"/>
                    <a:pt x="1584454" y="942746"/>
                  </a:cubicBezTo>
                  <a:cubicBezTo>
                    <a:pt x="1609355" y="934730"/>
                    <a:pt x="1632196" y="923254"/>
                    <a:pt x="1652978" y="908317"/>
                  </a:cubicBezTo>
                  <a:cubicBezTo>
                    <a:pt x="1673760" y="893380"/>
                    <a:pt x="1690932" y="875187"/>
                    <a:pt x="1704496" y="853737"/>
                  </a:cubicBezTo>
                  <a:cubicBezTo>
                    <a:pt x="1718060" y="832288"/>
                    <a:pt x="1724842" y="807702"/>
                    <a:pt x="1724842" y="779981"/>
                  </a:cubicBezTo>
                  <a:lnTo>
                    <a:pt x="1724842" y="748474"/>
                  </a:lnTo>
                  <a:cubicBezTo>
                    <a:pt x="1724842" y="708952"/>
                    <a:pt x="1718487" y="679366"/>
                    <a:pt x="1705776" y="659716"/>
                  </a:cubicBezTo>
                  <a:cubicBezTo>
                    <a:pt x="1696244" y="644979"/>
                    <a:pt x="1681091" y="624965"/>
                    <a:pt x="1660317" y="599676"/>
                  </a:cubicBezTo>
                  <a:lnTo>
                    <a:pt x="1644428" y="580699"/>
                  </a:lnTo>
                  <a:lnTo>
                    <a:pt x="1139968" y="580699"/>
                  </a:lnTo>
                  <a:close/>
                  <a:moveTo>
                    <a:pt x="1669065" y="1346653"/>
                  </a:moveTo>
                  <a:lnTo>
                    <a:pt x="1224467" y="1589409"/>
                  </a:lnTo>
                  <a:lnTo>
                    <a:pt x="1413114" y="1718595"/>
                  </a:lnTo>
                  <a:lnTo>
                    <a:pt x="1430762" y="1680588"/>
                  </a:lnTo>
                  <a:cubicBezTo>
                    <a:pt x="1443046" y="1680588"/>
                    <a:pt x="1458910" y="1706658"/>
                    <a:pt x="1478356" y="1758798"/>
                  </a:cubicBezTo>
                  <a:lnTo>
                    <a:pt x="1474849" y="1758798"/>
                  </a:lnTo>
                  <a:lnTo>
                    <a:pt x="1578832" y="1782790"/>
                  </a:lnTo>
                  <a:lnTo>
                    <a:pt x="1668008" y="1918111"/>
                  </a:lnTo>
                  <a:lnTo>
                    <a:pt x="1669065" y="1346653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68000">
                  <a:srgbClr val="0000CC"/>
                </a:gs>
              </a:gsLst>
              <a:lin ang="5400000" scaled="1"/>
              <a:tileRect/>
            </a:gra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025107-EFB8-45A8-AA82-429CB1D96D86}"/>
                </a:ext>
              </a:extLst>
            </p:cNvPr>
            <p:cNvSpPr/>
            <p:nvPr/>
          </p:nvSpPr>
          <p:spPr>
            <a:xfrm>
              <a:off x="4830872" y="762418"/>
              <a:ext cx="6352659" cy="3555653"/>
            </a:xfrm>
            <a:custGeom>
              <a:avLst/>
              <a:gdLst/>
              <a:ahLst/>
              <a:cxnLst/>
              <a:rect l="l" t="t" r="r" b="b"/>
              <a:pathLst>
                <a:path w="5627648" h="2401175">
                  <a:moveTo>
                    <a:pt x="1164962" y="0"/>
                  </a:moveTo>
                  <a:cubicBezTo>
                    <a:pt x="1265419" y="32435"/>
                    <a:pt x="1327893" y="80854"/>
                    <a:pt x="1352386" y="145259"/>
                  </a:cubicBezTo>
                  <a:cubicBezTo>
                    <a:pt x="1376879" y="209664"/>
                    <a:pt x="1394803" y="265598"/>
                    <a:pt x="1406159" y="313062"/>
                  </a:cubicBezTo>
                  <a:cubicBezTo>
                    <a:pt x="1408960" y="320001"/>
                    <a:pt x="1411062" y="326008"/>
                    <a:pt x="1412463" y="331083"/>
                  </a:cubicBezTo>
                  <a:lnTo>
                    <a:pt x="1413708" y="338445"/>
                  </a:lnTo>
                  <a:lnTo>
                    <a:pt x="1526055" y="338445"/>
                  </a:lnTo>
                  <a:lnTo>
                    <a:pt x="1566085" y="338445"/>
                  </a:lnTo>
                  <a:lnTo>
                    <a:pt x="3584289" y="338445"/>
                  </a:lnTo>
                  <a:lnTo>
                    <a:pt x="3607877" y="338445"/>
                  </a:lnTo>
                  <a:lnTo>
                    <a:pt x="5479077" y="338445"/>
                  </a:lnTo>
                  <a:lnTo>
                    <a:pt x="5627648" y="577137"/>
                  </a:lnTo>
                  <a:lnTo>
                    <a:pt x="5253856" y="577137"/>
                  </a:lnTo>
                  <a:lnTo>
                    <a:pt x="5253856" y="1293850"/>
                  </a:lnTo>
                  <a:lnTo>
                    <a:pt x="5253856" y="2401175"/>
                  </a:lnTo>
                  <a:lnTo>
                    <a:pt x="5070884" y="2261511"/>
                  </a:lnTo>
                  <a:cubicBezTo>
                    <a:pt x="5070884" y="2219057"/>
                    <a:pt x="5060688" y="2164375"/>
                    <a:pt x="5040296" y="2097465"/>
                  </a:cubicBezTo>
                  <a:cubicBezTo>
                    <a:pt x="5019904" y="2030556"/>
                    <a:pt x="4991803" y="1962366"/>
                    <a:pt x="4955991" y="1892896"/>
                  </a:cubicBezTo>
                  <a:cubicBezTo>
                    <a:pt x="4920180" y="1823426"/>
                    <a:pt x="4878162" y="1760153"/>
                    <a:pt x="4829937" y="1703078"/>
                  </a:cubicBezTo>
                  <a:cubicBezTo>
                    <a:pt x="4781713" y="1646002"/>
                    <a:pt x="4743387" y="1608613"/>
                    <a:pt x="4714961" y="1590912"/>
                  </a:cubicBezTo>
                  <a:cubicBezTo>
                    <a:pt x="4709469" y="1618596"/>
                    <a:pt x="4693326" y="1650966"/>
                    <a:pt x="4666533" y="1688020"/>
                  </a:cubicBezTo>
                  <a:cubicBezTo>
                    <a:pt x="4639739" y="1725074"/>
                    <a:pt x="4609884" y="1756906"/>
                    <a:pt x="4576967" y="1783514"/>
                  </a:cubicBezTo>
                  <a:cubicBezTo>
                    <a:pt x="4544050" y="1810122"/>
                    <a:pt x="4508063" y="1831247"/>
                    <a:pt x="4469004" y="1846888"/>
                  </a:cubicBezTo>
                  <a:cubicBezTo>
                    <a:pt x="4429946" y="1862531"/>
                    <a:pt x="4391305" y="1870351"/>
                    <a:pt x="4353081" y="1870351"/>
                  </a:cubicBezTo>
                  <a:cubicBezTo>
                    <a:pt x="4259861" y="1870351"/>
                    <a:pt x="4179462" y="1839058"/>
                    <a:pt x="4111884" y="1776472"/>
                  </a:cubicBezTo>
                  <a:cubicBezTo>
                    <a:pt x="4044307" y="1713886"/>
                    <a:pt x="4010517" y="1638784"/>
                    <a:pt x="4010517" y="1551167"/>
                  </a:cubicBezTo>
                  <a:cubicBezTo>
                    <a:pt x="4010517" y="1516655"/>
                    <a:pt x="4017652" y="1478607"/>
                    <a:pt x="4031921" y="1437026"/>
                  </a:cubicBezTo>
                  <a:cubicBezTo>
                    <a:pt x="4046190" y="1395444"/>
                    <a:pt x="4069337" y="1357313"/>
                    <a:pt x="4101363" y="1322634"/>
                  </a:cubicBezTo>
                  <a:lnTo>
                    <a:pt x="4133832" y="1293850"/>
                  </a:lnTo>
                  <a:lnTo>
                    <a:pt x="4155749" y="1274421"/>
                  </a:lnTo>
                  <a:cubicBezTo>
                    <a:pt x="4175992" y="1259619"/>
                    <a:pt x="4198351" y="1246085"/>
                    <a:pt x="4222825" y="1233820"/>
                  </a:cubicBezTo>
                  <a:cubicBezTo>
                    <a:pt x="4271773" y="1209290"/>
                    <a:pt x="4330444" y="1197025"/>
                    <a:pt x="4398838" y="1197025"/>
                  </a:cubicBezTo>
                  <a:cubicBezTo>
                    <a:pt x="4423220" y="1197025"/>
                    <a:pt x="4448891" y="1198370"/>
                    <a:pt x="4475851" y="1201061"/>
                  </a:cubicBezTo>
                  <a:cubicBezTo>
                    <a:pt x="4496071" y="1203079"/>
                    <a:pt x="4513365" y="1206104"/>
                    <a:pt x="4527729" y="1210136"/>
                  </a:cubicBezTo>
                  <a:lnTo>
                    <a:pt x="4534803" y="1212444"/>
                  </a:lnTo>
                  <a:lnTo>
                    <a:pt x="4534533" y="1207031"/>
                  </a:lnTo>
                  <a:cubicBezTo>
                    <a:pt x="4534757" y="1204628"/>
                    <a:pt x="4535301" y="1201701"/>
                    <a:pt x="4536165" y="1198250"/>
                  </a:cubicBezTo>
                  <a:cubicBezTo>
                    <a:pt x="4539615" y="1184445"/>
                    <a:pt x="4541341" y="1167987"/>
                    <a:pt x="4541341" y="1148875"/>
                  </a:cubicBezTo>
                  <a:cubicBezTo>
                    <a:pt x="4541341" y="1085491"/>
                    <a:pt x="4524149" y="1032460"/>
                    <a:pt x="4489767" y="989784"/>
                  </a:cubicBezTo>
                  <a:cubicBezTo>
                    <a:pt x="4455385" y="947107"/>
                    <a:pt x="4410788" y="911528"/>
                    <a:pt x="4355976" y="883045"/>
                  </a:cubicBezTo>
                  <a:cubicBezTo>
                    <a:pt x="4301165" y="854564"/>
                    <a:pt x="4240999" y="831852"/>
                    <a:pt x="4175482" y="814911"/>
                  </a:cubicBezTo>
                  <a:cubicBezTo>
                    <a:pt x="4109964" y="797971"/>
                    <a:pt x="4048111" y="783692"/>
                    <a:pt x="3989922" y="772077"/>
                  </a:cubicBezTo>
                  <a:cubicBezTo>
                    <a:pt x="3954964" y="765063"/>
                    <a:pt x="3921676" y="758523"/>
                    <a:pt x="3890058" y="752455"/>
                  </a:cubicBezTo>
                  <a:cubicBezTo>
                    <a:pt x="3858441" y="746388"/>
                    <a:pt x="3824207" y="736655"/>
                    <a:pt x="3787357" y="723259"/>
                  </a:cubicBezTo>
                  <a:lnTo>
                    <a:pt x="3734195" y="577137"/>
                  </a:lnTo>
                  <a:lnTo>
                    <a:pt x="3715993" y="577137"/>
                  </a:lnTo>
                  <a:lnTo>
                    <a:pt x="1728929" y="577137"/>
                  </a:lnTo>
                  <a:lnTo>
                    <a:pt x="1891386" y="640317"/>
                  </a:lnTo>
                  <a:cubicBezTo>
                    <a:pt x="1958852" y="869101"/>
                    <a:pt x="2031568" y="1055172"/>
                    <a:pt x="2109537" y="1198528"/>
                  </a:cubicBezTo>
                  <a:lnTo>
                    <a:pt x="2164637" y="1293850"/>
                  </a:lnTo>
                  <a:lnTo>
                    <a:pt x="2168460" y="1300465"/>
                  </a:lnTo>
                  <a:cubicBezTo>
                    <a:pt x="2227831" y="1396822"/>
                    <a:pt x="2288542" y="1476437"/>
                    <a:pt x="2350595" y="1539310"/>
                  </a:cubicBezTo>
                  <a:cubicBezTo>
                    <a:pt x="2433332" y="1623142"/>
                    <a:pt x="2517915" y="1681461"/>
                    <a:pt x="2604346" y="1714266"/>
                  </a:cubicBezTo>
                  <a:cubicBezTo>
                    <a:pt x="2690775" y="1747072"/>
                    <a:pt x="2777333" y="1763474"/>
                    <a:pt x="2864023" y="1763474"/>
                  </a:cubicBezTo>
                  <a:cubicBezTo>
                    <a:pt x="2944293" y="1763474"/>
                    <a:pt x="3012241" y="1747972"/>
                    <a:pt x="3067869" y="1716966"/>
                  </a:cubicBezTo>
                  <a:cubicBezTo>
                    <a:pt x="3123497" y="1685961"/>
                    <a:pt x="3169115" y="1647273"/>
                    <a:pt x="3204722" y="1600904"/>
                  </a:cubicBezTo>
                  <a:cubicBezTo>
                    <a:pt x="3240329" y="1554535"/>
                    <a:pt x="3266853" y="1504659"/>
                    <a:pt x="3284295" y="1451276"/>
                  </a:cubicBezTo>
                  <a:cubicBezTo>
                    <a:pt x="3301737" y="1397893"/>
                    <a:pt x="3310458" y="1349733"/>
                    <a:pt x="3310458" y="1306797"/>
                  </a:cubicBezTo>
                  <a:lnTo>
                    <a:pt x="3309076" y="1293850"/>
                  </a:lnTo>
                  <a:lnTo>
                    <a:pt x="3304697" y="1252823"/>
                  </a:lnTo>
                  <a:cubicBezTo>
                    <a:pt x="3300856" y="1233873"/>
                    <a:pt x="3295095" y="1213966"/>
                    <a:pt x="3287413" y="1193101"/>
                  </a:cubicBezTo>
                  <a:cubicBezTo>
                    <a:pt x="3272049" y="1151370"/>
                    <a:pt x="3251722" y="1113101"/>
                    <a:pt x="3226432" y="1078291"/>
                  </a:cubicBezTo>
                  <a:cubicBezTo>
                    <a:pt x="3201141" y="1043482"/>
                    <a:pt x="3171722" y="1015380"/>
                    <a:pt x="3138175" y="993986"/>
                  </a:cubicBezTo>
                  <a:cubicBezTo>
                    <a:pt x="3113013" y="977941"/>
                    <a:pt x="3086225" y="967912"/>
                    <a:pt x="3057808" y="963901"/>
                  </a:cubicBezTo>
                  <a:lnTo>
                    <a:pt x="3030003" y="961975"/>
                  </a:lnTo>
                  <a:lnTo>
                    <a:pt x="3052366" y="1019230"/>
                  </a:lnTo>
                  <a:cubicBezTo>
                    <a:pt x="3058174" y="1041942"/>
                    <a:pt x="3061078" y="1065062"/>
                    <a:pt x="3061078" y="1088589"/>
                  </a:cubicBezTo>
                  <a:cubicBezTo>
                    <a:pt x="3061078" y="1145739"/>
                    <a:pt x="3049286" y="1194678"/>
                    <a:pt x="3025703" y="1235406"/>
                  </a:cubicBezTo>
                  <a:cubicBezTo>
                    <a:pt x="3013911" y="1255771"/>
                    <a:pt x="3000739" y="1274212"/>
                    <a:pt x="2986187" y="1290731"/>
                  </a:cubicBezTo>
                  <a:lnTo>
                    <a:pt x="2982783" y="1293850"/>
                  </a:lnTo>
                  <a:lnTo>
                    <a:pt x="2938392" y="1334518"/>
                  </a:lnTo>
                  <a:cubicBezTo>
                    <a:pt x="2903769" y="1359864"/>
                    <a:pt x="2865944" y="1378317"/>
                    <a:pt x="2824919" y="1389877"/>
                  </a:cubicBezTo>
                  <a:cubicBezTo>
                    <a:pt x="2783893" y="1401437"/>
                    <a:pt x="2746106" y="1407217"/>
                    <a:pt x="2711556" y="1407217"/>
                  </a:cubicBezTo>
                  <a:cubicBezTo>
                    <a:pt x="2594103" y="1407217"/>
                    <a:pt x="2501272" y="1370459"/>
                    <a:pt x="2433064" y="1296944"/>
                  </a:cubicBezTo>
                  <a:lnTo>
                    <a:pt x="2430671" y="1293850"/>
                  </a:lnTo>
                  <a:lnTo>
                    <a:pt x="2388302" y="1239077"/>
                  </a:lnTo>
                  <a:cubicBezTo>
                    <a:pt x="2349935" y="1178478"/>
                    <a:pt x="2330751" y="1109686"/>
                    <a:pt x="2330751" y="1032701"/>
                  </a:cubicBezTo>
                  <a:cubicBezTo>
                    <a:pt x="2330751" y="987724"/>
                    <a:pt x="2340798" y="941318"/>
                    <a:pt x="2360894" y="893483"/>
                  </a:cubicBezTo>
                  <a:cubicBezTo>
                    <a:pt x="2380989" y="845648"/>
                    <a:pt x="2411299" y="800791"/>
                    <a:pt x="2451823" y="758912"/>
                  </a:cubicBezTo>
                  <a:cubicBezTo>
                    <a:pt x="2492347" y="717033"/>
                    <a:pt x="2542232" y="682205"/>
                    <a:pt x="2601478" y="654429"/>
                  </a:cubicBezTo>
                  <a:cubicBezTo>
                    <a:pt x="2660725" y="626652"/>
                    <a:pt x="2728793" y="612763"/>
                    <a:pt x="2805686" y="612763"/>
                  </a:cubicBezTo>
                  <a:cubicBezTo>
                    <a:pt x="2852185" y="612763"/>
                    <a:pt x="2917359" y="623859"/>
                    <a:pt x="3001210" y="646051"/>
                  </a:cubicBezTo>
                  <a:cubicBezTo>
                    <a:pt x="3085060" y="668243"/>
                    <a:pt x="3167519" y="708795"/>
                    <a:pt x="3248586" y="767707"/>
                  </a:cubicBezTo>
                  <a:cubicBezTo>
                    <a:pt x="3329653" y="826620"/>
                    <a:pt x="3400014" y="907167"/>
                    <a:pt x="3459669" y="1009350"/>
                  </a:cubicBezTo>
                  <a:cubicBezTo>
                    <a:pt x="3504409" y="1085987"/>
                    <a:pt x="3532373" y="1179225"/>
                    <a:pt x="3543558" y="1289062"/>
                  </a:cubicBezTo>
                  <a:lnTo>
                    <a:pt x="3543790" y="1293850"/>
                  </a:lnTo>
                  <a:lnTo>
                    <a:pt x="3549151" y="1404434"/>
                  </a:lnTo>
                  <a:cubicBezTo>
                    <a:pt x="3549151" y="1488822"/>
                    <a:pt x="3536385" y="1572329"/>
                    <a:pt x="3510853" y="1654955"/>
                  </a:cubicBezTo>
                  <a:cubicBezTo>
                    <a:pt x="3485321" y="1737581"/>
                    <a:pt x="3445419" y="1812757"/>
                    <a:pt x="3391145" y="1880482"/>
                  </a:cubicBezTo>
                  <a:cubicBezTo>
                    <a:pt x="3336871" y="1948208"/>
                    <a:pt x="3269183" y="2003234"/>
                    <a:pt x="3188079" y="2045558"/>
                  </a:cubicBezTo>
                  <a:cubicBezTo>
                    <a:pt x="3106974" y="2087882"/>
                    <a:pt x="3010607" y="2109044"/>
                    <a:pt x="2898981" y="2109044"/>
                  </a:cubicBezTo>
                  <a:cubicBezTo>
                    <a:pt x="2859978" y="2109044"/>
                    <a:pt x="2811327" y="2104312"/>
                    <a:pt x="2753027" y="2094849"/>
                  </a:cubicBezTo>
                  <a:cubicBezTo>
                    <a:pt x="2694727" y="2085386"/>
                    <a:pt x="2629561" y="2063658"/>
                    <a:pt x="2557531" y="2029665"/>
                  </a:cubicBezTo>
                  <a:cubicBezTo>
                    <a:pt x="2485500" y="1995672"/>
                    <a:pt x="2409907" y="1945843"/>
                    <a:pt x="2330751" y="1880176"/>
                  </a:cubicBezTo>
                  <a:cubicBezTo>
                    <a:pt x="2251595" y="1814510"/>
                    <a:pt x="2173395" y="1725844"/>
                    <a:pt x="2096150" y="1614180"/>
                  </a:cubicBezTo>
                  <a:cubicBezTo>
                    <a:pt x="2038216" y="1530432"/>
                    <a:pt x="1982391" y="1431874"/>
                    <a:pt x="1928674" y="1318504"/>
                  </a:cubicBezTo>
                  <a:lnTo>
                    <a:pt x="1917627" y="1293850"/>
                  </a:lnTo>
                  <a:lnTo>
                    <a:pt x="1875660" y="1200198"/>
                  </a:lnTo>
                  <a:cubicBezTo>
                    <a:pt x="1814630" y="1056415"/>
                    <a:pt x="1759545" y="875539"/>
                    <a:pt x="1710407" y="657571"/>
                  </a:cubicBezTo>
                  <a:lnTo>
                    <a:pt x="1693009" y="577137"/>
                  </a:lnTo>
                  <a:lnTo>
                    <a:pt x="1657759" y="577137"/>
                  </a:lnTo>
                  <a:lnTo>
                    <a:pt x="1425029" y="577137"/>
                  </a:lnTo>
                  <a:lnTo>
                    <a:pt x="1425029" y="1293850"/>
                  </a:lnTo>
                  <a:lnTo>
                    <a:pt x="1425029" y="2394050"/>
                  </a:lnTo>
                  <a:lnTo>
                    <a:pt x="1164962" y="2206903"/>
                  </a:lnTo>
                  <a:lnTo>
                    <a:pt x="1164962" y="1293850"/>
                  </a:lnTo>
                  <a:lnTo>
                    <a:pt x="1164962" y="1191793"/>
                  </a:lnTo>
                  <a:cubicBezTo>
                    <a:pt x="1164962" y="1171234"/>
                    <a:pt x="1155638" y="1135265"/>
                    <a:pt x="1136990" y="1083886"/>
                  </a:cubicBezTo>
                  <a:cubicBezTo>
                    <a:pt x="1118342" y="1032507"/>
                    <a:pt x="1085787" y="977816"/>
                    <a:pt x="1039325" y="919812"/>
                  </a:cubicBezTo>
                  <a:cubicBezTo>
                    <a:pt x="1028303" y="893464"/>
                    <a:pt x="1008626" y="865622"/>
                    <a:pt x="980292" y="836287"/>
                  </a:cubicBezTo>
                  <a:cubicBezTo>
                    <a:pt x="951959" y="806951"/>
                    <a:pt x="919163" y="779174"/>
                    <a:pt x="881904" y="752956"/>
                  </a:cubicBezTo>
                  <a:cubicBezTo>
                    <a:pt x="844645" y="726738"/>
                    <a:pt x="805448" y="705529"/>
                    <a:pt x="764311" y="689331"/>
                  </a:cubicBezTo>
                  <a:cubicBezTo>
                    <a:pt x="723175" y="673132"/>
                    <a:pt x="685294" y="665033"/>
                    <a:pt x="650671" y="665033"/>
                  </a:cubicBezTo>
                  <a:cubicBezTo>
                    <a:pt x="592742" y="665033"/>
                    <a:pt x="538515" y="679431"/>
                    <a:pt x="487989" y="708229"/>
                  </a:cubicBezTo>
                  <a:cubicBezTo>
                    <a:pt x="437463" y="737027"/>
                    <a:pt x="398507" y="768737"/>
                    <a:pt x="371120" y="803361"/>
                  </a:cubicBezTo>
                  <a:cubicBezTo>
                    <a:pt x="384146" y="791708"/>
                    <a:pt x="415244" y="785882"/>
                    <a:pt x="464415" y="785882"/>
                  </a:cubicBezTo>
                  <a:cubicBezTo>
                    <a:pt x="613969" y="785882"/>
                    <a:pt x="721208" y="815097"/>
                    <a:pt x="786132" y="873527"/>
                  </a:cubicBezTo>
                  <a:cubicBezTo>
                    <a:pt x="851056" y="931957"/>
                    <a:pt x="883518" y="1011270"/>
                    <a:pt x="883518" y="1111468"/>
                  </a:cubicBezTo>
                  <a:cubicBezTo>
                    <a:pt x="883518" y="1153662"/>
                    <a:pt x="867972" y="1211184"/>
                    <a:pt x="836880" y="1284032"/>
                  </a:cubicBezTo>
                  <a:lnTo>
                    <a:pt x="832312" y="1293850"/>
                  </a:lnTo>
                  <a:lnTo>
                    <a:pt x="800605" y="1361989"/>
                  </a:lnTo>
                  <a:cubicBezTo>
                    <a:pt x="745329" y="1472744"/>
                    <a:pt x="649595" y="1596720"/>
                    <a:pt x="513400" y="1733916"/>
                  </a:cubicBezTo>
                  <a:lnTo>
                    <a:pt x="257953" y="1438000"/>
                  </a:lnTo>
                  <a:lnTo>
                    <a:pt x="296250" y="1404434"/>
                  </a:lnTo>
                  <a:cubicBezTo>
                    <a:pt x="316735" y="1388996"/>
                    <a:pt x="342462" y="1368539"/>
                    <a:pt x="373430" y="1343063"/>
                  </a:cubicBezTo>
                  <a:cubicBezTo>
                    <a:pt x="388914" y="1330325"/>
                    <a:pt x="407982" y="1314783"/>
                    <a:pt x="430633" y="1296436"/>
                  </a:cubicBezTo>
                  <a:lnTo>
                    <a:pt x="433841" y="1293850"/>
                  </a:lnTo>
                  <a:lnTo>
                    <a:pt x="509337" y="1232985"/>
                  </a:lnTo>
                  <a:cubicBezTo>
                    <a:pt x="539433" y="1186078"/>
                    <a:pt x="564900" y="1144366"/>
                    <a:pt x="585737" y="1107850"/>
                  </a:cubicBezTo>
                  <a:cubicBezTo>
                    <a:pt x="606575" y="1071333"/>
                    <a:pt x="616993" y="1046915"/>
                    <a:pt x="616993" y="1034594"/>
                  </a:cubicBezTo>
                  <a:cubicBezTo>
                    <a:pt x="616993" y="1021086"/>
                    <a:pt x="604469" y="1014332"/>
                    <a:pt x="579419" y="1014332"/>
                  </a:cubicBezTo>
                  <a:cubicBezTo>
                    <a:pt x="578974" y="1014332"/>
                    <a:pt x="568648" y="1018934"/>
                    <a:pt x="548442" y="1028137"/>
                  </a:cubicBezTo>
                  <a:cubicBezTo>
                    <a:pt x="528235" y="1037340"/>
                    <a:pt x="498315" y="1050459"/>
                    <a:pt x="458681" y="1067492"/>
                  </a:cubicBezTo>
                  <a:cubicBezTo>
                    <a:pt x="420866" y="1085342"/>
                    <a:pt x="385027" y="1103072"/>
                    <a:pt x="351164" y="1120680"/>
                  </a:cubicBezTo>
                  <a:cubicBezTo>
                    <a:pt x="317301" y="1138289"/>
                    <a:pt x="285321" y="1147093"/>
                    <a:pt x="255225" y="1147093"/>
                  </a:cubicBezTo>
                  <a:cubicBezTo>
                    <a:pt x="201601" y="1147093"/>
                    <a:pt x="158405" y="1137510"/>
                    <a:pt x="125636" y="1118342"/>
                  </a:cubicBezTo>
                  <a:cubicBezTo>
                    <a:pt x="92868" y="1099175"/>
                    <a:pt x="66984" y="1075313"/>
                    <a:pt x="47983" y="1046757"/>
                  </a:cubicBezTo>
                  <a:cubicBezTo>
                    <a:pt x="28983" y="1018201"/>
                    <a:pt x="16236" y="987659"/>
                    <a:pt x="9741" y="955132"/>
                  </a:cubicBezTo>
                  <a:cubicBezTo>
                    <a:pt x="3247" y="922605"/>
                    <a:pt x="0" y="893204"/>
                    <a:pt x="0" y="866930"/>
                  </a:cubicBezTo>
                  <a:cubicBezTo>
                    <a:pt x="0" y="828410"/>
                    <a:pt x="7005" y="787533"/>
                    <a:pt x="21014" y="744300"/>
                  </a:cubicBezTo>
                  <a:cubicBezTo>
                    <a:pt x="35023" y="701067"/>
                    <a:pt x="55999" y="670785"/>
                    <a:pt x="83943" y="653454"/>
                  </a:cubicBezTo>
                  <a:cubicBezTo>
                    <a:pt x="132632" y="569214"/>
                    <a:pt x="183176" y="510274"/>
                    <a:pt x="235575" y="476634"/>
                  </a:cubicBezTo>
                  <a:cubicBezTo>
                    <a:pt x="287975" y="442993"/>
                    <a:pt x="338176" y="418185"/>
                    <a:pt x="386177" y="402209"/>
                  </a:cubicBezTo>
                  <a:cubicBezTo>
                    <a:pt x="434179" y="386234"/>
                    <a:pt x="477403" y="375768"/>
                    <a:pt x="515849" y="370814"/>
                  </a:cubicBezTo>
                  <a:cubicBezTo>
                    <a:pt x="554296" y="365860"/>
                    <a:pt x="583130" y="363383"/>
                    <a:pt x="602353" y="363383"/>
                  </a:cubicBezTo>
                  <a:lnTo>
                    <a:pt x="662527" y="363383"/>
                  </a:lnTo>
                  <a:lnTo>
                    <a:pt x="662527" y="399009"/>
                  </a:lnTo>
                  <a:cubicBezTo>
                    <a:pt x="713851" y="378190"/>
                    <a:pt x="769627" y="382810"/>
                    <a:pt x="829857" y="412869"/>
                  </a:cubicBezTo>
                  <a:cubicBezTo>
                    <a:pt x="890087" y="442928"/>
                    <a:pt x="944500" y="480400"/>
                    <a:pt x="993095" y="525285"/>
                  </a:cubicBezTo>
                  <a:cubicBezTo>
                    <a:pt x="1041691" y="570170"/>
                    <a:pt x="1086075" y="621772"/>
                    <a:pt x="1126247" y="680090"/>
                  </a:cubicBezTo>
                  <a:cubicBezTo>
                    <a:pt x="1136289" y="694670"/>
                    <a:pt x="1144628" y="708901"/>
                    <a:pt x="1151263" y="722784"/>
                  </a:cubicBezTo>
                  <a:lnTo>
                    <a:pt x="1164962" y="760388"/>
                  </a:lnTo>
                  <a:lnTo>
                    <a:pt x="1164962" y="0"/>
                  </a:lnTo>
                  <a:close/>
                  <a:moveTo>
                    <a:pt x="4256805" y="577137"/>
                  </a:moveTo>
                  <a:lnTo>
                    <a:pt x="4264089" y="577869"/>
                  </a:lnTo>
                  <a:cubicBezTo>
                    <a:pt x="4311686" y="584806"/>
                    <a:pt x="4360406" y="602625"/>
                    <a:pt x="4410249" y="631327"/>
                  </a:cubicBezTo>
                  <a:cubicBezTo>
                    <a:pt x="4489999" y="677251"/>
                    <a:pt x="4559033" y="729382"/>
                    <a:pt x="4617352" y="787719"/>
                  </a:cubicBezTo>
                  <a:cubicBezTo>
                    <a:pt x="4675671" y="846056"/>
                    <a:pt x="4721520" y="912325"/>
                    <a:pt x="4754901" y="986527"/>
                  </a:cubicBezTo>
                  <a:cubicBezTo>
                    <a:pt x="4788281" y="1060729"/>
                    <a:pt x="4804971" y="1143030"/>
                    <a:pt x="4804971" y="1233430"/>
                  </a:cubicBezTo>
                  <a:lnTo>
                    <a:pt x="4799356" y="1293850"/>
                  </a:lnTo>
                  <a:lnTo>
                    <a:pt x="4794284" y="1348434"/>
                  </a:lnTo>
                  <a:cubicBezTo>
                    <a:pt x="4856815" y="1395490"/>
                    <a:pt x="4908982" y="1446053"/>
                    <a:pt x="4950786" y="1500122"/>
                  </a:cubicBezTo>
                  <a:cubicBezTo>
                    <a:pt x="4971689" y="1527157"/>
                    <a:pt x="4986020" y="1553046"/>
                    <a:pt x="4993781" y="1577789"/>
                  </a:cubicBezTo>
                  <a:lnTo>
                    <a:pt x="4997350" y="1592058"/>
                  </a:lnTo>
                  <a:lnTo>
                    <a:pt x="4997350" y="1293850"/>
                  </a:lnTo>
                  <a:lnTo>
                    <a:pt x="4997350" y="577137"/>
                  </a:lnTo>
                  <a:lnTo>
                    <a:pt x="4256805" y="577137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68000">
                  <a:srgbClr val="0000CC"/>
                </a:gs>
              </a:gsLst>
              <a:lin ang="5400000" scaled="1"/>
              <a:tileRect/>
            </a:gra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rgbClr val="FE000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D1A9C4-005F-4C16-ABF9-25DD3B7D415E}"/>
                </a:ext>
              </a:extLst>
            </p:cNvPr>
            <p:cNvSpPr txBox="1"/>
            <p:nvPr/>
          </p:nvSpPr>
          <p:spPr>
            <a:xfrm>
              <a:off x="5231051" y="3922903"/>
              <a:ext cx="6403027" cy="850755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E000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  <a:p>
              <a:pPr algn="ctr"/>
              <a:r>
                <a:rPr lang="en-US" sz="32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shofiuddintsc@gmail.com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BD7BB1-90C3-4BF8-BEB3-2B554C44B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80658" y="6283336"/>
            <a:ext cx="1349477" cy="445553"/>
          </a:xfrm>
        </p:spPr>
        <p:txBody>
          <a:bodyPr/>
          <a:lstStyle/>
          <a:p>
            <a:fld id="{756AD27D-3F13-409C-BB2F-9081EC8D3F69}" type="datetime1">
              <a:rPr lang="en-US" smtClean="0"/>
              <a:t>18-Aug-21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970E2A-0C76-47A8-BB1A-B992B1EB2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17738" y="6352154"/>
            <a:ext cx="5570507" cy="279400"/>
          </a:xfrm>
        </p:spPr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A2867-9836-401A-A38A-F51C62332C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57322" y="6352154"/>
            <a:ext cx="542697" cy="279400"/>
          </a:xfrm>
        </p:spPr>
        <p:txBody>
          <a:bodyPr/>
          <a:lstStyle/>
          <a:p>
            <a:fld id="{2E492AB7-6E09-45DD-B073-7A1CDF6A10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887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3" dur="3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0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4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7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24394" y="1037965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5115523" y="184720"/>
            <a:ext cx="1960954" cy="632770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8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461128" y="1139792"/>
            <a:ext cx="3281633" cy="694583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982178" y="4971927"/>
            <a:ext cx="4239532" cy="1225147"/>
          </a:xfrm>
          <a:prstGeom prst="rect">
            <a:avLst/>
          </a:prstGeom>
          <a:gradFill flip="none" rotWithShape="1">
            <a:gsLst>
              <a:gs pos="60000">
                <a:srgbClr val="006600"/>
              </a:gs>
              <a:gs pos="78000">
                <a:srgbClr val="FF0000">
                  <a:lumMod val="71000"/>
                  <a:lumOff val="29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বডি</a:t>
            </a:r>
            <a:r>
              <a:rPr lang="en-US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ডেন্টিং</a:t>
            </a:r>
            <a:endParaRPr lang="en-US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71886" y="2753158"/>
            <a:ext cx="3460116" cy="56039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এগ্রো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মেশিনারী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31285" y="2013568"/>
            <a:ext cx="2541319" cy="560397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659402" y="4232338"/>
            <a:ext cx="2885084" cy="56039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45488" y="3492748"/>
            <a:ext cx="2512913" cy="560397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১.16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9172" y="1082817"/>
            <a:ext cx="4896503" cy="5321275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hlinkClick r:id="rId2"/>
          </p:cNvPr>
          <p:cNvSpPr/>
          <p:nvPr/>
        </p:nvSpPr>
        <p:spPr>
          <a:xfrm>
            <a:off x="1570037" y="1167530"/>
            <a:ext cx="3115155" cy="46414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966531" y="4070948"/>
            <a:ext cx="4245854" cy="2000548"/>
            <a:chOff x="671103" y="4099084"/>
            <a:chExt cx="4245854" cy="200054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00548"/>
              <a:chOff x="671103" y="4070948"/>
              <a:chExt cx="4245854" cy="200054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00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20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>
                    <a:solidFill>
                      <a:srgbClr val="3333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shofiuddintsc@gmail.com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</a:t>
                </a:r>
                <a:r>
                  <a:rPr lang="en-US" dirty="0">
                    <a:solidFill>
                      <a:srgbClr val="4CAF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01619346487</a:t>
                </a:r>
              </a:p>
              <a:p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dirty="0" err="1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dirty="0">
                    <a:solidFill>
                      <a:srgbClr val="F61C0D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3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dirty="0">
                  <a:solidFill>
                    <a:srgbClr val="F61C0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dirty="0" err="1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/>
                  </a:rPr>
                  <a:t>Shofi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4"/>
                  </a:rPr>
                  <a:t> Uddin</a:t>
                </a:r>
                <a:r>
                  <a:rPr lang="en-US" dirty="0">
                    <a:solidFill>
                      <a:srgbClr val="0077B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dirty="0" err="1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Shofi</a:t>
                </a:r>
                <a:r>
                  <a:rPr lang="en-US" dirty="0">
                    <a:solidFill>
                      <a:srgbClr val="1976D2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5"/>
                  </a:rPr>
                  <a:t> Uddin</a:t>
                </a:r>
                <a:endParaRPr lang="en-US" dirty="0">
                  <a:solidFill>
                    <a:srgbClr val="1976D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3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5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4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2"/>
                </a:rPr>
                <a:t>M / IEB 19010</a:t>
              </a:r>
              <a:endParaRPr lang="en-US" sz="1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A29BAB1-CDA6-4D6B-8B07-9452613C70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9239" y="6333005"/>
            <a:ext cx="1349477" cy="445553"/>
          </a:xfrm>
        </p:spPr>
        <p:txBody>
          <a:bodyPr/>
          <a:lstStyle/>
          <a:p>
            <a:fld id="{627DAB0C-E316-4A55-B312-5D5013787761}" type="datetime1">
              <a:rPr lang="en-US" smtClean="0"/>
              <a:t>18-Aug-21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A370811-2C2D-44D6-A685-6541DECC76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0568" y="6496599"/>
            <a:ext cx="5570507" cy="279400"/>
          </a:xfrm>
        </p:spPr>
        <p:txBody>
          <a:bodyPr/>
          <a:lstStyle/>
          <a:p>
            <a:r>
              <a:rPr lang="en-US" dirty="0"/>
              <a:t>Engr. Md. </a:t>
            </a:r>
            <a:r>
              <a:rPr lang="en-US" dirty="0" err="1"/>
              <a:t>Shofi</a:t>
            </a:r>
            <a:r>
              <a:rPr lang="en-US" dirty="0"/>
              <a:t> Uddin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4605E4-8D39-41FE-9F09-DC051F454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5057" y="6507927"/>
            <a:ext cx="54269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1BF4F22-E457-4311-8314-EAF230EB9983}"/>
              </a:ext>
            </a:extLst>
          </p:cNvPr>
          <p:cNvGrpSpPr/>
          <p:nvPr/>
        </p:nvGrpSpPr>
        <p:grpSpPr>
          <a:xfrm>
            <a:off x="882348" y="1825521"/>
            <a:ext cx="765666" cy="1736042"/>
            <a:chOff x="863212" y="1467646"/>
            <a:chExt cx="765666" cy="173604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58EBE9-E046-4480-8030-32A0A7453339}"/>
                </a:ext>
              </a:extLst>
            </p:cNvPr>
            <p:cNvSpPr/>
            <p:nvPr/>
          </p:nvSpPr>
          <p:spPr>
            <a:xfrm>
              <a:off x="1227156" y="2472858"/>
              <a:ext cx="325220" cy="356007"/>
            </a:xfrm>
            <a:prstGeom prst="ellipse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465B1D5-2990-4C46-96A7-294448225EFC}"/>
                </a:ext>
              </a:extLst>
            </p:cNvPr>
            <p:cNvSpPr/>
            <p:nvPr/>
          </p:nvSpPr>
          <p:spPr>
            <a:xfrm>
              <a:off x="882301" y="2563862"/>
              <a:ext cx="325220" cy="3560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85EC586-00C5-4A15-A068-7653ACDF76A8}"/>
                </a:ext>
              </a:extLst>
            </p:cNvPr>
            <p:cNvSpPr/>
            <p:nvPr/>
          </p:nvSpPr>
          <p:spPr>
            <a:xfrm>
              <a:off x="883082" y="2145439"/>
              <a:ext cx="325220" cy="356007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BFEBD2F-5245-4A29-9791-AA4F6B58EFF2}"/>
                </a:ext>
              </a:extLst>
            </p:cNvPr>
            <p:cNvSpPr/>
            <p:nvPr/>
          </p:nvSpPr>
          <p:spPr>
            <a:xfrm>
              <a:off x="1228776" y="2847681"/>
              <a:ext cx="325220" cy="356007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scene3d>
              <a:camera prst="perspectiveContrastingLeftFacing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03F11ED-5603-4B60-A437-F28A760727F5}"/>
                </a:ext>
              </a:extLst>
            </p:cNvPr>
            <p:cNvSpPr/>
            <p:nvPr/>
          </p:nvSpPr>
          <p:spPr>
            <a:xfrm rot="2076077">
              <a:off x="863212" y="1467646"/>
              <a:ext cx="680311" cy="68943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4596864-E8F0-4681-B507-1C7DB17E5199}"/>
                </a:ext>
              </a:extLst>
            </p:cNvPr>
            <p:cNvSpPr/>
            <p:nvPr/>
          </p:nvSpPr>
          <p:spPr>
            <a:xfrm>
              <a:off x="1303658" y="2056636"/>
              <a:ext cx="325220" cy="356007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31EA361B-7906-43E4-BF64-8EFD055C13F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0631" r="68919">
                        <a14:foregroundMark x1="43243" y1="37885" x2="50901" y2="47577"/>
                        <a14:foregroundMark x1="60811" y1="45374" x2="55856" y2="502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35" r="30836"/>
          <a:stretch/>
        </p:blipFill>
        <p:spPr>
          <a:xfrm>
            <a:off x="5840361" y="1082817"/>
            <a:ext cx="584063" cy="5273533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42F2E7-C1F2-4973-8B5D-2596CA79E7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354" y="1663759"/>
            <a:ext cx="2603441" cy="26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orizontal Scroll 18"/>
          <p:cNvSpPr/>
          <p:nvPr/>
        </p:nvSpPr>
        <p:spPr>
          <a:xfrm>
            <a:off x="3882452" y="0"/>
            <a:ext cx="3631245" cy="1082196"/>
          </a:xfrm>
          <a:prstGeom prst="horizontalScroll">
            <a:avLst/>
          </a:prstGeom>
          <a:noFill/>
          <a:ln w="127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দেখছো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</a:p>
        </p:txBody>
      </p:sp>
      <p:pic>
        <p:nvPicPr>
          <p:cNvPr id="3" name="bike dent repair in 15 minute  motorcycle बाइक का डेंट रिपेयर 15 मिनट bikemotorcycledentrepair🏍">
            <a:hlinkClick r:id="" action="ppaction://media"/>
            <a:extLst>
              <a:ext uri="{FF2B5EF4-FFF2-40B4-BE49-F238E27FC236}">
                <a16:creationId xmlns:a16="http://schemas.microsoft.com/office/drawing/2014/main" id="{9BAEC506-15E8-4830-BAAA-D50D639770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44283" y="997047"/>
            <a:ext cx="9303434" cy="5233182"/>
          </a:xfrm>
          <a:prstGeom prst="roundRect">
            <a:avLst>
              <a:gd name="adj" fmla="val 5299"/>
            </a:avLst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plastic">
            <a:bevelT/>
            <a:contourClr>
              <a:srgbClr val="FFFFFF"/>
            </a:contourClr>
          </a:sp3d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4ECF69-100A-4829-A7BD-DE515BC42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4283" y="6255383"/>
            <a:ext cx="1349477" cy="445553"/>
          </a:xfrm>
        </p:spPr>
        <p:txBody>
          <a:bodyPr/>
          <a:lstStyle/>
          <a:p>
            <a:fld id="{455ECD33-9FC4-455C-8570-A96C88473DB2}" type="datetime1">
              <a:rPr lang="en-US" smtClean="0"/>
              <a:t>18-Aug-21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FDEDB9-70B8-46A8-9678-34B8AB57F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9750" y="6352155"/>
            <a:ext cx="5029200" cy="445552"/>
          </a:xfrm>
        </p:spPr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BEB160-1F66-4F49-8E75-331CD2AF0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08319" y="6225192"/>
            <a:ext cx="1292393" cy="4757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2713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9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0" y="1066800"/>
            <a:ext cx="333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শিক্ষাথীরা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399" y="1976264"/>
            <a:ext cx="83869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ডেন্টিং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2667000"/>
            <a:ext cx="9551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ডেন্টিং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ব্যবহ্নত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টুলস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400" y="3733800"/>
            <a:ext cx="9085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ডেন্টিং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ওয়েল্ডিং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7400" y="4648200"/>
            <a:ext cx="978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ডেন্টিং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Down Ribbon 6"/>
          <p:cNvSpPr/>
          <p:nvPr/>
        </p:nvSpPr>
        <p:spPr>
          <a:xfrm>
            <a:off x="3770651" y="231099"/>
            <a:ext cx="4650698" cy="139533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EDB07-3673-48CA-B357-A3196BBBB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4493" y="6245403"/>
            <a:ext cx="1349477" cy="445553"/>
          </a:xfrm>
        </p:spPr>
        <p:txBody>
          <a:bodyPr/>
          <a:lstStyle/>
          <a:p>
            <a:fld id="{C9CC1573-11C4-47C5-A86F-CFCEC3DFC412}" type="datetime1">
              <a:rPr lang="en-US" smtClean="0"/>
              <a:t>18-Aug-21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75F179-B5DC-4378-AED3-3405FEA60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9750" y="6352155"/>
            <a:ext cx="5029200" cy="445552"/>
          </a:xfrm>
        </p:spPr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4898E6-D6A1-4558-81E7-229BB7AA8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4052" y="6245403"/>
            <a:ext cx="1292393" cy="4757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6729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09559" y="435484"/>
            <a:ext cx="4826652" cy="55699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ডেন্টিং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রাস্তায়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চলাচলের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ধাক্কা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কুচকিয়ে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ত্রূটি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যানকে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ফিরিয়ে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প্রক্রিয়াকে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ডেন্টিং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DB7B8-04B5-4105-AFC6-DD3110958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10056"/>
            <a:ext cx="4699351" cy="2640438"/>
          </a:xfrm>
          <a:prstGeom prst="round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0FBA62-B4BE-4B30-8AD3-7DC02B443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5484"/>
            <a:ext cx="4699351" cy="2581806"/>
          </a:xfrm>
          <a:prstGeom prst="round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19DE26-D1EC-4DB0-8822-0A2E390550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10694" y="6352154"/>
            <a:ext cx="1349477" cy="445553"/>
          </a:xfrm>
        </p:spPr>
        <p:txBody>
          <a:bodyPr/>
          <a:lstStyle/>
          <a:p>
            <a:fld id="{AEEF590A-6444-441F-A670-4B2DAA69EF6F}" type="datetime1">
              <a:rPr lang="en-US" smtClean="0"/>
              <a:t>18-Aug-21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1F737-D9D2-4C46-A0BF-EC74309845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9750" y="6352155"/>
            <a:ext cx="5029200" cy="445552"/>
          </a:xfrm>
        </p:spPr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DD0AEA-1AD1-43A1-8C29-8C624B30F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92250" y="6184644"/>
            <a:ext cx="1292393" cy="4757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67291"/>
      </p:ext>
    </p:extLst>
  </p:cSld>
  <p:clrMapOvr>
    <a:masterClrMapping/>
  </p:clrMapOvr>
  <p:transition spd="slow">
    <p:cover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758315" y="285950"/>
            <a:ext cx="8675370" cy="58369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ডেন্টিং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টুলস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Dentig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Tools):</a:t>
            </a:r>
          </a:p>
          <a:p>
            <a:pPr algn="just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ডলি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ব্লক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(Dolly Block)</a:t>
            </a:r>
          </a:p>
          <a:p>
            <a:pPr algn="just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বাম্পিং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হ্যামার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(Bumping Hammer)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হ্যামার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Pic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Hammer)</a:t>
            </a:r>
          </a:p>
          <a:p>
            <a:pPr algn="just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পিক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টুলস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Pic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Tools)</a:t>
            </a:r>
          </a:p>
          <a:p>
            <a:pPr algn="just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স্পুন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(Spoon)</a:t>
            </a:r>
          </a:p>
          <a:p>
            <a:pPr algn="just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প্রাইবার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Prybars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just"/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7।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ওয়েল্ডিং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(Gas welding set)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600972-9CDB-4D62-91AD-283BC71B7B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0273" y="6352155"/>
            <a:ext cx="1349477" cy="445553"/>
          </a:xfrm>
        </p:spPr>
        <p:txBody>
          <a:bodyPr/>
          <a:lstStyle/>
          <a:p>
            <a:fld id="{0BCC3215-F1DA-4667-9CA4-48D713DC0568}" type="datetime1">
              <a:rPr lang="en-US" smtClean="0"/>
              <a:t>18-Aug-21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A2C3FD-5554-40A0-939F-C58A64F0D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9750" y="6352155"/>
            <a:ext cx="5029200" cy="445552"/>
          </a:xfrm>
        </p:spPr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45531-0315-45F2-8EAB-9C1404F0C2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41304" y="6313942"/>
            <a:ext cx="1292393" cy="4757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6729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sCAX3JHHH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100000" l="0" r="96889">
                        <a14:foregroundMark x1="16444" y1="83556" x2="30222" y2="90667"/>
                        <a14:foregroundMark x1="33778" y1="92444" x2="47111" y2="95111"/>
                        <a14:foregroundMark x1="26222" y1="85333" x2="43556" y2="90667"/>
                        <a14:foregroundMark x1="46222" y1="89333" x2="25778" y2="87111"/>
                        <a14:foregroundMark x1="45333" y1="90222" x2="56000" y2="94667"/>
                        <a14:foregroundMark x1="38222" y1="92889" x2="42222" y2="86667"/>
                        <a14:foregroundMark x1="26667" y1="90222" x2="31556" y2="86222"/>
                        <a14:foregroundMark x1="25778" y1="92889" x2="52444" y2="89778"/>
                        <a14:foregroundMark x1="38667" y1="96444" x2="55111" y2="90222"/>
                        <a14:foregroundMark x1="17778" y1="82667" x2="55111" y2="94222"/>
                        <a14:foregroundMark x1="22222" y1="86667" x2="41333" y2="94667"/>
                        <a14:foregroundMark x1="28889" y1="88444" x2="37333" y2="90667"/>
                        <a14:backgroundMark x1="44000" y1="60000" x2="61333" y2="59556"/>
                        <a14:backgroundMark x1="46222" y1="67111" x2="65778" y2="68444"/>
                        <a14:backgroundMark x1="23556" y1="87556" x2="48889" y2="94222"/>
                        <a14:backgroundMark x1="14667" y1="83111" x2="31111" y2="92444"/>
                        <a14:backgroundMark x1="40889" y1="92889" x2="58222" y2="99111"/>
                        <a14:backgroundMark x1="13333" y1="83111" x2="46222" y2="95556"/>
                        <a14:backgroundMark x1="17778" y1="86222" x2="56889" y2="98222"/>
                        <a14:backgroundMark x1="20000" y1="88000" x2="57333" y2="96889"/>
                      </a14:backgroundRemoval>
                    </a14:imgEffect>
                  </a14:imgLayer>
                </a14:imgProps>
              </a:ext>
            </a:extLst>
          </a:blip>
          <a:srcRect l="9796" t="361" r="-4782" b="7319"/>
          <a:stretch/>
        </p:blipFill>
        <p:spPr>
          <a:xfrm>
            <a:off x="4443865" y="1086075"/>
            <a:ext cx="3546584" cy="3598467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imagesCAUDPWP2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463" r="9853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7973830" y="1289990"/>
            <a:ext cx="3810000" cy="3786445"/>
          </a:xfrm>
          <a:prstGeom prst="rect">
            <a:avLst/>
          </a:prstGeom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5105400" y="5476244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রাফিং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ডলি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80226" y="537248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লো-ক্রাউন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ডলি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8572" y="0"/>
            <a:ext cx="575485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ডলি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ব্লক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372482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লো-ক্রাউন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ডলি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FB68CD-FA9C-4743-9135-8A857BA607EE}"/>
              </a:ext>
            </a:extLst>
          </p:cNvPr>
          <p:cNvGrpSpPr/>
          <p:nvPr/>
        </p:nvGrpSpPr>
        <p:grpSpPr>
          <a:xfrm>
            <a:off x="329784" y="567379"/>
            <a:ext cx="3672589" cy="3659847"/>
            <a:chOff x="329784" y="567379"/>
            <a:chExt cx="3672589" cy="3659847"/>
          </a:xfrm>
        </p:grpSpPr>
        <p:pic>
          <p:nvPicPr>
            <p:cNvPr id="11" name="Picture 10" descr="dolly.jpg"/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A7A29E"/>
                </a:clrFrom>
                <a:clrTo>
                  <a:srgbClr val="A7A29E">
                    <a:alpha val="0"/>
                  </a:srgbClr>
                </a:clrTo>
              </a:clrChange>
              <a:duotone>
                <a:prstClr val="black"/>
                <a:srgbClr val="1CADE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1974" r="96711"/>
                      </a14:imgEffect>
                    </a14:imgLayer>
                  </a14:imgProps>
                </a:ext>
              </a:extLst>
            </a:blip>
            <a:srcRect l="8656" t="65947" r="44131" b="3992"/>
            <a:stretch/>
          </p:blipFill>
          <p:spPr>
            <a:xfrm>
              <a:off x="329784" y="3132943"/>
              <a:ext cx="1798819" cy="109428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dolly.jpg">
              <a:extLst>
                <a:ext uri="{FF2B5EF4-FFF2-40B4-BE49-F238E27FC236}">
                  <a16:creationId xmlns:a16="http://schemas.microsoft.com/office/drawing/2014/main" id="{C46CF94B-6B24-4EBD-BA57-F8FE7D457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A7A29E"/>
                </a:clrFrom>
                <a:clrTo>
                  <a:srgbClr val="A7A29E">
                    <a:alpha val="0"/>
                  </a:srgbClr>
                </a:clrTo>
              </a:clrChange>
              <a:duotone>
                <a:prstClr val="black"/>
                <a:srgbClr val="1CADE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00" b="39200" l="329" r="89803"/>
                      </a14:imgEffect>
                    </a14:imgLayer>
                  </a14:imgProps>
                </a:ext>
              </a:extLst>
            </a:blip>
            <a:srcRect l="11016" r="44131" b="67819"/>
            <a:stretch/>
          </p:blipFill>
          <p:spPr>
            <a:xfrm>
              <a:off x="419725" y="567379"/>
              <a:ext cx="1708878" cy="1171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olly.jpg">
              <a:extLst>
                <a:ext uri="{FF2B5EF4-FFF2-40B4-BE49-F238E27FC236}">
                  <a16:creationId xmlns:a16="http://schemas.microsoft.com/office/drawing/2014/main" id="{FD44218B-A5B8-4E6E-8813-64D934CEF5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A7A29E"/>
                </a:clrFrom>
                <a:clrTo>
                  <a:srgbClr val="A7A29E">
                    <a:alpha val="0"/>
                  </a:srgbClr>
                </a:clrTo>
              </a:clrChange>
              <a:duotone>
                <a:prstClr val="black"/>
                <a:srgbClr val="1CADE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76000" l="53289" r="100000"/>
                      </a14:imgEffect>
                    </a14:imgLayer>
                  </a14:imgProps>
                </a:ext>
              </a:extLst>
            </a:blip>
            <a:srcRect l="58426" t="36514" r="8525" b="27660"/>
            <a:stretch/>
          </p:blipFill>
          <p:spPr>
            <a:xfrm>
              <a:off x="2548327" y="2143593"/>
              <a:ext cx="1259175" cy="130414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olly.jpg">
              <a:extLst>
                <a:ext uri="{FF2B5EF4-FFF2-40B4-BE49-F238E27FC236}">
                  <a16:creationId xmlns:a16="http://schemas.microsoft.com/office/drawing/2014/main" id="{2B7DD641-F133-4171-83EC-D79030F15C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A7A29E"/>
                </a:clrFrom>
                <a:clrTo>
                  <a:srgbClr val="A7A29E">
                    <a:alpha val="0"/>
                  </a:srgbClr>
                </a:clrTo>
              </a:clrChange>
              <a:duotone>
                <a:prstClr val="black"/>
                <a:srgbClr val="1CADE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4800" b="90000" l="56908" r="96053"/>
                      </a14:imgEffect>
                    </a14:imgLayer>
                  </a14:imgProps>
                </a:ext>
              </a:extLst>
            </a:blip>
            <a:srcRect l="60262" t="34455" r="5377" b="32602"/>
            <a:stretch/>
          </p:blipFill>
          <p:spPr>
            <a:xfrm>
              <a:off x="639581" y="1663909"/>
              <a:ext cx="1309141" cy="119921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dolly.jpg">
              <a:extLst>
                <a:ext uri="{FF2B5EF4-FFF2-40B4-BE49-F238E27FC236}">
                  <a16:creationId xmlns:a16="http://schemas.microsoft.com/office/drawing/2014/main" id="{7A372A77-2B1E-4074-A8C7-F419E17F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clrChange>
                <a:clrFrom>
                  <a:srgbClr val="A7A29E"/>
                </a:clrFrom>
                <a:clrTo>
                  <a:srgbClr val="A7A29E">
                    <a:alpha val="0"/>
                  </a:srgbClr>
                </a:clrTo>
              </a:clrChange>
              <a:duotone>
                <a:prstClr val="black"/>
                <a:srgbClr val="1CADE4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5600" l="0" r="98355"/>
                      </a14:imgEffect>
                    </a14:imgLayer>
                  </a14:imgProps>
                </a:ext>
              </a:extLst>
            </a:blip>
            <a:srcRect l="12484" t="30884" r="43293" b="30820"/>
            <a:stretch/>
          </p:blipFill>
          <p:spPr>
            <a:xfrm>
              <a:off x="2338464" y="794478"/>
              <a:ext cx="1663909" cy="139408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DB8282-4471-4B4F-A546-6575736D6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0273" y="6273968"/>
            <a:ext cx="1349477" cy="445553"/>
          </a:xfrm>
        </p:spPr>
        <p:txBody>
          <a:bodyPr/>
          <a:lstStyle/>
          <a:p>
            <a:fld id="{65EF899C-7A22-4B05-8121-853C3E900820}" type="datetime1">
              <a:rPr lang="en-US" smtClean="0"/>
              <a:t>18-Aug-21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E4B1D-7842-4FEB-A011-DB3363F28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9750" y="6352155"/>
            <a:ext cx="5029200" cy="445552"/>
          </a:xfrm>
        </p:spPr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B042FF-16A7-4806-B3C9-F71F4FD4F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2633" y="6243777"/>
            <a:ext cx="1292393" cy="4757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197277"/>
      </p:ext>
    </p:extLst>
  </p:cSld>
  <p:clrMapOvr>
    <a:masterClrMapping/>
  </p:clrMapOvr>
  <p:transition spd="slow">
    <p:cover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_cross_pein_hammer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99" b="89560" l="0" r="8995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8082" y="1024328"/>
            <a:ext cx="3084701" cy="2286000"/>
          </a:xfrm>
          <a:prstGeom prst="rect">
            <a:avLst/>
          </a:prstGeom>
          <a:ln>
            <a:noFill/>
          </a:ln>
        </p:spPr>
      </p:pic>
      <p:pic>
        <p:nvPicPr>
          <p:cNvPr id="11" name="Picture 10" descr="1560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458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35966" y="1143000"/>
            <a:ext cx="3245362" cy="2286000"/>
          </a:xfrm>
          <a:prstGeom prst="rect">
            <a:avLst/>
          </a:prstGeom>
          <a:ln>
            <a:noFill/>
          </a:ln>
        </p:spPr>
      </p:pic>
      <p:pic>
        <p:nvPicPr>
          <p:cNvPr id="12" name="Picture 11" descr="imagesCAGBT69Y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6667" l="55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5972" y="889416"/>
            <a:ext cx="2741956" cy="2286000"/>
          </a:xfrm>
          <a:prstGeom prst="rect">
            <a:avLst/>
          </a:prstGeom>
          <a:ln>
            <a:noFill/>
          </a:ln>
        </p:spPr>
      </p:pic>
      <p:pic>
        <p:nvPicPr>
          <p:cNvPr id="14" name="Picture 13" descr="fileCAFUR40B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758" l="0" r="9817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7475" y="3429000"/>
            <a:ext cx="2743200" cy="2667000"/>
          </a:xfrm>
          <a:prstGeom prst="rect">
            <a:avLst/>
          </a:prstGeom>
          <a:ln>
            <a:noFill/>
          </a:ln>
        </p:spPr>
      </p:pic>
      <p:pic>
        <p:nvPicPr>
          <p:cNvPr id="15" name="Picture 14" descr="1570.jpg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5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0" y="3623872"/>
            <a:ext cx="2971800" cy="2667000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762563" y="174885"/>
            <a:ext cx="666687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বাম্পিং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হ্যামার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D8C23-7E45-44B1-A974-7C2D2DFD20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50273" y="6233483"/>
            <a:ext cx="1349477" cy="445553"/>
          </a:xfrm>
        </p:spPr>
        <p:txBody>
          <a:bodyPr/>
          <a:lstStyle/>
          <a:p>
            <a:fld id="{33BFA8C8-F7D2-4F84-B363-E2341CD828AC}" type="datetime1">
              <a:rPr lang="en-US" smtClean="0"/>
              <a:t>18-Aug-21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DDDA5-9125-4DF5-B525-C9746ADE1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99750" y="6352155"/>
            <a:ext cx="5029200" cy="445552"/>
          </a:xfrm>
        </p:spPr>
        <p:txBody>
          <a:bodyPr/>
          <a:lstStyle/>
          <a:p>
            <a:r>
              <a:rPr lang="en-US"/>
              <a:t>Engr. Md. Shofi Uddin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F3FF72-AFB0-40D4-91FA-3663C7416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85535" y="6203292"/>
            <a:ext cx="1292393" cy="475744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40990"/>
      </p:ext>
    </p:extLst>
  </p:cSld>
  <p:clrMapOvr>
    <a:masterClrMapping/>
  </p:clrMapOvr>
  <p:transition spd="slow">
    <p:cover dir="ru"/>
  </p:transition>
</p:sld>
</file>

<file path=ppt/theme/theme1.xml><?xml version="1.0" encoding="utf-8"?>
<a:theme xmlns:a="http://schemas.openxmlformats.org/drawingml/2006/main" name="Metropolitan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</TotalTime>
  <Words>464</Words>
  <Application>Microsoft Office PowerPoint</Application>
  <PresentationFormat>Widescreen</PresentationFormat>
  <Paragraphs>104</Paragraphs>
  <Slides>16</Slides>
  <Notes>2</Notes>
  <HiddenSlides>1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Black</vt:lpstr>
      <vt:lpstr>Blackadder ITC</vt:lpstr>
      <vt:lpstr>Calibri</vt:lpstr>
      <vt:lpstr>Calibri Light</vt:lpstr>
      <vt:lpstr>NikoshBAN</vt:lpstr>
      <vt:lpstr>Wingdings</vt:lpstr>
      <vt:lpstr>Metropolitan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Hewlett-Packard Company</dc:creator>
  <cp:lastModifiedBy>TSCM</cp:lastModifiedBy>
  <cp:revision>49</cp:revision>
  <dcterms:created xsi:type="dcterms:W3CDTF">2015-08-23T10:17:36Z</dcterms:created>
  <dcterms:modified xsi:type="dcterms:W3CDTF">2021-08-18T10:55:00Z</dcterms:modified>
</cp:coreProperties>
</file>