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1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4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9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7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6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2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4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4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4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1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7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6902" y="221674"/>
            <a:ext cx="7753062" cy="955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33" y="1529376"/>
            <a:ext cx="85344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36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4172569" y="206184"/>
            <a:ext cx="3595163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5448" y="1274902"/>
            <a:ext cx="8524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 থেকে অংকটি তোমাদের খাতায় লিখে নাও!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972" y="2244598"/>
            <a:ext cx="8828356" cy="355826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7843" y="2565862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254" y="256586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265" y="264079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3645" y="2640790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7997" y="264079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8469" y="264079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7545" y="3608234"/>
            <a:ext cx="619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৫৬-2৪=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800" spc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7997" y="3423567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4797" y="345252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8510" y="4558092"/>
            <a:ext cx="178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(৫-২)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2639" y="4558092"/>
            <a:ext cx="17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(৬-4)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293110"/>
            <a:ext cx="2723844" cy="1854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82521" y="526677"/>
            <a:ext cx="5500048" cy="251466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6532" y="845332"/>
            <a:ext cx="1890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 </a:t>
            </a:r>
          </a:p>
          <a:p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-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7266" y="3585939"/>
            <a:ext cx="763648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অংকটি কীভাবে করতে হবে তা পাশের জনের সাথে আলোচনা কর</a:t>
            </a:r>
          </a:p>
        </p:txBody>
      </p:sp>
      <p:pic>
        <p:nvPicPr>
          <p:cNvPr id="6" name="Picture 5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5046"/>
            <a:ext cx="12192000" cy="16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80" y="431594"/>
            <a:ext cx="2771218" cy="1745972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8320792" y="1550431"/>
            <a:ext cx="2743200" cy="762000"/>
          </a:xfrm>
          <a:prstGeom prst="cloudCallout">
            <a:avLst>
              <a:gd name="adj1" fmla="val -48253"/>
              <a:gd name="adj2" fmla="val 87662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 মি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3337" y="3075280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3025" y="3483989"/>
            <a:ext cx="2895600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40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spc="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-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২৩=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581" y="4155505"/>
            <a:ext cx="6096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20592" y="3002709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7692" y="3075280"/>
            <a:ext cx="38862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bn-BD" sz="4000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15892" y="4970896"/>
            <a:ext cx="2209800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19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729" y="1760519"/>
            <a:ext cx="3400980" cy="1446550"/>
          </a:xfrm>
          <a:prstGeom prst="rect">
            <a:avLst/>
          </a:prstGeom>
          <a:solidFill>
            <a:srgbClr val="E5E0A5"/>
          </a:solid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07" y="1104849"/>
            <a:ext cx="3172737" cy="3950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0738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7789" y="1348623"/>
            <a:ext cx="7467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৩৭টি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মিনাকে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73200" y="1359427"/>
            <a:ext cx="641634" cy="5893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9804" y="3442830"/>
            <a:ext cx="3091785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6600" spc="600" dirty="0" smtClean="0">
                <a:latin typeface="NikoshBAN" pitchFamily="2" charset="0"/>
                <a:cs typeface="NikoshBAN" pitchFamily="2" charset="0"/>
              </a:rPr>
              <a:t>৩৭</a:t>
            </a:r>
            <a:r>
              <a:rPr lang="en-US" sz="6600" spc="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6600" spc="6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bn-IN" sz="6600" spc="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6521" y="3442830"/>
            <a:ext cx="1817715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spc="600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bn-IN" sz="6600" spc="6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6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9" y="588006"/>
            <a:ext cx="2861754" cy="1493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03509" y="872885"/>
            <a:ext cx="820056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বাড়ি থেকে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8109" y="2871506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৭০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4780" y="2833557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৪৭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1153" y="2871506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8109" y="5108467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 ৭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5238" y="5108467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56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40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621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067" y="168212"/>
            <a:ext cx="8445093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" y="1624084"/>
            <a:ext cx="11641541" cy="53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854" y="865296"/>
            <a:ext cx="320129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236" y="865296"/>
            <a:ext cx="2440535" cy="2803771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7079673" y="4037858"/>
            <a:ext cx="431660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575" y="3405606"/>
            <a:ext cx="4914926" cy="3231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আজিবুর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ফুড়ারপার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/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aziburrahman6231@</a:t>
            </a:r>
            <a:r>
              <a:rPr lang="en-US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74" y="963701"/>
            <a:ext cx="1776892" cy="22188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287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377" y="341194"/>
            <a:ext cx="2788450" cy="604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2401" y="1133049"/>
            <a:ext cx="3023845" cy="6543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896" y="96671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56662" y="799055"/>
            <a:ext cx="3407105" cy="5772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5572" y="1267133"/>
            <a:ext cx="795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81348" y="696037"/>
            <a:ext cx="3752640" cy="1240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৪-২=২টি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61" y="2068488"/>
            <a:ext cx="2331593" cy="2432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25" y="1809968"/>
            <a:ext cx="2331593" cy="2432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84" y="1567814"/>
            <a:ext cx="2331593" cy="2432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23" y="2152971"/>
            <a:ext cx="2331593" cy="243299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45049" y="3351448"/>
            <a:ext cx="4108818" cy="873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17" y="4025805"/>
            <a:ext cx="7918402" cy="26118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87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00" y="2816568"/>
            <a:ext cx="1272717" cy="18235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8731" y="281117"/>
            <a:ext cx="4570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1585" y="1567601"/>
            <a:ext cx="9052699" cy="3735916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176" y="2440260"/>
            <a:ext cx="7315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76" y="2636459"/>
            <a:ext cx="1272717" cy="1823593"/>
          </a:xfrm>
          <a:prstGeom prst="rect">
            <a:avLst/>
          </a:prstGeom>
        </p:spPr>
      </p:pic>
      <p:pic>
        <p:nvPicPr>
          <p:cNvPr id="8" name="Picture 7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17"/>
            <a:ext cx="12192000" cy="1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38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0.00023 C -0.00534 0.00046 -0.01042 -0.00023 -0.01563 0.00185 C -0.01745 0.00232 -0.0181 0.00509 -0.0181 0.00741 C -0.0181 0.02153 -0.01784 0.03588 -0.01563 0.04977 C -0.0155 0.05208 -0.01276 0.05255 -0.0112 0.05347 C -0.00912 0.05509 -0.00664 0.05602 -0.00417 0.05718 C -0.0013 0.05671 0.00195 0.05764 0.00442 0.05533 C 0.00534 0.05417 0.00338 0.05162 0.00286 0.04977 C 0.00195 0.04792 0.00091 0.04607 2.91667E-6 0.04421 C 0.00026 0.0382 -0.00782 -0.01319 0.01146 0.00185 C 0.01393 0.0037 0.0151 0.00787 0.01718 0.01111 C 0.01771 0.02037 0.01666 0.02986 0.01849 0.03866 C 0.02005 0.04607 0.03815 0.04792 0.03841 0.04792 C 0.0569 0.0419 0.03294 0.05232 0.04713 0.00185 C 0.04817 -0.00231 0.05364 0.00046 0.0569 -1.11111E-6 C 0.04726 -0.00856 0.05625 -0.00301 0.0513 0.01667 C 0.05026 0.01945 0.05026 0.01042 0.04987 0.00741 C 0.04896 0.00232 0.04765 -0.00255 0.04713 -0.00741 C 0.04661 -0.00949 0.04765 -0.0037 0.0483 -0.00185 C 0.04922 -1.11111E-6 0.05013 0.00185 0.0513 0.0037 C 0.05247 0.01042 0.05455 0.02269 0.0569 0.0294 C 0.05742 0.03148 0.05885 0.0331 0.05976 0.03495 C 0.06276 0.0331 0.06705 0.0331 0.06823 0.0294 C 0.06979 0.0257 0.0664 0.02083 0.06705 0.01667 C 0.06731 0.00486 0.06797 -0.00555 0.07539 -0.01296 C 0.07747 -0.01505 0.07995 -0.01551 0.08255 -0.01667 C 0.0987 -0.00255 0.08593 -0.01574 0.09388 -0.0037 C 0.09544 -0.00116 0.09817 0.0007 0.09961 0.0037 C 0.1013 0.00695 0.10208 0.01134 0.10377 0.01482 C 0.10599 0.01875 0.10872 0.02199 0.1108 0.02593 C 0.11198 0.02755 0.11289 0.0294 0.11393 0.03125 C 0.11406 0.0338 0.11341 0.03773 0.1151 0.03866 C 0.11666 0.03958 0.11679 0.03519 0.11679 0.0331 C 0.11679 0.01968 0.11471 -0.00717 0.11393 -0.02222 C 0.11328 0.01482 0.10638 0.05255 0.11237 0.08866 C 0.11692 0.11644 0.10872 0.0294 0.1181 0.0037 C 0.12161 -0.00648 0.13528 0.00232 0.14375 0.00185 C 0.14375 0.00208 0.14062 0.00903 0.13945 0.01296 C 0.13672 0.02153 0.13646 0.02454 0.13528 0.0331 C 0.13554 0.04676 0.1345 0.06042 0.13672 0.07384 C 0.13685 0.0757 0.13997 0.07732 0.14088 0.0757 C 0.14258 0.07222 0.14166 0.06713 0.14218 0.06273 C 0.14062 0.05625 0.13776 0.04607 0.13776 0.04051 C 0.13789 0.02986 0.14062 0.01968 0.14218 0.00926 C 0.14245 0.00718 0.14245 0.00486 0.14375 0.0037 C 0.14596 0.00139 0.14922 0.00116 0.15234 -1.11111E-6 C 0.15638 0.00116 0.16146 0.00023 0.16484 0.0037 C 0.1681 0.00695 0.17083 0.01852 0.17083 0.01875 C 0.17109 0.01482 0.17083 0.01065 0.17213 0.00741 C 0.17461 0.00046 0.1832 0.00486 0.18633 0.00556 C 0.18802 0.01667 0.19062 0.0294 0.18633 0.04051 C 0.18437 0.0456 0.175 0.04792 0.175 0.04815 C 0.1763 0.05116 0.17734 0.05463 0.17929 0.05718 C 0.1819 0.06134 0.18541 0.06158 0.18932 0.06273 C 0.19153 0.06528 0.19349 0.07199 0.19648 0.07014 C 0.1987 0.06852 0.1931 0.06412 0.19192 0.06088 C 0.1914 0.05926 0.1914 0.05718 0.19062 0.05533 C 0.18893 0.05162 0.18646 0.04815 0.18489 0.04421 C 0.18229 0.0382 0.18177 0.03079 0.17786 0.02593 C 0.17409 0.02083 0.16862 0.01736 0.1664 0.01111 C 0.16523 0.00857 0.16432 0.00625 0.16354 0.0037 C 0.16302 0.00116 0.16315 -0.00162 0.16237 -0.0037 C 0.16106 -0.00602 0.15937 -0.00741 0.15781 -0.00926 C 0.17578 -0.02106 0.16745 -0.0169 0.20781 -0.01111 C 0.21028 -0.01088 0.21237 -0.00741 0.21484 -0.00555 C 0.21341 0.01482 0.21276 0.03519 0.21041 0.05533 C 0.20989 0.06042 0.20976 0.0456 0.20911 0.04051 C 0.20872 0.03681 0.20833 0.0331 0.20781 0.0294 C 0.20677 0.0257 0.2056 0.02222 0.20481 0.01852 C 0.20416 0.01597 0.20377 0.01343 0.20338 0.01111 C 0.2026 0.00787 0.2026 0.00486 0.20195 0.00185 C 0.2013 -0.00092 0.19987 -0.00301 0.19909 -0.00555 C 0.1987 -0.00671 0.19557 -0.01829 0.19648 -0.01852 C 0.19778 -0.01991 0.20729 -0.00949 0.20781 -0.00926 C 0.21393 -0.00741 0.22096 -0.0081 0.2276 -0.00741 C 0.21914 0.01458 0.21718 0.01181 0.22187 0.04051 C 0.22213 0.04306 0.22448 0.04468 0.22617 0.04607 C 0.22747 0.04722 0.22903 0.04745 0.23034 0.04792 C 0.25195 0.04398 0.23476 0.04838 0.22903 0.04421 C 0.22734 0.04306 0.22812 0.03935 0.2276 0.03681 C 0.22903 0.03009 0.22955 0.02292 0.2319 0.01667 C 0.23268 0.01412 0.23476 0.01273 0.2362 0.01111 C 0.23971 0.00695 0.24023 0.00741 0.24466 0.00556 C 0.25508 0.00602 0.26575 0.00509 0.27591 0.00741 C 0.27747 0.00764 0.27565 0.01296 0.27747 0.01296 C 0.27864 0.01296 0.27773 0.0088 0.27864 0.00741 C 0.27968 0.00602 0.28177 0.00602 0.28307 0.00556 C 0.28633 0.00741 0.29036 0.00787 0.2931 0.01111 C 0.29427 0.01273 0.29427 0.01597 0.29427 0.01852 C 0.29427 0.0419 0.29791 0.03843 0.2888 0.04236 C 0.2832 0.0419 0.27799 0.04306 0.27317 0.04051 C 0.26393 0.03634 0.26679 0.03171 0.26458 0.02408 C 0.26289 0.01898 0.26015 0.01435 0.25872 0.00926 C 0.25651 0.00046 0.25807 0.00533 0.25481 -0.00555 C 0.25781 -0.00625 0.26133 -0.00717 0.26458 -0.00741 C 0.27435 -0.00833 0.28463 -0.00764 0.29427 -0.00926 C 0.29596 -0.00949 0.29713 -0.01204 0.2987 -0.01296 C 0.30013 -0.01389 0.30156 -0.01412 0.30286 -0.01481 C 0.30521 -0.01597 0.30768 -0.01736 0.31015 -0.01852 C 0.31041 -0.00741 0.30599 0.00602 0.31146 0.01482 C 0.33672 0.05579 0.33515 -0.02222 0.33151 0.04236 C 0.32409 0.04097 0.3108 0.0419 0.32435 0.02037 C 0.32617 0.0169 0.33099 0.02153 0.33424 0.02222 C 0.33659 0.02523 0.33932 0.02778 0.34127 0.03125 C 0.34987 0.04815 0.33307 0.0294 0.34843 0.04421 C 0.35117 0.03889 0.35612 0.0294 0.3569 0.02408 C 0.35781 0.01597 0.35599 0.00787 0.3556 -1.11111E-6 C 0.3569 -0.00139 0.3582 -0.00278 0.35989 -0.0037 C 0.3612 -0.00463 0.36276 -0.00463 0.36419 -0.00555 C 0.36562 -0.00717 0.36692 -0.00926 0.36823 -0.01111 C 0.36888 -0.0088 0.36914 -0.00625 0.36992 -0.0037 C 0.37083 0.0007 0.37356 0.00463 0.37409 0.00926 C 0.37422 0.01158 0.37317 0.01412 0.37265 0.01667 C 0.372 0.01968 0.37161 0.02269 0.37135 0.02593 C 0.37083 0.01783 0.37083 0.00972 0.36992 0.00185 C 0.36901 -0.00463 0.36549 -0.01018 0.36549 -0.01667 C 0.36549 -0.01875 0.36823 -0.01551 0.36992 -0.01481 C 0.37083 -0.01296 0.37096 -0.01042 0.37265 -0.00926 C 0.375 -0.00764 0.37812 -0.0081 0.38112 -0.00741 C 0.3845 -0.00671 0.38776 -0.00625 0.39114 -0.00555 C 0.39922 -0.00625 0.40729 -0.00648 0.41536 -0.00741 C 0.41666 -0.00764 0.41823 -0.00833 0.41966 -0.00926 C 0.42096 -0.01042 0.42539 -0.01296 0.4237 -0.01296 C 0.42083 -0.01296 0.41823 -0.01065 0.41536 -0.00926 C 0.41419 -0.00555 0.41367 -0.00185 0.4125 0.00185 C 0.41172 0.0037 0.41002 0.00509 0.40963 0.00741 C 0.40859 0.01158 0.40872 0.01597 0.4082 0.02037 C 0.40794 0.02269 0.40729 0.02523 0.40703 0.02778 C 0.40729 0.03449 0.40586 0.0419 0.4082 0.04792 C 0.41015 0.0544 0.41966 0.06273 0.41966 0.06296 C 0.42474 0.06227 0.43008 0.0625 0.43515 0.06088 C 0.43659 0.06042 0.43242 0.05972 0.43099 0.05903 C 0.42903 0.05833 0.42708 0.05787 0.42526 0.05718 C 0.42461 0.04583 0.42174 0.01458 0.42526 0.0037 C 0.42643 -0.00023 0.43099 -1.11111E-6 0.43385 -0.00185 C 0.43606 -0.01643 0.43463 -0.02338 0.45664 -0.00555 C 0.45924 -0.00324 0.44987 -0.00301 0.44661 -0.00185 C 0.44284 -0.00069 0.43893 0.00046 0.43515 0.00185 C 0.43385 0.00301 0.4319 0.0037 0.43099 0.00556 C 0.42981 0.00764 0.43008 0.01042 0.42942 0.01296 C 0.42903 0.01482 0.42838 0.01667 0.42812 0.01852 C 0.42942 0.02454 0.43099 0.03079 0.43242 0.03681 C 0.43294 0.03935 0.43268 0.04213 0.43385 0.04421 C 0.43828 0.0537 0.43932 0.05116 0.44661 0.05347 C 0.4539 0.05602 0.45807 0.05787 0.46523 0.06088 L 0.47929 0.05903 C 0.48112 0.05764 0.47747 0.05394 0.47656 0.05162 C 0.47109 0.04213 0.47304 0.05046 0.4694 0.04051 C 0.46862 0.03889 0.46836 0.03704 0.46771 0.03495 C 0.46666 0.03009 0.46601 0.025 0.46523 0.02037 C 0.46445 0.01759 0.46315 0.01528 0.46211 0.01296 C 0.46172 0.01968 0.46211 0.02662 0.46093 0.0331 C 0.46002 0.03565 0.45742 0.03681 0.45664 0.03866 C 0.4457 0.05671 0.45104 0.04908 0.46211 0.04236 C 0.46354 0.04167 0.46523 0.0412 0.46653 0.04051 C 0.47018 0.03588 0.47656 0.02824 0.47773 0.02222 C 0.47968 0.01389 0.47877 0.00486 0.47929 -0.0037 C 0.48541 -0.00255 0.49192 -0.00255 0.49778 -1.11111E-6 C 0.49961 0.0007 0.49388 0.00093 0.49231 0.00185 C 0.48997 0.00278 0.48815 0.0044 0.48633 0.00556 C 0.48502 0.00625 0.48359 0.00671 0.48216 0.00741 C 0.4707 0.02199 0.47409 0.0132 0.47226 0.0331 C 0.47304 0.04236 0.47174 0.05278 0.47487 0.06088 C 0.47682 0.06482 0.48138 0.06458 0.48502 0.06458 C 0.49127 0.06458 0.49726 0.06227 0.50338 0.06088 C 0.50182 0.05787 0.50143 0.05347 0.49935 0.05162 C 0.49336 0.04769 0.48502 0.0507 0.48086 0.04421 C 0.47773 0.04005 0.48593 0.02083 0.48789 0.01667 C 0.48815 0.01296 0.4875 0.00833 0.48932 0.00556 C 0.49023 0.00394 0.49231 0.00648 0.49336 0.00741 C 0.49635 0.00949 0.50182 0.01482 0.50182 0.01505 C 0.50221 0.01227 0.50221 0.00949 0.50338 0.00741 C 0.50429 0.00556 0.50677 0.00556 0.50781 0.0037 C 0.50989 -0.00162 0.51198 -0.01296 0.51198 -0.01273 C 0.51458 -0.00301 0.5125 -0.01157 0.51497 0.00185 C 0.51601 0.00972 0.51771 0.01783 0.51927 0.02593 C 0.51705 0.02639 0.51497 0.02616 0.51328 0.02778 C 0.51041 0.03102 0.51315 0.0456 0.51328 0.04607 C 0.51797 0.04421 0.5194 0.04537 0.51927 0.03681 C 0.51875 0.01829 0.51705 -1.11111E-6 0.51627 -0.01852 C 0.51875 -0.02106 0.52018 -0.02546 0.5233 -0.02592 C 0.53099 -0.02685 0.52955 -0.01875 0.53333 -0.01481 C 0.5358 -0.01227 0.53906 -0.0118 0.54192 -0.00926 C 0.54479 -0.00625 0.55221 0.00278 0.55481 0.00926 C 0.55534 0.01088 0.55547 0.01296 0.55651 0.01482 C 0.55429 0.02408 0.5539 0.03426 0.55039 0.04236 C 0.54856 0.04676 0.54349 0.04676 0.54036 0.04977 C 0.52461 0.06528 0.53867 0.05556 0.53047 0.06088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0.00023 C -0.00534 0.00046 -0.01042 -0.00023 -0.01563 0.00185 C -0.01745 0.00232 -0.0181 0.00509 -0.0181 0.00741 C -0.0181 0.02153 -0.01784 0.03588 -0.01563 0.04977 C -0.0155 0.05208 -0.01276 0.05255 -0.0112 0.05347 C -0.00912 0.05509 -0.00664 0.05602 -0.00417 0.05718 C -0.0013 0.05671 0.00195 0.05764 0.00442 0.05533 C 0.00534 0.05417 0.00338 0.05162 0.00286 0.04977 C 0.00195 0.04792 0.00091 0.04607 2.91667E-6 0.04421 C 0.00026 0.0382 -0.00782 -0.01319 0.01146 0.00185 C 0.01393 0.0037 0.0151 0.00787 0.01718 0.01111 C 0.01771 0.02037 0.01666 0.02986 0.01849 0.03866 C 0.02005 0.04607 0.03815 0.04792 0.03841 0.04792 C 0.0569 0.0419 0.03294 0.05232 0.04713 0.00185 C 0.04817 -0.00231 0.05364 0.00046 0.0569 -1.11111E-6 C 0.04726 -0.00856 0.05625 -0.00301 0.0513 0.01667 C 0.05026 0.01945 0.05026 0.01042 0.04987 0.00741 C 0.04896 0.00232 0.04765 -0.00255 0.04713 -0.00741 C 0.04661 -0.00949 0.04765 -0.0037 0.0483 -0.00185 C 0.04922 -1.11111E-6 0.05013 0.00185 0.0513 0.0037 C 0.05247 0.01042 0.05455 0.02269 0.0569 0.0294 C 0.05742 0.03148 0.05885 0.0331 0.05976 0.03495 C 0.06276 0.0331 0.06705 0.0331 0.06823 0.0294 C 0.06979 0.0257 0.0664 0.02083 0.06705 0.01667 C 0.06731 0.00486 0.06797 -0.00555 0.07539 -0.01296 C 0.07747 -0.01505 0.07995 -0.01551 0.08255 -0.01667 C 0.0987 -0.00255 0.08593 -0.01574 0.09388 -0.0037 C 0.09544 -0.00116 0.09817 0.0007 0.09961 0.0037 C 0.1013 0.00695 0.10208 0.01134 0.10377 0.01482 C 0.10599 0.01875 0.10872 0.02199 0.1108 0.02593 C 0.11198 0.02755 0.11289 0.0294 0.11393 0.03125 C 0.11406 0.0338 0.11341 0.03773 0.1151 0.03866 C 0.11666 0.03958 0.11679 0.03519 0.11679 0.0331 C 0.11679 0.01968 0.11471 -0.00717 0.11393 -0.02222 C 0.11328 0.01482 0.10638 0.05255 0.11237 0.08866 C 0.11692 0.11644 0.10872 0.0294 0.1181 0.0037 C 0.12161 -0.00648 0.13528 0.00232 0.14375 0.00185 C 0.14375 0.00208 0.14062 0.00903 0.13945 0.01296 C 0.13672 0.02153 0.13646 0.02454 0.13528 0.0331 C 0.13554 0.04676 0.1345 0.06042 0.13672 0.07384 C 0.13685 0.0757 0.13997 0.07732 0.14088 0.0757 C 0.14258 0.07222 0.14166 0.06713 0.14218 0.06273 C 0.14062 0.05625 0.13776 0.04607 0.13776 0.04051 C 0.13789 0.02986 0.14062 0.01968 0.14218 0.00926 C 0.14245 0.00718 0.14245 0.00486 0.14375 0.0037 C 0.14596 0.00139 0.14922 0.00116 0.15234 -1.11111E-6 C 0.15638 0.00116 0.16146 0.00023 0.16484 0.0037 C 0.1681 0.00695 0.17083 0.01852 0.17083 0.01875 C 0.17109 0.01482 0.17083 0.01065 0.17213 0.00741 C 0.17461 0.00046 0.1832 0.00486 0.18633 0.00556 C 0.18802 0.01667 0.19062 0.0294 0.18633 0.04051 C 0.18437 0.0456 0.175 0.04792 0.175 0.04815 C 0.1763 0.05116 0.17734 0.05463 0.17929 0.05718 C 0.1819 0.06134 0.18541 0.06158 0.18932 0.06273 C 0.19153 0.06528 0.19349 0.07199 0.19648 0.07014 C 0.1987 0.06852 0.1931 0.06412 0.19192 0.06088 C 0.1914 0.05926 0.1914 0.05718 0.19062 0.05533 C 0.18893 0.05162 0.18646 0.04815 0.18489 0.04421 C 0.18229 0.0382 0.18177 0.03079 0.17786 0.02593 C 0.17409 0.02083 0.16862 0.01736 0.1664 0.01111 C 0.16523 0.00857 0.16432 0.00625 0.16354 0.0037 C 0.16302 0.00116 0.16315 -0.00162 0.16237 -0.0037 C 0.16106 -0.00602 0.15937 -0.00741 0.15781 -0.00926 C 0.17578 -0.02106 0.16745 -0.0169 0.20781 -0.01111 C 0.21028 -0.01088 0.21237 -0.00741 0.21484 -0.00555 C 0.21341 0.01482 0.21276 0.03519 0.21041 0.05533 C 0.20989 0.06042 0.20976 0.0456 0.20911 0.04051 C 0.20872 0.03681 0.20833 0.0331 0.20781 0.0294 C 0.20677 0.0257 0.2056 0.02222 0.20481 0.01852 C 0.20416 0.01597 0.20377 0.01343 0.20338 0.01111 C 0.2026 0.00787 0.2026 0.00486 0.20195 0.00185 C 0.2013 -0.00092 0.19987 -0.00301 0.19909 -0.00555 C 0.1987 -0.00671 0.19557 -0.01829 0.19648 -0.01852 C 0.19778 -0.01991 0.20729 -0.00949 0.20781 -0.00926 C 0.21393 -0.00741 0.22096 -0.0081 0.2276 -0.00741 C 0.21914 0.01458 0.21718 0.01181 0.22187 0.04051 C 0.22213 0.04306 0.22448 0.04468 0.22617 0.04607 C 0.22747 0.04722 0.22903 0.04745 0.23034 0.04792 C 0.25195 0.04398 0.23476 0.04838 0.22903 0.04421 C 0.22734 0.04306 0.22812 0.03935 0.2276 0.03681 C 0.22903 0.03009 0.22955 0.02292 0.2319 0.01667 C 0.23268 0.01412 0.23476 0.01273 0.2362 0.01111 C 0.23971 0.00695 0.24023 0.00741 0.24466 0.00556 C 0.25508 0.00602 0.26575 0.00509 0.27591 0.00741 C 0.27747 0.00764 0.27565 0.01296 0.27747 0.01296 C 0.27864 0.01296 0.27773 0.0088 0.27864 0.00741 C 0.27968 0.00602 0.28177 0.00602 0.28307 0.00556 C 0.28633 0.00741 0.29036 0.00787 0.2931 0.01111 C 0.29427 0.01273 0.29427 0.01597 0.29427 0.01852 C 0.29427 0.0419 0.29791 0.03843 0.2888 0.04236 C 0.2832 0.0419 0.27799 0.04306 0.27317 0.04051 C 0.26393 0.03634 0.26679 0.03171 0.26458 0.02408 C 0.26289 0.01898 0.26015 0.01435 0.25872 0.00926 C 0.25651 0.00046 0.25807 0.00533 0.25481 -0.00555 C 0.25781 -0.00625 0.26133 -0.00717 0.26458 -0.00741 C 0.27435 -0.00833 0.28463 -0.00764 0.29427 -0.00926 C 0.29596 -0.00949 0.29713 -0.01204 0.2987 -0.01296 C 0.30013 -0.01389 0.30156 -0.01412 0.30286 -0.01481 C 0.30521 -0.01597 0.30768 -0.01736 0.31015 -0.01852 C 0.31041 -0.00741 0.30599 0.00602 0.31146 0.01482 C 0.33672 0.05579 0.33515 -0.02222 0.33151 0.04236 C 0.32409 0.04097 0.3108 0.0419 0.32435 0.02037 C 0.32617 0.0169 0.33099 0.02153 0.33424 0.02222 C 0.33659 0.02523 0.33932 0.02778 0.34127 0.03125 C 0.34987 0.04815 0.33307 0.0294 0.34843 0.04421 C 0.35117 0.03889 0.35612 0.0294 0.3569 0.02408 C 0.35781 0.01597 0.35599 0.00787 0.3556 -1.11111E-6 C 0.3569 -0.00139 0.3582 -0.00278 0.35989 -0.0037 C 0.3612 -0.00463 0.36276 -0.00463 0.36419 -0.00555 C 0.36562 -0.00717 0.36692 -0.00926 0.36823 -0.01111 C 0.36888 -0.0088 0.36914 -0.00625 0.36992 -0.0037 C 0.37083 0.0007 0.37356 0.00463 0.37409 0.00926 C 0.37422 0.01158 0.37317 0.01412 0.37265 0.01667 C 0.372 0.01968 0.37161 0.02269 0.37135 0.02593 C 0.37083 0.01783 0.37083 0.00972 0.36992 0.00185 C 0.36901 -0.00463 0.36549 -0.01018 0.36549 -0.01667 C 0.36549 -0.01875 0.36823 -0.01551 0.36992 -0.01481 C 0.37083 -0.01296 0.37096 -0.01042 0.37265 -0.00926 C 0.375 -0.00764 0.37812 -0.0081 0.38112 -0.00741 C 0.3845 -0.00671 0.38776 -0.00625 0.39114 -0.00555 C 0.39922 -0.00625 0.40729 -0.00648 0.41536 -0.00741 C 0.41666 -0.00764 0.41823 -0.00833 0.41966 -0.00926 C 0.42096 -0.01042 0.42539 -0.01296 0.4237 -0.01296 C 0.42083 -0.01296 0.41823 -0.01065 0.41536 -0.00926 C 0.41419 -0.00555 0.41367 -0.00185 0.4125 0.00185 C 0.41172 0.0037 0.41002 0.00509 0.40963 0.00741 C 0.40859 0.01158 0.40872 0.01597 0.4082 0.02037 C 0.40794 0.02269 0.40729 0.02523 0.40703 0.02778 C 0.40729 0.03449 0.40586 0.0419 0.4082 0.04792 C 0.41015 0.0544 0.41966 0.06273 0.41966 0.06296 C 0.42474 0.06227 0.43008 0.0625 0.43515 0.06088 C 0.43659 0.06042 0.43242 0.05972 0.43099 0.05903 C 0.42903 0.05833 0.42708 0.05787 0.42526 0.05718 C 0.42461 0.04583 0.42174 0.01458 0.42526 0.0037 C 0.42643 -0.00023 0.43099 -1.11111E-6 0.43385 -0.00185 C 0.43606 -0.01643 0.43463 -0.02338 0.45664 -0.00555 C 0.45924 -0.00324 0.44987 -0.00301 0.44661 -0.00185 C 0.44284 -0.00069 0.43893 0.00046 0.43515 0.00185 C 0.43385 0.00301 0.4319 0.0037 0.43099 0.00556 C 0.42981 0.00764 0.43008 0.01042 0.42942 0.01296 C 0.42903 0.01482 0.42838 0.01667 0.42812 0.01852 C 0.42942 0.02454 0.43099 0.03079 0.43242 0.03681 C 0.43294 0.03935 0.43268 0.04213 0.43385 0.04421 C 0.43828 0.0537 0.43932 0.05116 0.44661 0.05347 C 0.4539 0.05602 0.45807 0.05787 0.46523 0.06088 L 0.47929 0.05903 C 0.48112 0.05764 0.47747 0.05394 0.47656 0.05162 C 0.47109 0.04213 0.47304 0.05046 0.4694 0.04051 C 0.46862 0.03889 0.46836 0.03704 0.46771 0.03495 C 0.46666 0.03009 0.46601 0.025 0.46523 0.02037 C 0.46445 0.01759 0.46315 0.01528 0.46211 0.01296 C 0.46172 0.01968 0.46211 0.02662 0.46093 0.0331 C 0.46002 0.03565 0.45742 0.03681 0.45664 0.03866 C 0.4457 0.05671 0.45104 0.04908 0.46211 0.04236 C 0.46354 0.04167 0.46523 0.0412 0.46653 0.04051 C 0.47018 0.03588 0.47656 0.02824 0.47773 0.02222 C 0.47968 0.01389 0.47877 0.00486 0.47929 -0.0037 C 0.48541 -0.00255 0.49192 -0.00255 0.49778 -1.11111E-6 C 0.49961 0.0007 0.49388 0.00093 0.49231 0.00185 C 0.48997 0.00278 0.48815 0.0044 0.48633 0.00556 C 0.48502 0.00625 0.48359 0.00671 0.48216 0.00741 C 0.4707 0.02199 0.47409 0.0132 0.47226 0.0331 C 0.47304 0.04236 0.47174 0.05278 0.47487 0.06088 C 0.47682 0.06482 0.48138 0.06458 0.48502 0.06458 C 0.49127 0.06458 0.49726 0.06227 0.50338 0.06088 C 0.50182 0.05787 0.50143 0.05347 0.49935 0.05162 C 0.49336 0.04769 0.48502 0.0507 0.48086 0.04421 C 0.47773 0.04005 0.48593 0.02083 0.48789 0.01667 C 0.48815 0.01296 0.4875 0.00833 0.48932 0.00556 C 0.49023 0.00394 0.49231 0.00648 0.49336 0.00741 C 0.49635 0.00949 0.50182 0.01482 0.50182 0.01505 C 0.50221 0.01227 0.50221 0.00949 0.50338 0.00741 C 0.50429 0.00556 0.50677 0.00556 0.50781 0.0037 C 0.50989 -0.00162 0.51198 -0.01296 0.51198 -0.01273 C 0.51458 -0.00301 0.5125 -0.01157 0.51497 0.00185 C 0.51601 0.00972 0.51771 0.01783 0.51927 0.02593 C 0.51705 0.02639 0.51497 0.02616 0.51328 0.02778 C 0.51041 0.03102 0.51315 0.0456 0.51328 0.04607 C 0.51797 0.04421 0.5194 0.04537 0.51927 0.03681 C 0.51875 0.01829 0.51705 -1.11111E-6 0.51627 -0.01852 C 0.51875 -0.02106 0.52018 -0.02546 0.5233 -0.02592 C 0.53099 -0.02685 0.52955 -0.01875 0.53333 -0.01481 C 0.5358 -0.01227 0.53906 -0.0118 0.54192 -0.00926 C 0.54479 -0.00625 0.55221 0.00278 0.55481 0.00926 C 0.55534 0.01088 0.55547 0.01296 0.55651 0.01482 C 0.55429 0.02408 0.5539 0.03426 0.55039 0.04236 C 0.54856 0.04676 0.54349 0.04676 0.54036 0.04977 C 0.52461 0.06528 0.53867 0.05556 0.53047 0.06088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1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532" y="93514"/>
            <a:ext cx="4570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7558" y="1166452"/>
            <a:ext cx="8106706" cy="4291973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7667" y="2758441"/>
            <a:ext cx="7315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3517"/>
            <a:ext cx="12192000" cy="1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5285" y="894579"/>
            <a:ext cx="3385805" cy="844062"/>
          </a:xfrm>
          <a:prstGeom prst="rect">
            <a:avLst/>
          </a:prstGeom>
          <a:solidFill>
            <a:srgbClr val="E0F3F4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062" y="2284962"/>
            <a:ext cx="82052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3"/>
            <a:r>
              <a:rPr lang="en-US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000" b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563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.২.১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হাতে না রেখে দুই অংক বিশিষ্ট 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অনূর্ধ্ব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উপর-নিচে ও পাশাপাশি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3115863" y="209909"/>
            <a:ext cx="50000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উপকরণের ব্যবহার </a:t>
            </a:r>
            <a:endParaRPr lang="bn-IN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r="2502" b="4112"/>
          <a:stretch/>
        </p:blipFill>
        <p:spPr>
          <a:xfrm>
            <a:off x="983838" y="1591778"/>
            <a:ext cx="4264049" cy="3687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52" y="1591778"/>
            <a:ext cx="4063845" cy="3687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844526" y="5744319"/>
            <a:ext cx="8421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 কক্ষে কাঠি ও মার্বেলের মাধ্যমে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ধারণা প্রদান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4149152" y="543176"/>
            <a:ext cx="3384788" cy="830997"/>
          </a:xfrm>
          <a:prstGeom prst="rect">
            <a:avLst/>
          </a:prstGeom>
          <a:solidFill>
            <a:srgbClr val="FF8427">
              <a:lumMod val="20000"/>
              <a:lumOff val="80000"/>
            </a:srgbClr>
          </a:solidFill>
          <a:ln w="12700" cap="flat" cmpd="sng" algn="ctr">
            <a:solidFill>
              <a:srgbClr val="E84C2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800" b="0" i="0" u="none" strike="noStrike" kern="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অর্ধ-বাস্তব পর্যায়  </a:t>
            </a:r>
            <a:endParaRPr kumimoji="0" lang="bn-IN" sz="4000" b="0" i="0" u="none" strike="noStrike" kern="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4207" y="1610502"/>
            <a:ext cx="5407534" cy="1630597"/>
            <a:chOff x="1088389" y="1832175"/>
            <a:chExt cx="5407534" cy="1630597"/>
          </a:xfrm>
        </p:grpSpPr>
        <p:pic>
          <p:nvPicPr>
            <p:cNvPr id="4" name="Picture 3" descr="plokiokj.png"/>
            <p:cNvPicPr>
              <a:picLocks noChangeAspect="1"/>
            </p:cNvPicPr>
            <p:nvPr/>
          </p:nvPicPr>
          <p:blipFill>
            <a:blip r:embed="rId2"/>
            <a:srcRect r="31250"/>
            <a:stretch>
              <a:fillRect/>
            </a:stretch>
          </p:blipFill>
          <p:spPr>
            <a:xfrm>
              <a:off x="3442586" y="1857883"/>
              <a:ext cx="1572965" cy="160488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5049024" y="1856096"/>
              <a:ext cx="1446899" cy="1533666"/>
              <a:chOff x="5078863" y="1864607"/>
              <a:chExt cx="1446899" cy="1533666"/>
            </a:xfrm>
          </p:grpSpPr>
          <p:pic>
            <p:nvPicPr>
              <p:cNvPr id="7" name="Picture 6" descr="p20004b74g128001.jpg"/>
              <p:cNvPicPr>
                <a:picLocks noChangeAspect="1"/>
              </p:cNvPicPr>
              <p:nvPr/>
            </p:nvPicPr>
            <p:blipFill>
              <a:blip r:embed="rId3"/>
              <a:srcRect l="73943" t="78365" r="20790" b="8480"/>
              <a:stretch>
                <a:fillRect/>
              </a:stretch>
            </p:blipFill>
            <p:spPr>
              <a:xfrm>
                <a:off x="5539751" y="1864607"/>
                <a:ext cx="502976" cy="1533666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5078863" y="1864607"/>
                <a:ext cx="1446899" cy="1533666"/>
                <a:chOff x="4665921" y="1859081"/>
                <a:chExt cx="1446899" cy="1533666"/>
              </a:xfrm>
            </p:grpSpPr>
            <p:pic>
              <p:nvPicPr>
                <p:cNvPr id="9" name="Picture 8" descr="p20004b74g128001.jpg"/>
                <p:cNvPicPr>
                  <a:picLocks noChangeAspect="1"/>
                </p:cNvPicPr>
                <p:nvPr/>
              </p:nvPicPr>
              <p:blipFill>
                <a:blip r:embed="rId3"/>
                <a:srcRect l="73943" t="78365" r="20790" b="8480"/>
                <a:stretch>
                  <a:fillRect/>
                </a:stretch>
              </p:blipFill>
              <p:spPr>
                <a:xfrm>
                  <a:off x="4665921" y="1859081"/>
                  <a:ext cx="502976" cy="1533666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0" name="Picture 9" descr="p20004b74g128001.jpg"/>
                <p:cNvPicPr>
                  <a:picLocks noChangeAspect="1"/>
                </p:cNvPicPr>
                <p:nvPr/>
              </p:nvPicPr>
              <p:blipFill>
                <a:blip r:embed="rId3"/>
                <a:srcRect l="73943" t="78365" r="20790" b="8480"/>
                <a:stretch>
                  <a:fillRect/>
                </a:stretch>
              </p:blipFill>
              <p:spPr>
                <a:xfrm>
                  <a:off x="5609844" y="1859081"/>
                  <a:ext cx="502976" cy="1533666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pic>
          <p:nvPicPr>
            <p:cNvPr id="6" name="Picture 5" descr="plokiokj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8389" y="1832175"/>
              <a:ext cx="2287949" cy="160488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6283528" y="2047313"/>
            <a:ext cx="1447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73115" y="1623141"/>
            <a:ext cx="2671507" cy="1649209"/>
            <a:chOff x="7032892" y="1778210"/>
            <a:chExt cx="2681450" cy="1905000"/>
          </a:xfrm>
        </p:grpSpPr>
        <p:grpSp>
          <p:nvGrpSpPr>
            <p:cNvPr id="13" name="Group 16"/>
            <p:cNvGrpSpPr/>
            <p:nvPr/>
          </p:nvGrpSpPr>
          <p:grpSpPr>
            <a:xfrm>
              <a:off x="8776767" y="1778210"/>
              <a:ext cx="937575" cy="1905000"/>
              <a:chOff x="7696200" y="152400"/>
              <a:chExt cx="990600" cy="1905000"/>
            </a:xfrm>
          </p:grpSpPr>
          <p:pic>
            <p:nvPicPr>
              <p:cNvPr id="15" name="Picture 14" descr="p20004b74g128001.jpg"/>
              <p:cNvPicPr>
                <a:picLocks noChangeAspect="1"/>
              </p:cNvPicPr>
              <p:nvPr/>
            </p:nvPicPr>
            <p:blipFill>
              <a:blip r:embed="rId3"/>
              <a:srcRect l="73943" t="78365" r="20790" b="8480"/>
              <a:stretch>
                <a:fillRect/>
              </a:stretch>
            </p:blipFill>
            <p:spPr>
              <a:xfrm>
                <a:off x="81534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Picture 15" descr="p20004b74g128001.jpg"/>
              <p:cNvPicPr>
                <a:picLocks noChangeAspect="1"/>
              </p:cNvPicPr>
              <p:nvPr/>
            </p:nvPicPr>
            <p:blipFill>
              <a:blip r:embed="rId3"/>
              <a:srcRect l="73943" t="78365" r="20790" b="8480"/>
              <a:stretch>
                <a:fillRect/>
              </a:stretch>
            </p:blipFill>
            <p:spPr>
              <a:xfrm>
                <a:off x="76962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4" name="Picture 13" descr="plokiokj.png"/>
            <p:cNvPicPr>
              <a:picLocks noChangeAspect="1"/>
            </p:cNvPicPr>
            <p:nvPr/>
          </p:nvPicPr>
          <p:blipFill>
            <a:blip r:embed="rId2"/>
            <a:srcRect r="31250"/>
            <a:stretch>
              <a:fillRect/>
            </a:stretch>
          </p:blipFill>
          <p:spPr>
            <a:xfrm>
              <a:off x="7032892" y="1778210"/>
              <a:ext cx="1676400" cy="187642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210765" y="3445654"/>
            <a:ext cx="25355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৫৬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21663" y="3445654"/>
            <a:ext cx="17918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982" y="5063738"/>
            <a:ext cx="271039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11383" y="4480748"/>
            <a:ext cx="3006236" cy="1604889"/>
            <a:chOff x="3742110" y="5013670"/>
            <a:chExt cx="3006236" cy="1604889"/>
          </a:xfrm>
        </p:grpSpPr>
        <p:pic>
          <p:nvPicPr>
            <p:cNvPr id="21" name="Picture 20" descr="plokiokj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2110" y="5013670"/>
              <a:ext cx="2287949" cy="16048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6243498" y="5013671"/>
              <a:ext cx="504848" cy="14963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8335677" y="4929249"/>
            <a:ext cx="197782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3961831" y="161859"/>
            <a:ext cx="41568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dash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182" y="1789182"/>
            <a:ext cx="1093839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3110" y="1789182"/>
            <a:ext cx="1039761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3431" y="2199434"/>
                <a:ext cx="24384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IN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  ৪</a:t>
                </a:r>
                <a:endParaRPr lang="en-US" sz="6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431" y="2199434"/>
                <a:ext cx="2438400" cy="2123658"/>
              </a:xfrm>
              <a:prstGeom prst="rect">
                <a:avLst/>
              </a:prstGeom>
              <a:blipFill>
                <a:blip r:embed="rId2"/>
                <a:stretch>
                  <a:fillRect l="-17250" t="-10345" r="-9000" b="-21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155108" y="2199434"/>
            <a:ext cx="27864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33461" y="2199434"/>
            <a:ext cx="27864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77494" y="2199434"/>
            <a:ext cx="27864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30271" y="476488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2271" y="4750672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63521" y="4420427"/>
            <a:ext cx="2667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3418" y="1829439"/>
            <a:ext cx="671789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প্রথমে আমরা এককের অংক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6271" y="2917209"/>
            <a:ext cx="151045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9177" y="2929255"/>
            <a:ext cx="1388568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80854" y="2917209"/>
            <a:ext cx="1226438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61710" y="2929255"/>
            <a:ext cx="144749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6271" y="3954445"/>
            <a:ext cx="667316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এখন আমরা দশকের অংক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3418" y="4945944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9648" y="4945944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58518" y="4931736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19486" y="4931736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63618" y="4903655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27349" y="2929255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623060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294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19</cp:revision>
  <dcterms:created xsi:type="dcterms:W3CDTF">2021-08-12T14:42:13Z</dcterms:created>
  <dcterms:modified xsi:type="dcterms:W3CDTF">2021-08-12T15:39:13Z</dcterms:modified>
</cp:coreProperties>
</file>