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sldIdLst>
    <p:sldId id="321" r:id="rId2"/>
    <p:sldId id="355" r:id="rId3"/>
    <p:sldId id="263" r:id="rId4"/>
    <p:sldId id="273" r:id="rId5"/>
    <p:sldId id="316" r:id="rId6"/>
    <p:sldId id="323" r:id="rId7"/>
    <p:sldId id="338" r:id="rId8"/>
    <p:sldId id="339" r:id="rId9"/>
    <p:sldId id="340" r:id="rId10"/>
    <p:sldId id="335" r:id="rId11"/>
    <p:sldId id="326" r:id="rId12"/>
    <p:sldId id="354" r:id="rId13"/>
    <p:sldId id="345" r:id="rId14"/>
    <p:sldId id="347" r:id="rId15"/>
    <p:sldId id="341" r:id="rId16"/>
    <p:sldId id="346" r:id="rId17"/>
    <p:sldId id="351" r:id="rId18"/>
    <p:sldId id="352" r:id="rId19"/>
    <p:sldId id="342" r:id="rId20"/>
    <p:sldId id="344" r:id="rId21"/>
    <p:sldId id="353" r:id="rId22"/>
    <p:sldId id="348" r:id="rId23"/>
    <p:sldId id="34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33CC"/>
    <a:srgbClr val="CC3300"/>
    <a:srgbClr val="800000"/>
    <a:srgbClr val="D60093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756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g"/><Relationship Id="rId4" Type="http://schemas.openxmlformats.org/officeDocument/2006/relationships/image" Target="../media/image25.jpg"/><Relationship Id="rId9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828800" y="685800"/>
            <a:ext cx="1905000" cy="1981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ghshed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09800" y="685800"/>
            <a:ext cx="1066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</a:t>
            </a:r>
            <a:endParaRPr lang="en-US" sz="115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029200" y="685800"/>
            <a:ext cx="1981200" cy="1981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305800" y="685800"/>
            <a:ext cx="1993232" cy="1981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105400" y="914400"/>
            <a:ext cx="60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chemeClr val="accent5">
                    <a:lumMod val="75000"/>
                  </a:schemeClr>
                </a:solidFill>
              </a:rPr>
              <a:t>ভে</a:t>
            </a:r>
            <a:endParaRPr lang="en-US" sz="9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34400" y="1066800"/>
            <a:ext cx="60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solidFill>
                  <a:schemeClr val="accent5">
                    <a:lumMod val="75000"/>
                  </a:schemeClr>
                </a:solidFill>
              </a:rPr>
              <a:t>চ্ছা</a:t>
            </a:r>
            <a:endParaRPr lang="en-US" sz="8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5600"/>
            <a:ext cx="12192000" cy="392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87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200400" y="2286000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আমাদের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যোগায়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8458200" y="304800"/>
            <a:ext cx="3276600" cy="914400"/>
          </a:xfrm>
          <a:prstGeom prst="cloudCallout">
            <a:avLst>
              <a:gd name="adj1" fmla="val -34808"/>
              <a:gd name="adj2" fmla="val 8684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10000"/>
            <a:ext cx="3620035" cy="24384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185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533400"/>
            <a:ext cx="327660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1600200" y="3429000"/>
            <a:ext cx="728868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ভাত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4419600" y="5867400"/>
            <a:ext cx="728868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আলু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8077200" y="6019800"/>
            <a:ext cx="805068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রুটি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9753600" y="3124200"/>
            <a:ext cx="881268" cy="4439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মুড়ি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14400"/>
            <a:ext cx="2438400" cy="2133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429000"/>
            <a:ext cx="2870802" cy="22229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5" t="13886" r="13893" b="11125"/>
          <a:stretch/>
        </p:blipFill>
        <p:spPr>
          <a:xfrm>
            <a:off x="8686800" y="685800"/>
            <a:ext cx="2882348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657600"/>
            <a:ext cx="2209800" cy="193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21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685800"/>
            <a:ext cx="304800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শ্বেতসার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2057400"/>
            <a:ext cx="8915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সহজপাচ্য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কর্মক্ষমতা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মানবদেহে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৩০০-৪০০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কিলোক্যালরি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গ্লুকোজ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186410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762000"/>
            <a:ext cx="434340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শর্করার অভাবজনিত রোগ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2057400"/>
            <a:ext cx="10287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আহারে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কম বা বেশি শর্করা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উভয়ই দেহের জন্য ক্ষতিকর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শর্করার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অভাবে অপুষ্টি দেখা দেয়।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শর্করার পরিমান কমে গেলে বিপাক ক্রিয়ার সমস্যা সৃষ্টি হয়।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শর্করার মাত্রা কমে গেলে হাইপোগ্লাইমিয়ার লক্ষণ দেখা দেয়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যেমন-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ক্ষুধা অনুভব, বমি বমি ভাব, অতিরিক্ত ঘামানো, হৃৎকম্পন বেড়ে বা কমে যাওয়া।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27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33400" y="1524000"/>
            <a:ext cx="11092070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কাজঃ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শর্করা বা শ্বেতসারের উপস্থিতি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এরারুট দ্রবণ বা ভাতের মাড়, টেস্টটিউব, আয়োডিন, পানি ও ড্রপার। </a:t>
            </a:r>
            <a:r>
              <a:rPr lang="as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সামান্য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পরিমাণ এরারুট দ্রবণ বা ভাতের মাড় একটি টেস্টটিউবে নাও এবং এর সাথে সামান্য পরিমাণ পানি মেশাও। এবার এর ভিতর দুই-তিন ফোঁটা আয়োডিন দ্রবণ মেশাও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Explosion 1 4"/>
          <p:cNvSpPr/>
          <p:nvPr/>
        </p:nvSpPr>
        <p:spPr>
          <a:xfrm>
            <a:off x="381000" y="29817"/>
            <a:ext cx="3657600" cy="1295400"/>
          </a:xfrm>
          <a:prstGeom prst="irregularSeal1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9200" y="4724400"/>
            <a:ext cx="624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দেখ কী ঘটে? 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মিশ্রণটিতে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কোন পরিবর্তন লক্ষ করেছ কী?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4724400"/>
            <a:ext cx="3124726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9075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600" y="228600"/>
            <a:ext cx="320040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1295400" y="3200400"/>
            <a:ext cx="652668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ডাল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7162800" y="6096000"/>
            <a:ext cx="652668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দই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10210800" y="6019800"/>
            <a:ext cx="728868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দুধ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10058400" y="3213652"/>
            <a:ext cx="692425" cy="4439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মাছ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191000"/>
            <a:ext cx="22860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7" t="14580" r="26359" b="798"/>
          <a:stretch/>
        </p:blipFill>
        <p:spPr>
          <a:xfrm>
            <a:off x="8991600" y="1066800"/>
            <a:ext cx="2659715" cy="19248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4"/>
          <a:stretch/>
        </p:blipFill>
        <p:spPr>
          <a:xfrm>
            <a:off x="685800" y="1295400"/>
            <a:ext cx="1981200" cy="1791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4087584"/>
            <a:ext cx="2362200" cy="1856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8" t="3189" r="19247" b="1356"/>
          <a:stretch/>
        </p:blipFill>
        <p:spPr>
          <a:xfrm>
            <a:off x="3505200" y="4114800"/>
            <a:ext cx="2192889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295400"/>
            <a:ext cx="240030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1" t="24956" r="13270" b="20261"/>
          <a:stretch/>
        </p:blipFill>
        <p:spPr>
          <a:xfrm>
            <a:off x="6248400" y="1066800"/>
            <a:ext cx="2362200" cy="20611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ctangle 18"/>
          <p:cNvSpPr/>
          <p:nvPr/>
        </p:nvSpPr>
        <p:spPr>
          <a:xfrm flipH="1">
            <a:off x="1219200" y="6019800"/>
            <a:ext cx="805068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ডিম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4038600" y="6096000"/>
            <a:ext cx="957468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মাংস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3962400" y="3200400"/>
            <a:ext cx="1033668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বাদাম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7086600" y="3200400"/>
            <a:ext cx="728868" cy="4671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শিম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4191000"/>
            <a:ext cx="2204560" cy="167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606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9600" y="457200"/>
            <a:ext cx="144780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1752600"/>
            <a:ext cx="8991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আমিষ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দেহের গঠন উপাদান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আমিষে ১৬% নাইট্রোজেন থাকে।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অ্যামাইনো এসিডের একটি জটিল যৌগ।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দেহের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বৃদ্ধি, ক্ষয়পূরণ ও নাইট্রোজেনের সমতা রক্ষার জন্য অ্যামাইনো এসিড প্রয়োজন।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4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685800"/>
            <a:ext cx="449580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আমিষের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অভাবজনিত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2133600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দেহের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 বৃদ্ধি ও গঠন ক্ষতিগ্রস্ত হয়।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শিশু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পুষ্টিহীনতায় ভুগলে দেহের বৃদ্ধি ব্যাহত হয়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শিশুদের কোয়াশিয়রকর ও মেরাসমাস রোগ দেখা দেয়।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41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533400"/>
            <a:ext cx="449580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আমিষের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অভাবজনিত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49530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কোয়াশিয়রকর রোগ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828800"/>
            <a:ext cx="2895600" cy="29205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828800"/>
            <a:ext cx="2895600" cy="28852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010400" y="49530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মেরাসমাস রোগ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62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4400" y="381000"/>
            <a:ext cx="289560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স্নেহ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1371600" y="2971800"/>
            <a:ext cx="576468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ঘি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3962400" y="2971800"/>
            <a:ext cx="805068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মাখন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9601200" y="6019800"/>
            <a:ext cx="1033668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সয়াবিন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685800" y="6019800"/>
            <a:ext cx="14478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ভোজ্য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তেল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 flipH="1">
            <a:off x="9296400" y="2971800"/>
            <a:ext cx="1600200" cy="3677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তেল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6629400" y="6096000"/>
            <a:ext cx="881268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সরিষা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3810000" y="6019800"/>
            <a:ext cx="805068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তিল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6705600" y="2971800"/>
            <a:ext cx="7620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চর্বি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1371600"/>
            <a:ext cx="2197100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371600"/>
            <a:ext cx="2362200" cy="1371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419600"/>
            <a:ext cx="2514600" cy="14566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4419600"/>
            <a:ext cx="2208455" cy="14049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295400"/>
            <a:ext cx="2362200" cy="14477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600" y="1219200"/>
            <a:ext cx="2398012" cy="14478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343400"/>
            <a:ext cx="2438400" cy="14859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3" t="-496" r="23308" b="-373"/>
          <a:stretch/>
        </p:blipFill>
        <p:spPr>
          <a:xfrm>
            <a:off x="381000" y="4343400"/>
            <a:ext cx="23622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49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304800"/>
            <a:ext cx="2743200" cy="1112838"/>
          </a:xfrm>
        </p:spPr>
        <p:txBody>
          <a:bodyPr>
            <a:noAutofit/>
          </a:bodyPr>
          <a:lstStyle/>
          <a:p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3" descr="RUBAIYA_SULTANA_cop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1524000"/>
            <a:ext cx="2834640" cy="2657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371600" y="4495800"/>
            <a:ext cx="3429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SutonnyOMJ" pitchFamily="2" charset="0"/>
                <a:cs typeface="SutonnyOMJ" pitchFamily="2" charset="0"/>
              </a:rPr>
              <a:t>রুবাইয়া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সুলতানা </a:t>
            </a:r>
          </a:p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সহকার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ী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শিক্ষক  </a:t>
            </a:r>
          </a:p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হাফিজ আহমেদ উচ্চ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বিদ্যালয়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কুমিল্লা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7800" y="4495800"/>
            <a:ext cx="32766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600200"/>
            <a:ext cx="2970419" cy="4038600"/>
          </a:xfrm>
          <a:prstGeom prst="rect">
            <a:avLst/>
          </a:prstGeom>
          <a:ln w="57150">
            <a:solidFill>
              <a:schemeClr val="accent3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1209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609600"/>
            <a:ext cx="304800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স্নেহ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চর্বি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1828800"/>
            <a:ext cx="1021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স্নেহ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পদার্থকে শক্তি উৎপাদনকারী উপাদান বলে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এতে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কার্বন, হাইড্রোজেন ও অক্সিজেনের পরিমান বেশি থাকে।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স্নেহ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পদার্থ গ্লিসারল ও ফ্যাটি এসিডের সমন্বয়ে গঠিত একটি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যৌগ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স্নেহ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পদার্থে ২০ প্রকার চর্বি জাতীয় এসিড পাওয়া যায়।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56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838200"/>
            <a:ext cx="502920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স্নেহ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অভাবজনিত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2133600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ত্বক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শুষ্ক ও খসখসে হয়ে দেহের সৌন্দর্য নষ্ট করে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শিশুদের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একজিমা রোগ হয়।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বয়স্কদের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চর্মরোগ প্রতিরোধের ক্ষমতা কমে যায়।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7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3000" y="3962400"/>
            <a:ext cx="9906000" cy="20621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14350" indent="-514350" algn="ctr">
              <a:buFont typeface="Wingdings" panose="05000000000000000000" pitchFamily="2" charset="2"/>
              <a:buChar char="q"/>
            </a:pP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তামিম ইদানীং কিছুই খেতে চায় না। তার খাওয়ায় অরুচি ও বমি বমি ভাব হয়। তার ত্বক খসখসে হয়ে যাচ্ছে। ডাক্তারের শরণাপন্ন হলে ডাক্তার তাকে ডিম ও দুধ বেশি করে খেতে বললেন। ডাক্তার তামিমকে উল্লিখিত খাবারগুলো খেতে বললেন কেন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Horizontal Scroll 9"/>
          <p:cNvSpPr/>
          <p:nvPr/>
        </p:nvSpPr>
        <p:spPr>
          <a:xfrm>
            <a:off x="533400" y="381000"/>
            <a:ext cx="2819400" cy="914400"/>
          </a:xfrm>
          <a:prstGeom prst="horizontalScroll">
            <a:avLst>
              <a:gd name="adj" fmla="val 16413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9" t="5872" r="15384" b="7922"/>
          <a:stretch/>
        </p:blipFill>
        <p:spPr>
          <a:xfrm>
            <a:off x="4572000" y="762000"/>
            <a:ext cx="3505200" cy="273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40562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91400" y="1066800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5410">
            <a:off x="1563773" y="1218962"/>
            <a:ext cx="4584548" cy="35581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516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3574E-16 1.48148E-6 L 1.33574E-16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990600" y="609600"/>
            <a:ext cx="3048000" cy="1295400"/>
          </a:xfrm>
          <a:prstGeom prst="rightArrow">
            <a:avLst>
              <a:gd name="adj1" fmla="val 66422"/>
              <a:gd name="adj2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 কর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752600"/>
            <a:ext cx="6172200" cy="41576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xagon 2"/>
          <p:cNvSpPr/>
          <p:nvPr/>
        </p:nvSpPr>
        <p:spPr>
          <a:xfrm>
            <a:off x="4419600" y="5257800"/>
            <a:ext cx="3200400" cy="685800"/>
          </a:xfrm>
          <a:prstGeom prst="hexag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Wave 3"/>
          <p:cNvSpPr/>
          <p:nvPr/>
        </p:nvSpPr>
        <p:spPr>
          <a:xfrm>
            <a:off x="3657600" y="609600"/>
            <a:ext cx="4191000" cy="762000"/>
          </a:xfrm>
          <a:prstGeom prst="wav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শিরোনাম 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828800"/>
            <a:ext cx="4419600" cy="3052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2667000"/>
            <a:ext cx="101346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এই পাঠ শেষে শিক্ষার্থীরা ---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ও পুষ্টি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সম্পর্কে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;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পুষ্টি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;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খাদ্যের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 বর্ণনা করতে পারবে;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বিভিন্ন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অভাবজনিত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Up Ribbon 4"/>
          <p:cNvSpPr/>
          <p:nvPr/>
        </p:nvSpPr>
        <p:spPr>
          <a:xfrm>
            <a:off x="3352800" y="762000"/>
            <a:ext cx="5105400" cy="838200"/>
          </a:xfrm>
          <a:prstGeom prst="ribbon2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953000" y="762000"/>
            <a:ext cx="1620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471541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1905000"/>
            <a:ext cx="1028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সেসব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জৈব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81600" y="762000"/>
            <a:ext cx="91440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55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9200" y="2057400"/>
            <a:ext cx="990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রক্ষণাবেক্ষণ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ক্ষয়পূরণ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মানবদেহের বৃদ্ধি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রোগ প্রতিরোধ, সুস্থতা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বিধান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শারীরবৃত্তীয়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কাজ নিয়ন্ত্রণ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81600" y="762000"/>
            <a:ext cx="914400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29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0" y="2286000"/>
            <a:ext cx="922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পরিশোষিত খাদ্য উপাদান দেহের বৃদ্ধি, ক্ষয়পূরণ, শক্তি উৎপাদন ও রোগ প্রতিরোধ ক্ষমতা বাড়াতে সাহায্য করে, এই সম্পূর্ণ প্রক্রিয়াটিকে বলা হয় পুষ্টি।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57800" y="990600"/>
            <a:ext cx="91440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73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52600" y="1295400"/>
            <a:ext cx="8001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স্নেহ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33800" y="228600"/>
            <a:ext cx="304800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6200" y="2971800"/>
            <a:ext cx="236220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97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2945</TotalTime>
  <Words>563</Words>
  <Application>Microsoft Office PowerPoint</Application>
  <PresentationFormat>Widescreen</PresentationFormat>
  <Paragraphs>103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NikoshBAN</vt:lpstr>
      <vt:lpstr>SutonnyOMJ</vt:lpstr>
      <vt:lpstr>Wingdings</vt:lpstr>
      <vt:lpstr>Office Theme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7</dc:creator>
  <cp:lastModifiedBy>Dell</cp:lastModifiedBy>
  <cp:revision>497</cp:revision>
  <dcterms:created xsi:type="dcterms:W3CDTF">2006-08-16T00:00:00Z</dcterms:created>
  <dcterms:modified xsi:type="dcterms:W3CDTF">2021-08-18T17:31:24Z</dcterms:modified>
</cp:coreProperties>
</file>