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7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3158-5302-431C-98A0-321A7D173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798C7-CE90-48B1-8202-A6102396B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6C9FD-D578-4A42-B143-C7445E46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ABC7C-DEC0-442D-A8B7-BC3C6A06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A8E8E-8B4C-4F64-A6CE-B612D103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9448-1495-4E2E-9009-E5CAE091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FDFF4-21B8-438C-A628-58270F059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A38CA-3B24-46F3-BB90-BD1D4A7B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E3ED6-84CE-4BB3-99E7-50C2660F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281DC-E1B9-4AD2-8331-4B1FF111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8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8E636-F6B8-4790-B5CC-E3B6CE645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57500-114E-4A71-B4B5-253DA0CED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C3B3-EB5C-4F9D-83FE-18C944EA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EDB2-7ECA-499B-9F76-7CE5297A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6662F-5712-4F1A-BEB8-FB80AFD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F25E-F3D8-4329-987C-6B0A4B64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5FC0-237A-4D3F-9BDF-111D51D2D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9E690-F745-4411-8368-B2223241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6D16-4649-4929-91AD-928EA65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EBFAC-B7E1-4D14-9000-C5455A81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C816-9A5E-4D38-99FD-E003EAA0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91D5-BE83-478A-A918-65A5C0F3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2AFF-C448-4B57-A6B7-849790E8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CE235-0B4E-4374-B2A9-765BCD17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0686D-FE9F-42E5-AF64-D67E8745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7830-B390-454B-A53B-FBCA3081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D8D2A-3C50-4C72-8C1B-298935BFF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19C0D-3D53-4A90-8FE4-A8EF42D3C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6D03D-D9DF-4316-BDD5-4297B367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F2EA2-58F6-43F5-9F61-420E84DF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2797F-5494-414D-8D2D-14D5759E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498E-ECB1-46F4-B62B-DEF95079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48D25-0228-4EF4-86B1-E8768E8EF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7EC68-F148-491C-9941-F002DA2DE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03D22-AB20-4322-B4FD-BE95D3231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8BB69A-C5E3-4776-8668-A8AAF36DF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9D0946-3E8A-466C-881B-1CD8D1CD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F7775-490A-4F54-BF60-AB1DAB70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8C30F-CCDA-4465-8851-818AC80E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FDF5-56D9-461B-BDDD-8CB824F3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36F92-6DCD-49C8-AA3B-53DA1670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6D7E1-9B99-4055-A3BD-EC2A08F2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5A29D-6599-4336-8A20-87F1F15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6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4121F-1FC4-4D13-A3ED-7542BADF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3F182-BA62-44C0-BD26-6A2CBF04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2EC49-2D72-4957-B0AA-885C67E6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8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4373-3553-4620-BE3F-AFA557F0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C1485-3C62-461F-8393-E04C48DC1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113E9-C36D-4B7A-99F4-AFCCC155E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E6BFB-B0D6-4F16-8540-DAD1D77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F63B7-44EB-4B86-8A49-3913C12F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5692F-DE24-40B7-B9FA-D4BEAC6E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73BE-3014-4A3A-AFCF-7987E3A0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E9C1A-D594-4E2C-A04A-1DEC65FA6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14059-DE8A-4D17-9D10-754D080D2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8BB05-2428-4BE9-9E9F-B612FCE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A69C6-C5AC-4C67-9B39-8C078E18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C1326-F3A2-4496-9977-C0B55E4A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2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9509C8-1EDC-4E41-913B-1DCFE2CB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6BED0-35FD-49FC-AAFD-38DA32DC2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67365-D2A6-475A-A123-4E5EAC238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EAFB-AB3B-4988-8196-BFEF21E81D48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E54E-5BD1-4E7E-8AA2-68B168F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5F76E-A24B-46AB-952A-F113A6111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5B7FA-D58D-4788-92FF-63626B407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murshidurrahman1981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841B1-F5BF-4F57-BE21-00AE25314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70065-75E1-447B-A8D2-F60369121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FFF4A-C71B-40E2-9366-F720BC80F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12638" cy="5855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74A199-F3EE-4CF3-BBC4-DA82DA942BF8}"/>
              </a:ext>
            </a:extLst>
          </p:cNvPr>
          <p:cNvSpPr txBox="1"/>
          <p:nvPr/>
        </p:nvSpPr>
        <p:spPr>
          <a:xfrm>
            <a:off x="2923822" y="1354667"/>
            <a:ext cx="6073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8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5B657-A338-4E67-99E0-73A3E1268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79" y="5339645"/>
            <a:ext cx="12721879" cy="1518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416618-2212-4ED0-A490-508DD698F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0" y="2662178"/>
            <a:ext cx="2324510" cy="4000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2BC649-E36D-47FC-AFE6-901C2F10F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56" y="2316163"/>
            <a:ext cx="2324510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07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1D6B-EEB4-48DF-AE26-3D04D805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E841-6313-4E5E-ADCE-36B38D3C5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10867" cy="4351338"/>
          </a:xfrm>
        </p:spPr>
        <p:txBody>
          <a:bodyPr>
            <a:norm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r-SA" sz="4800" dirty="0">
                <a:latin typeface="NikoshBAN" panose="02000000000000000000" pitchFamily="2" charset="0"/>
              </a:rPr>
              <a:t>ظَرْفِ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কাহাকে বলে ?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r-SA" sz="4800" dirty="0">
                <a:latin typeface="NikoshBAN" panose="02000000000000000000" pitchFamily="2" charset="0"/>
              </a:rPr>
              <a:t>ظَرْفِ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কত প্রকার ও কি কি ?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r-SA" sz="4800" dirty="0">
                <a:latin typeface="NikoshBAN" panose="02000000000000000000" pitchFamily="2" charset="0"/>
              </a:rPr>
              <a:t> ظَرْفِ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>
                <a:latin typeface="NikoshBAN" panose="02000000000000000000" pitchFamily="2" charset="0"/>
              </a:rPr>
              <a:t>اِسْمِ 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এর গঠন প্রনালি লিখ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E201B-E031-417D-A223-73227054B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67" y="1433689"/>
            <a:ext cx="3770489" cy="451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48881-D210-4A1B-A884-8EE4E1E96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79" y="5339645"/>
            <a:ext cx="12721879" cy="1518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1E3CC-05B4-45A1-B557-E67640A29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03" y="3017355"/>
            <a:ext cx="2324510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7CB0-CA2E-479A-B0BD-F75783D0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89" y="365125"/>
            <a:ext cx="4007556" cy="1325563"/>
          </a:xfrm>
        </p:spPr>
        <p:txBody>
          <a:bodyPr/>
          <a:lstStyle/>
          <a:p>
            <a:r>
              <a:rPr lang="ar-SA" dirty="0"/>
              <a:t>شُكْرًا مَعَ اَلسَلاَ مَةٌ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E842-B317-422C-9FDB-D68E1B85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31578" cy="4351338"/>
          </a:xfrm>
        </p:spPr>
        <p:txBody>
          <a:bodyPr/>
          <a:lstStyle/>
          <a:p>
            <a:r>
              <a:rPr lang="ar-SA" dirty="0"/>
              <a:t>-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B7F074-B674-48B5-A4D2-F83E207FC2DB}"/>
              </a:ext>
            </a:extLst>
          </p:cNvPr>
          <p:cNvSpPr/>
          <p:nvPr/>
        </p:nvSpPr>
        <p:spPr>
          <a:xfrm>
            <a:off x="1106311" y="1825625"/>
            <a:ext cx="8105421" cy="466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سسسسس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6D98B-2070-4A66-993F-C152542D3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9" y="1588469"/>
            <a:ext cx="11199692" cy="51415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61590-3D0C-4F56-A7A5-7CD6D527425E}"/>
              </a:ext>
            </a:extLst>
          </p:cNvPr>
          <p:cNvSpPr txBox="1"/>
          <p:nvPr/>
        </p:nvSpPr>
        <p:spPr>
          <a:xfrm>
            <a:off x="2822222" y="2810933"/>
            <a:ext cx="5802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C00000"/>
                </a:solidFill>
              </a:rPr>
              <a:t>ধন্যবাদ </a:t>
            </a:r>
            <a:endParaRPr lang="en-US" sz="8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741B3-E622-4849-98E6-E7757B2D8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79" y="5339645"/>
            <a:ext cx="12721879" cy="1518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629573-DF9F-4DC5-B191-6BCA3DD01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0" y="2662178"/>
            <a:ext cx="2324510" cy="4000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65CABD-9333-4CE4-B992-819FEB93B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82" y="2000685"/>
            <a:ext cx="2324510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136F-C26E-480A-A7D2-8EB02611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0CA4C-DA98-4569-8415-5719D9B7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978" y="1769797"/>
            <a:ext cx="10515600" cy="4351338"/>
          </a:xfrm>
        </p:spPr>
        <p:txBody>
          <a:bodyPr/>
          <a:lstStyle/>
          <a:p>
            <a:r>
              <a:rPr lang="bn-IN" dirty="0"/>
              <a:t>.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F775A5-1F7C-4B42-B128-8A3E8CC9C090}"/>
              </a:ext>
            </a:extLst>
          </p:cNvPr>
          <p:cNvSpPr/>
          <p:nvPr/>
        </p:nvSpPr>
        <p:spPr>
          <a:xfrm>
            <a:off x="2460977" y="1"/>
            <a:ext cx="5633156" cy="1682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1E98C-5C94-4DDB-94B7-9D1A4125B80A}"/>
              </a:ext>
            </a:extLst>
          </p:cNvPr>
          <p:cNvSpPr/>
          <p:nvPr/>
        </p:nvSpPr>
        <p:spPr>
          <a:xfrm>
            <a:off x="612422" y="2111022"/>
            <a:ext cx="5675489" cy="388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ইবতেদায়ী ক্বারি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রাহঃ ফাজিল মাদরাসা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লক্ষ্মীপুর। 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০১৭১০০৮৮০৮১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murshidurrahman1981@gmail.com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B4701-E1B4-4843-B9DA-DD17EE59DD74}"/>
              </a:ext>
            </a:extLst>
          </p:cNvPr>
          <p:cNvSpPr/>
          <p:nvPr/>
        </p:nvSpPr>
        <p:spPr>
          <a:xfrm>
            <a:off x="7034391" y="2223911"/>
            <a:ext cx="3273778" cy="3194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CB67B-D5D7-431B-A7D4-00EB0D2A2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13" y="1953094"/>
            <a:ext cx="3649133" cy="3984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F1101-9DC2-4DF5-AD64-7A22D04F5F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79" y="5339645"/>
            <a:ext cx="12721879" cy="1518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2AD0CE-3625-413B-8899-36FE508D2F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46" y="2261379"/>
            <a:ext cx="1713053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1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A79B8-4737-4C85-8058-6B111EA7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F1A8B-CA68-4571-A385-CDCAC822F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025992-4A06-4B3F-B871-D55CD8E9358A}"/>
              </a:ext>
            </a:extLst>
          </p:cNvPr>
          <p:cNvSpPr/>
          <p:nvPr/>
        </p:nvSpPr>
        <p:spPr>
          <a:xfrm>
            <a:off x="3883378" y="146756"/>
            <a:ext cx="3127022" cy="1444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266275-C5A7-45E1-A1D3-AB2A1FD93C16}"/>
              </a:ext>
            </a:extLst>
          </p:cNvPr>
          <p:cNvSpPr/>
          <p:nvPr/>
        </p:nvSpPr>
        <p:spPr>
          <a:xfrm>
            <a:off x="3364089" y="365125"/>
            <a:ext cx="4165600" cy="1444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39DCC9-7C4C-4DA1-A69F-4C85241B4F99}"/>
              </a:ext>
            </a:extLst>
          </p:cNvPr>
          <p:cNvSpPr/>
          <p:nvPr/>
        </p:nvSpPr>
        <p:spPr>
          <a:xfrm>
            <a:off x="1016000" y="1927489"/>
            <a:ext cx="5080000" cy="3816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৫ম </a:t>
            </a: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আরবি </a:t>
            </a: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বিষয়ঃ </a:t>
            </a:r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</a:rPr>
              <a:t>اسم ظرف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19F147-8354-431B-82EB-0D49EA423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45" y="1945039"/>
            <a:ext cx="3436370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186A31-D583-4E9B-83AB-00326947F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79" y="5339645"/>
            <a:ext cx="12721879" cy="1518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E46B75-E130-4C75-8DAE-ABF263A90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9" y="2662178"/>
            <a:ext cx="1054510" cy="4000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B701EB-B1BC-4294-957B-252283530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419344"/>
            <a:ext cx="2143247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97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902F-433D-4284-BDC7-C59F5498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CFB0D-3204-40BC-BA04-CDA1E0C05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2324510" cy="400045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F4541-40E5-4073-B2C5-23AFBA99C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13" y="1961322"/>
            <a:ext cx="2539079" cy="4896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327D93-D47E-4A03-9E26-3DDC65CCC196}"/>
              </a:ext>
            </a:extLst>
          </p:cNvPr>
          <p:cNvSpPr/>
          <p:nvPr/>
        </p:nvSpPr>
        <p:spPr>
          <a:xfrm>
            <a:off x="3028122" y="1997765"/>
            <a:ext cx="5221356" cy="14312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১।ইসমে জরফ এর পরিচয় দিতে পারবে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91818-3DA9-40A7-BF5C-F8119BE3EEF7}"/>
              </a:ext>
            </a:extLst>
          </p:cNvPr>
          <p:cNvSpPr/>
          <p:nvPr/>
        </p:nvSpPr>
        <p:spPr>
          <a:xfrm>
            <a:off x="3233529" y="3736077"/>
            <a:ext cx="5526157" cy="2187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২।ইসমে জরফ এর প্রকার গুলোর বিস্তারিত বর্ননা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AE892-9A87-4DE4-9026-A7CADABA1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79" y="5339645"/>
            <a:ext cx="12721879" cy="15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02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5BFD-0340-49E6-ADAD-BDB24CD9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32" y="365125"/>
            <a:ext cx="6855181" cy="1325563"/>
          </a:xfrm>
        </p:spPr>
        <p:txBody>
          <a:bodyPr/>
          <a:lstStyle/>
          <a:p>
            <a:r>
              <a:rPr lang="ar-SA" dirty="0"/>
              <a:t>اسم ظرف</a:t>
            </a:r>
            <a:r>
              <a:rPr lang="bn-IN" dirty="0"/>
              <a:t> </a:t>
            </a:r>
            <a:r>
              <a:rPr lang="ar-SA" dirty="0"/>
              <a:t> </a:t>
            </a:r>
            <a:r>
              <a:rPr lang="bn-IN" dirty="0"/>
              <a:t>এর পরিচয়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FC9D-5F6C-42EA-B105-630D885A9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-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F2A02-12F4-4590-8815-759D519B689C}"/>
              </a:ext>
            </a:extLst>
          </p:cNvPr>
          <p:cNvSpPr/>
          <p:nvPr/>
        </p:nvSpPr>
        <p:spPr>
          <a:xfrm>
            <a:off x="947122" y="1453798"/>
            <a:ext cx="9527966" cy="425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latin typeface="NikoshBAN" panose="02000000000000000000" pitchFamily="2" charset="0"/>
              </a:rPr>
              <a:t>فعل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(ক্রিয়া পদ ) থেকে গঠিত যে </a:t>
            </a:r>
            <a:r>
              <a:rPr lang="ar-SA" sz="5400" dirty="0">
                <a:solidFill>
                  <a:schemeClr val="tx1"/>
                </a:solidFill>
                <a:latin typeface="NikoshBAN" panose="02000000000000000000" pitchFamily="2" charset="0"/>
              </a:rPr>
              <a:t>اسم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ar-SA" sz="5400" dirty="0">
                <a:solidFill>
                  <a:schemeClr val="tx1"/>
                </a:solidFill>
                <a:latin typeface="NikoshBAN" panose="02000000000000000000" pitchFamily="2" charset="0"/>
              </a:rPr>
              <a:t>فعل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(ক্রিয়া) সংগটিত হওয়ার স্থান বা কাল বোঝায় তাকে </a:t>
            </a:r>
            <a:r>
              <a:rPr lang="ar-SA" sz="5400" dirty="0">
                <a:solidFill>
                  <a:schemeClr val="tx1"/>
                </a:solidFill>
                <a:latin typeface="NikoshBAN" panose="02000000000000000000" pitchFamily="2" charset="0"/>
              </a:rPr>
              <a:t>اسم ظرف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F59A7-00DA-48DA-A1E8-73D897B5E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79" y="5339645"/>
            <a:ext cx="12721879" cy="1518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B412B-7D7C-4393-B77C-2A44FB268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0" y="2662178"/>
            <a:ext cx="1172829" cy="4000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61ABC-733F-419B-B67C-6C602DC0A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545" y="2988198"/>
            <a:ext cx="2324510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9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D9243-2C9A-46D5-A04D-D55ADDDE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32" y="365125"/>
            <a:ext cx="8238067" cy="1325563"/>
          </a:xfrm>
        </p:spPr>
        <p:txBody>
          <a:bodyPr/>
          <a:lstStyle/>
          <a:p>
            <a:r>
              <a:rPr lang="ar-SA" dirty="0"/>
              <a:t>اسم ظرف </a:t>
            </a:r>
            <a:r>
              <a:rPr lang="bn-IN" dirty="0"/>
              <a:t>এর প্রকার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9F55-C512-4A3C-8DD1-A89ED76AA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/>
              <a:t>-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CF5F9-824D-45A7-97F8-0F24A12695FF}"/>
              </a:ext>
            </a:extLst>
          </p:cNvPr>
          <p:cNvSpPr/>
          <p:nvPr/>
        </p:nvSpPr>
        <p:spPr>
          <a:xfrm>
            <a:off x="3533422" y="2105378"/>
            <a:ext cx="49445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</a:rPr>
              <a:t>اسم ظرف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541C78-F487-4A48-B448-E8F70B3F3C26}"/>
              </a:ext>
            </a:extLst>
          </p:cNvPr>
          <p:cNvSpPr/>
          <p:nvPr/>
        </p:nvSpPr>
        <p:spPr>
          <a:xfrm>
            <a:off x="1851378" y="3522133"/>
            <a:ext cx="4572000" cy="1411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 </a:t>
            </a:r>
            <a:r>
              <a:rPr lang="ar-SA" sz="4400" dirty="0">
                <a:solidFill>
                  <a:schemeClr val="tx1"/>
                </a:solidFill>
                <a:latin typeface="NikoshBAN" panose="02000000000000000000" pitchFamily="2" charset="0"/>
              </a:rPr>
              <a:t>ظرف زمان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কালাধিকরন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F1998-986E-4281-B179-CFE0C82A4759}"/>
              </a:ext>
            </a:extLst>
          </p:cNvPr>
          <p:cNvSpPr/>
          <p:nvPr/>
        </p:nvSpPr>
        <p:spPr>
          <a:xfrm>
            <a:off x="7194454" y="3522133"/>
            <a:ext cx="3409244" cy="1411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NikoshBAN" panose="02000000000000000000" pitchFamily="2" charset="0"/>
              </a:rPr>
              <a:t>ظرف مكان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স্থানাধিকরন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F1838-1F0C-4C1D-82C6-2DFA8E7E0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85" y="5160962"/>
            <a:ext cx="12388770" cy="1518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CE577-8ECA-42B7-BBB9-E56C66F3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0" y="2662178"/>
            <a:ext cx="2324510" cy="4000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B3518-FAAB-4B48-B813-8923AB322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41" y="2662178"/>
            <a:ext cx="2324510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24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10FA-9AD1-4E25-8D16-6FCAAE68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78" y="365126"/>
            <a:ext cx="10112022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B196D-DBE3-4C86-88FE-26345B42A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970844"/>
            <a:ext cx="9855200" cy="5206119"/>
          </a:xfrm>
        </p:spPr>
        <p:txBody>
          <a:bodyPr>
            <a:normAutofit/>
          </a:bodyPr>
          <a:lstStyle/>
          <a:p>
            <a:r>
              <a:rPr lang="ar-SA" sz="4400" dirty="0">
                <a:solidFill>
                  <a:srgbClr val="FF0000"/>
                </a:solidFill>
                <a:latin typeface="NikoshBAN" panose="02000000000000000000" pitchFamily="2" charset="0"/>
              </a:rPr>
              <a:t>ظَرْفِ زَمَانِ</a:t>
            </a:r>
            <a:r>
              <a:rPr lang="ar-SA" sz="4400" dirty="0">
                <a:latin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কালাধিকরনঃ </a:t>
            </a:r>
            <a:r>
              <a:rPr lang="ar-SA" sz="4400" dirty="0">
                <a:latin typeface="NikoshBAN" panose="02000000000000000000" pitchFamily="2" charset="0"/>
              </a:rPr>
              <a:t>فِعْلِ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গঠিত যে </a:t>
            </a:r>
            <a:r>
              <a:rPr lang="ar-SA" sz="4400" dirty="0">
                <a:latin typeface="NikoshBAN" panose="02000000000000000000" pitchFamily="2" charset="0"/>
              </a:rPr>
              <a:t>اِسِمْ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ar-SA" sz="4400" dirty="0">
                <a:latin typeface="NikoshBAN" panose="02000000000000000000" pitchFamily="2" charset="0"/>
              </a:rPr>
              <a:t>فِعْلِ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তথা ক্রিয়া সংঘটিত হওয়ার সময় বা কালকে বোঝায়, তাকে </a:t>
            </a:r>
            <a:r>
              <a:rPr lang="ar-SA" sz="4400" dirty="0">
                <a:latin typeface="NikoshBAN" panose="02000000000000000000" pitchFamily="2" charset="0"/>
              </a:rPr>
              <a:t> ظَرْفِ  زَمَانِ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বলে ।যেমন- </a:t>
            </a:r>
            <a:r>
              <a:rPr lang="ar-SA" sz="4400" dirty="0">
                <a:latin typeface="NikoshBAN" panose="02000000000000000000" pitchFamily="2" charset="0"/>
              </a:rPr>
              <a:t>مَوْعِدُ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প্রতুশ্রুতির সময়। </a:t>
            </a:r>
          </a:p>
          <a:p>
            <a:r>
              <a:rPr lang="ar-SA" sz="4400" dirty="0">
                <a:solidFill>
                  <a:srgbClr val="FF0000"/>
                </a:solidFill>
                <a:latin typeface="NikoshBAN" panose="02000000000000000000" pitchFamily="2" charset="0"/>
              </a:rPr>
              <a:t>ظَرْفِ مَكَانِ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 স্থানাধিকরনঃ </a:t>
            </a:r>
            <a:r>
              <a:rPr lang="ar-SA" sz="4400" dirty="0">
                <a:latin typeface="NikoshBAN" panose="02000000000000000000" pitchFamily="2" charset="0"/>
              </a:rPr>
              <a:t>فِعْلِ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গঠিত যে </a:t>
            </a:r>
            <a:r>
              <a:rPr lang="ar-SA" sz="4400" dirty="0">
                <a:latin typeface="NikoshBAN" panose="02000000000000000000" pitchFamily="2" charset="0"/>
              </a:rPr>
              <a:t>اِسِمْ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ar-SA" sz="4400" dirty="0">
                <a:latin typeface="NikoshBAN" panose="02000000000000000000" pitchFamily="2" charset="0"/>
              </a:rPr>
              <a:t>فِعْلِ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তথা ক্রিয়া সংঘটিত হওয়ার স্থান বোঝায়, তাকে </a:t>
            </a:r>
            <a:r>
              <a:rPr lang="ar-SA" sz="4400" dirty="0">
                <a:latin typeface="NikoshBAN" panose="02000000000000000000" pitchFamily="2" charset="0"/>
              </a:rPr>
              <a:t>ظَرْفِ مَكَانِ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বলে । যথা </a:t>
            </a:r>
            <a:r>
              <a:rPr lang="ar-SA" sz="4400" dirty="0">
                <a:latin typeface="NikoshBAN" panose="02000000000000000000" pitchFamily="2" charset="0"/>
              </a:rPr>
              <a:t>مَسْجِدُ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সিজদার স্থান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72E78-A0C8-45E5-A979-88B877A9D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5417785"/>
            <a:ext cx="11505235" cy="1518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F13C6-7947-40D6-B4A7-3586979FE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0" y="2662178"/>
            <a:ext cx="1462196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1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8856-417F-44DE-A0BC-416CA939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প্রনালি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6F85-F2FB-4AC9-BECF-04189E5C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017000" cy="4351338"/>
          </a:xfrm>
        </p:spPr>
        <p:txBody>
          <a:bodyPr>
            <a:normAutofit fontScale="92500" lnSpcReduction="20000"/>
          </a:bodyPr>
          <a:lstStyle/>
          <a:p>
            <a:r>
              <a:rPr lang="ar-SA" b="1" dirty="0">
                <a:latin typeface="NikoshBAN" panose="02000000000000000000" pitchFamily="2" charset="0"/>
              </a:rPr>
              <a:t>فِعْلِ مُضَارِعْ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হতে  </a:t>
            </a:r>
            <a:r>
              <a:rPr lang="ar-SA" b="1" dirty="0">
                <a:latin typeface="NikoshBAN" panose="02000000000000000000" pitchFamily="2" charset="0"/>
              </a:rPr>
              <a:t>اِسْم ُ  ظَرْفِ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গঠিত হয়। প্রথমে </a:t>
            </a:r>
            <a:r>
              <a:rPr lang="ar-SA" b="1" dirty="0">
                <a:latin typeface="NikoshBAN" panose="02000000000000000000" pitchFamily="2" charset="0"/>
              </a:rPr>
              <a:t>فِعْلِ مُضَارِعْ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এর শুরু থেকে </a:t>
            </a:r>
            <a:r>
              <a:rPr lang="ar-SA" b="1" dirty="0">
                <a:latin typeface="NikoshBAN" panose="02000000000000000000" pitchFamily="2" charset="0"/>
              </a:rPr>
              <a:t>عَلَا مَةِ مُضَارِعْ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কে বিলুপ্ত করে সে স্থানে একটি যবর বিশিষ্ট মীম যোগ করেতে হবে। এবং আইন কালিমায় পেশ থাকলে যবর দিতে হবে এবং লাম কালিমায় তানভীন দিতে হবে তাহলে </a:t>
            </a:r>
            <a:r>
              <a:rPr lang="ar-SA" b="1" dirty="0">
                <a:latin typeface="NikoshBAN" panose="02000000000000000000" pitchFamily="2" charset="0"/>
              </a:rPr>
              <a:t>اِسْم ُ  ظَرْفِ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গঠিত হয়। যেমন – </a:t>
            </a:r>
            <a:r>
              <a:rPr lang="ar-SA" b="1" dirty="0">
                <a:latin typeface="NikoshBAN" panose="02000000000000000000" pitchFamily="2" charset="0"/>
              </a:rPr>
              <a:t>يَفْعَلُ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ar-SA" b="1" dirty="0">
                <a:latin typeface="NikoshBAN" panose="02000000000000000000" pitchFamily="2" charset="0"/>
              </a:rPr>
              <a:t>مَفْعَلُُ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b="1" dirty="0">
                <a:latin typeface="NikoshBAN" panose="02000000000000000000" pitchFamily="2" charset="0"/>
              </a:rPr>
              <a:t>اِسْم ُ  ظَرْفِ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এর সিগাহ ৩ টি যথা</a:t>
            </a:r>
          </a:p>
          <a:p>
            <a:r>
              <a:rPr lang="ar-SA" b="1" dirty="0">
                <a:latin typeface="NikoshBAN" panose="02000000000000000000" pitchFamily="2" charset="0"/>
              </a:rPr>
              <a:t>مَفْعَلٌ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করার একটি স্থান </a:t>
            </a:r>
            <a:r>
              <a:rPr lang="ar-SA" b="1" dirty="0">
                <a:latin typeface="NikoshBAN" panose="02000000000000000000" pitchFamily="2" charset="0"/>
              </a:rPr>
              <a:t>وَاحِدٌ </a:t>
            </a:r>
          </a:p>
          <a:p>
            <a:r>
              <a:rPr lang="ar-SA" b="1" dirty="0">
                <a:latin typeface="NikoshBAN" panose="02000000000000000000" pitchFamily="2" charset="0"/>
              </a:rPr>
              <a:t>مَفْعَلاَنِ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করার দুটি স্থান </a:t>
            </a:r>
            <a:r>
              <a:rPr lang="ar-SA" b="1" dirty="0">
                <a:latin typeface="NikoshBAN" panose="02000000000000000000" pitchFamily="2" charset="0"/>
              </a:rPr>
              <a:t>تَثْنِيَةٌ </a:t>
            </a:r>
          </a:p>
          <a:p>
            <a:r>
              <a:rPr lang="ar-SA" b="1" dirty="0">
                <a:latin typeface="NikoshBAN" panose="02000000000000000000" pitchFamily="2" charset="0"/>
              </a:rPr>
              <a:t>مَفْا عِلٌ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করার অনেক স্থান </a:t>
            </a:r>
            <a:r>
              <a:rPr lang="ar-SA" b="1" dirty="0">
                <a:latin typeface="NikoshBAN" panose="02000000000000000000" pitchFamily="2" charset="0"/>
              </a:rPr>
              <a:t>جَمْعٌ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CC9A2-DC22-40BD-8AEE-4BA4E1E22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879" y="5339645"/>
            <a:ext cx="12721879" cy="1518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F3209-C061-4FB7-9238-193A5A3E4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255" y="2311446"/>
            <a:ext cx="2324510" cy="4000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0277CC-E730-4CCD-B86D-B547A6A01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53" y="1690688"/>
            <a:ext cx="2324510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68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1562-4AF2-4205-A423-07653F1D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D4E05-DB13-43F1-A761-81631C62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660" y="1825625"/>
            <a:ext cx="8849139" cy="4351338"/>
          </a:xfrm>
        </p:spPr>
        <p:txBody>
          <a:bodyPr>
            <a:norm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গুলোকে </a:t>
            </a:r>
            <a:r>
              <a:rPr lang="ar-SA" sz="4400" dirty="0">
                <a:latin typeface="NikoshBAN" panose="02000000000000000000" pitchFamily="2" charset="0"/>
              </a:rPr>
              <a:t>اِسْمِ ظَرْفِ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রূপান্তর কর </a:t>
            </a:r>
          </a:p>
          <a:p>
            <a:r>
              <a:rPr lang="ar-SA" sz="4400" dirty="0">
                <a:latin typeface="NikoshBAN" panose="02000000000000000000" pitchFamily="2" charset="0"/>
              </a:rPr>
              <a:t>يَجْلِسُ </a:t>
            </a:r>
          </a:p>
          <a:p>
            <a:r>
              <a:rPr lang="ar-SA" sz="4400" dirty="0">
                <a:latin typeface="NikoshBAN" panose="02000000000000000000" pitchFamily="2" charset="0"/>
              </a:rPr>
              <a:t>يَنْصُرُ </a:t>
            </a:r>
          </a:p>
          <a:p>
            <a:r>
              <a:rPr lang="ar-SA" sz="4400" dirty="0">
                <a:latin typeface="NikoshBAN" panose="02000000000000000000" pitchFamily="2" charset="0"/>
              </a:rPr>
              <a:t>يَلْعَبُ </a:t>
            </a:r>
          </a:p>
          <a:p>
            <a:r>
              <a:rPr lang="ar-SA" sz="4400" dirty="0">
                <a:latin typeface="NikoshBAN" panose="02000000000000000000" pitchFamily="2" charset="0"/>
              </a:rPr>
              <a:t>يَفْعَلُ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FEAD7-3F54-48E0-AB32-F69F0B1E4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4519"/>
            <a:ext cx="12192000" cy="1518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2D6D5-62A4-44B2-BCCC-3ED9D919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10" y="2662178"/>
            <a:ext cx="2324510" cy="4000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424F1-C4C6-4493-9455-0DB09E073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390" y="1883481"/>
            <a:ext cx="2324510" cy="40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11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296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।</vt:lpstr>
      <vt:lpstr>.</vt:lpstr>
      <vt:lpstr>শিখনফল </vt:lpstr>
      <vt:lpstr>اسم ظرف  এর পরিচয়  </vt:lpstr>
      <vt:lpstr>اسم ظرف এর প্রকার </vt:lpstr>
      <vt:lpstr>.</vt:lpstr>
      <vt:lpstr>গঠন প্রনালি </vt:lpstr>
      <vt:lpstr>একক কাজ </vt:lpstr>
      <vt:lpstr>বাড়ির কাজ </vt:lpstr>
      <vt:lpstr>شُكْرًا مَعَ اَلسَلاَ مَةٌ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32</cp:revision>
  <dcterms:created xsi:type="dcterms:W3CDTF">2021-08-17T09:02:54Z</dcterms:created>
  <dcterms:modified xsi:type="dcterms:W3CDTF">2021-08-18T15:59:50Z</dcterms:modified>
</cp:coreProperties>
</file>