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0" r:id="rId4"/>
    <p:sldId id="259" r:id="rId5"/>
    <p:sldId id="258" r:id="rId6"/>
    <p:sldId id="267" r:id="rId7"/>
    <p:sldId id="268" r:id="rId8"/>
    <p:sldId id="269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3F89"/>
    <a:srgbClr val="C275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5F39-7D78-4D47-BDB7-07D41B0C37FF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A3FD-2C6A-4F50-A553-546BB9BB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5F39-7D78-4D47-BDB7-07D41B0C37FF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A3FD-2C6A-4F50-A553-546BB9BB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5F39-7D78-4D47-BDB7-07D41B0C37FF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A3FD-2C6A-4F50-A553-546BB9BB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5F39-7D78-4D47-BDB7-07D41B0C37FF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A3FD-2C6A-4F50-A553-546BB9BB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5F39-7D78-4D47-BDB7-07D41B0C37FF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A3FD-2C6A-4F50-A553-546BB9BB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5F39-7D78-4D47-BDB7-07D41B0C37FF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A3FD-2C6A-4F50-A553-546BB9BB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5F39-7D78-4D47-BDB7-07D41B0C37FF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A3FD-2C6A-4F50-A553-546BB9BB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5F39-7D78-4D47-BDB7-07D41B0C37FF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A3FD-2C6A-4F50-A553-546BB9BB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5F39-7D78-4D47-BDB7-07D41B0C37FF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A3FD-2C6A-4F50-A553-546BB9BB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5F39-7D78-4D47-BDB7-07D41B0C37FF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A3FD-2C6A-4F50-A553-546BB9BB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5F39-7D78-4D47-BDB7-07D41B0C37FF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A3FD-2C6A-4F50-A553-546BB9BB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45F39-7D78-4D47-BDB7-07D41B0C37FF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EA3FD-2C6A-4F50-A553-546BB9BB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lowerandb_ehlhsim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2209800"/>
            <a:ext cx="5715000" cy="3048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905000" y="762000"/>
            <a:ext cx="5715000" cy="10464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2286000"/>
            <a:ext cx="4043218" cy="107539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bn-IN" dirty="0" smtClean="0">
                <a:solidFill>
                  <a:srgbClr val="00B0F0"/>
                </a:solidFill>
                <a:effectLst/>
                <a:latin typeface="NikoshBAN" pitchFamily="2" charset="0"/>
                <a:cs typeface="NikoshBAN" pitchFamily="2" charset="0"/>
              </a:rPr>
              <a:t>লীয় কাজ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বাংলাদেশের রপ্তানিমুখী শিল্পের একটি তালিকা তৈরি করে বর্ননা কর ।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ala ka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133600"/>
            <a:ext cx="26289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38019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33800"/>
            <a:ext cx="7772400" cy="1828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IN" sz="36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১। পাটজাত দ্রব্য বলতে কী  বুঝায় । </a:t>
            </a:r>
          </a:p>
          <a:p>
            <a:pPr algn="ctr"/>
            <a:r>
              <a:rPr lang="bn-IN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২। চামড়াজাত দ্রব্য বলতে কী বুঝায় । </a:t>
            </a:r>
          </a:p>
          <a:p>
            <a:pPr algn="ctr"/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৩।অর্থকরী ফসল বলতে কী বুঝায় ।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2209800"/>
            <a:ext cx="4419600" cy="8382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dirty="0" smtClean="0">
                <a:solidFill>
                  <a:srgbClr val="C13F89"/>
                </a:solidFill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dirty="0">
              <a:solidFill>
                <a:srgbClr val="C13F8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10000"/>
            <a:ext cx="6400800" cy="17526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১। বাংলাদেশের প্রধান রপ্তানিমুখী শিল্প তৈরি পোশাক শিল্পের গুরুত্ব ব্যাখ্যা কর ।</a:t>
            </a:r>
            <a:endParaRPr lang="en-US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57400"/>
            <a:ext cx="20574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95400"/>
            <a:ext cx="5715000" cy="1219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dirty="0" smtClean="0">
                <a:effectLst/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eautifulp_bq9i1izz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3124200"/>
            <a:ext cx="5715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772400" cy="8382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905000"/>
            <a:ext cx="3886200" cy="533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bn-IN" sz="36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600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438400" y="2819400"/>
            <a:ext cx="2971800" cy="20574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I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মোহাম্মদ শাহ আলম</a:t>
            </a:r>
          </a:p>
          <a:p>
            <a:pPr algn="ctr"/>
            <a:r>
              <a:rPr lang="bn-I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প্রভাষক অর্থনীতি</a:t>
            </a:r>
          </a:p>
          <a:p>
            <a:pPr algn="ctr"/>
            <a:r>
              <a:rPr lang="bn-I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মোজাদ্দেদীয়া ইসলামিয়া আলিম মাদ্রাসা</a:t>
            </a:r>
          </a:p>
          <a:p>
            <a:pPr algn="ctr"/>
            <a:r>
              <a:rPr lang="bn-I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কালিয়াকৈর , গাজীপুর ।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5257800" y="1752600"/>
            <a:ext cx="3276600" cy="6096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IN" sz="3200" b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পাঠপরিচিতি</a:t>
            </a:r>
            <a:endParaRPr lang="en-US" sz="3200" b="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2819400"/>
            <a:ext cx="2667000" cy="1981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3200" dirty="0" smtClean="0">
                <a:solidFill>
                  <a:srgbClr val="C13F89"/>
                </a:solidFill>
                <a:latin typeface="NikoshBAN" pitchFamily="2" charset="0"/>
                <a:cs typeface="NikoshBAN" pitchFamily="2" charset="0"/>
              </a:rPr>
              <a:t>অর্থনীতি ২য় পত্র</a:t>
            </a:r>
          </a:p>
          <a:p>
            <a:r>
              <a:rPr lang="bn-IN" sz="3200" dirty="0" smtClean="0">
                <a:solidFill>
                  <a:srgbClr val="C13F89"/>
                </a:solidFill>
                <a:latin typeface="NikoshBAN" pitchFamily="2" charset="0"/>
                <a:cs typeface="NikoshBAN" pitchFamily="2" charset="0"/>
              </a:rPr>
              <a:t>আলিম </a:t>
            </a:r>
            <a:r>
              <a:rPr lang="en-US" sz="3200" dirty="0" smtClean="0">
                <a:solidFill>
                  <a:srgbClr val="C13F89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IN" sz="3200" dirty="0" smtClean="0">
                <a:solidFill>
                  <a:srgbClr val="C13F89"/>
                </a:solidFill>
                <a:latin typeface="NikoshBAN" pitchFamily="2" charset="0"/>
                <a:cs typeface="NikoshBAN" pitchFamily="2" charset="0"/>
              </a:rPr>
              <a:t>য় বর্ষ   </a:t>
            </a:r>
          </a:p>
          <a:p>
            <a:r>
              <a:rPr lang="bn-IN" sz="3200" dirty="0" smtClean="0">
                <a:solidFill>
                  <a:srgbClr val="C13F89"/>
                </a:solidFill>
                <a:latin typeface="NikoshBAN" pitchFamily="2" charset="0"/>
                <a:cs typeface="NikoshBAN" pitchFamily="2" charset="0"/>
              </a:rPr>
              <a:t>৩য় অধ্যায় </a:t>
            </a:r>
            <a:endParaRPr lang="en-US" sz="3200" dirty="0">
              <a:solidFill>
                <a:srgbClr val="C13F89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sha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2819400"/>
            <a:ext cx="15240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build="p" animBg="1"/>
      <p:bldP spid="4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3429000"/>
            <a:ext cx="4114800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রপ্তানিমুখী শিল্প 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তৈরি োশাক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990600"/>
            <a:ext cx="41910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295400"/>
            <a:ext cx="4876800" cy="6858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bn-IN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পাঠশিরোনাম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2819400"/>
            <a:ext cx="4876800" cy="838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রপ্তানিমুখী শিল্প</a:t>
            </a:r>
            <a:endParaRPr lang="en-US" sz="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239000" cy="123748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dirty="0" smtClean="0">
                <a:solidFill>
                  <a:srgbClr val="C13F89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solidFill>
                <a:srgbClr val="C13F8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315200" cy="2362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 । আন্তর্জাতিক বাজার কাকে বলে বলতে পারবে ।</a:t>
            </a:r>
          </a:p>
          <a:p>
            <a:pPr algn="ctr"/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শিল্পায়ন কৌশল কাকে বলে বলতে পারবে । </a:t>
            </a:r>
          </a:p>
          <a:p>
            <a:pPr algn="ctr"/>
            <a:r>
              <a:rPr lang="bn-IN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৩। টেকসই উৎপাদন কৌশল কী বলতে পারবে ।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53259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dirty="0" smtClean="0">
                <a:solidFill>
                  <a:srgbClr val="C13F89"/>
                </a:solidFill>
                <a:latin typeface="NikoshBAN" pitchFamily="2" charset="0"/>
                <a:cs typeface="NikoshBAN" pitchFamily="2" charset="0"/>
              </a:rPr>
              <a:t>প্রধান প্রধান রপ্তানি পন্য</a:t>
            </a:r>
            <a:endParaRPr lang="en-US" dirty="0">
              <a:solidFill>
                <a:srgbClr val="C13F8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733800"/>
            <a:ext cx="7772400" cy="157276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১।পাট শিল্প  </a:t>
            </a:r>
          </a:p>
          <a:p>
            <a:pPr algn="ctr"/>
            <a:r>
              <a:rPr lang="bn-IN" sz="3200" dirty="0" smtClean="0">
                <a:solidFill>
                  <a:srgbClr val="C13F89"/>
                </a:solidFill>
                <a:latin typeface="NikoshBAN" pitchFamily="2" charset="0"/>
                <a:cs typeface="NikoshBAN" pitchFamily="2" charset="0"/>
              </a:rPr>
              <a:t>২। চা শিল্প 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৩, চামড়া শিল্প </a:t>
            </a:r>
          </a:p>
          <a:p>
            <a:pPr algn="ctr"/>
            <a:r>
              <a:rPr lang="bn-IN" sz="3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৪। তৈরি পোশাক শিল্প 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733800"/>
            <a:ext cx="4191000" cy="9144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রপ্তানিমুখী চামড়াজাত শিল্প পন্য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চামড়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1219200"/>
            <a:ext cx="41910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820206"/>
            <a:ext cx="5791200" cy="182880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10000"/>
            <a:ext cx="5867400" cy="78943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রপ্তানিমুখী চা শিল্প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H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447800"/>
            <a:ext cx="57912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1"/>
            <a:ext cx="6858000" cy="121919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2514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579" t="-937" r="30350" b="937"/>
          <a:stretch/>
        </p:blipFill>
        <p:spPr>
          <a:xfrm>
            <a:off x="1295400" y="3200400"/>
            <a:ext cx="6531429" cy="251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5867400"/>
            <a:ext cx="6934200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রপ্তানিমুখী শিল্প বলতে কী বুঝায় ।</a:t>
            </a:r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152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পরিচিতি </vt:lpstr>
      <vt:lpstr>Slide 3</vt:lpstr>
      <vt:lpstr>পাঠশিরোনাম </vt:lpstr>
      <vt:lpstr>শিখনফল</vt:lpstr>
      <vt:lpstr>প্রধান প্রধান রপ্তানি পন্য</vt:lpstr>
      <vt:lpstr>Slide 7</vt:lpstr>
      <vt:lpstr>Slide 8</vt:lpstr>
      <vt:lpstr>একক কাজ</vt:lpstr>
      <vt:lpstr>দলীয় কাজ</vt:lpstr>
      <vt:lpstr>মূল্যায়ন</vt:lpstr>
      <vt:lpstr>বাড়ীর কাজ 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</dc:creator>
  <cp:lastModifiedBy>kc</cp:lastModifiedBy>
  <cp:revision>102</cp:revision>
  <dcterms:created xsi:type="dcterms:W3CDTF">2021-04-23T02:05:41Z</dcterms:created>
  <dcterms:modified xsi:type="dcterms:W3CDTF">2021-08-19T08:16:39Z</dcterms:modified>
</cp:coreProperties>
</file>