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94" r:id="rId2"/>
    <p:sldId id="277" r:id="rId3"/>
    <p:sldId id="280" r:id="rId4"/>
    <p:sldId id="260" r:id="rId5"/>
    <p:sldId id="261" r:id="rId6"/>
    <p:sldId id="262" r:id="rId7"/>
    <p:sldId id="263" r:id="rId8"/>
    <p:sldId id="264" r:id="rId9"/>
    <p:sldId id="265" r:id="rId10"/>
    <p:sldId id="281" r:id="rId11"/>
    <p:sldId id="290" r:id="rId12"/>
    <p:sldId id="291" r:id="rId13"/>
    <p:sldId id="284" r:id="rId14"/>
    <p:sldId id="267" r:id="rId15"/>
    <p:sldId id="289" r:id="rId16"/>
    <p:sldId id="271" r:id="rId17"/>
    <p:sldId id="269" r:id="rId18"/>
    <p:sldId id="270" r:id="rId19"/>
    <p:sldId id="272" r:id="rId20"/>
    <p:sldId id="273" r:id="rId21"/>
    <p:sldId id="274" r:id="rId22"/>
    <p:sldId id="275" r:id="rId23"/>
    <p:sldId id="29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0DD2"/>
    <a:srgbClr val="17E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F1BA9-5A7A-460D-951B-A2B79C3A03D6}" type="datetimeFigureOut">
              <a:rPr lang="en-SG" smtClean="0"/>
              <a:t>19/8/2021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6068A-C426-49EE-8762-396216F32B5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94803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E484F-EACF-4D6D-BC50-09FD48EB56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48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4DC885E-AA70-480D-824A-959A82FE8439}" type="datetimeFigureOut">
              <a:rPr lang="en-SG" smtClean="0"/>
              <a:t>19/8/2021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547F-D98F-42BA-A068-8226B87FFF33}" type="slidenum">
              <a:rPr lang="en-SG" smtClean="0"/>
              <a:t>‹#›</a:t>
            </a:fld>
            <a:endParaRPr lang="en-SG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05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85E-AA70-480D-824A-959A82FE8439}" type="datetimeFigureOut">
              <a:rPr lang="en-SG" smtClean="0"/>
              <a:t>19/8/2021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547F-D98F-42BA-A068-8226B87FFF3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4515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85E-AA70-480D-824A-959A82FE8439}" type="datetimeFigureOut">
              <a:rPr lang="en-SG" smtClean="0"/>
              <a:t>19/8/2021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547F-D98F-42BA-A068-8226B87FFF33}" type="slidenum">
              <a:rPr lang="en-SG" smtClean="0"/>
              <a:t>‹#›</a:t>
            </a:fld>
            <a:endParaRPr lang="en-SG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51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85E-AA70-480D-824A-959A82FE8439}" type="datetimeFigureOut">
              <a:rPr lang="en-SG" smtClean="0"/>
              <a:t>19/8/2021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547F-D98F-42BA-A068-8226B87FFF3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2162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85E-AA70-480D-824A-959A82FE8439}" type="datetimeFigureOut">
              <a:rPr lang="en-SG" smtClean="0"/>
              <a:t>19/8/2021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547F-D98F-42BA-A068-8226B87FFF33}" type="slidenum">
              <a:rPr lang="en-SG" smtClean="0"/>
              <a:t>‹#›</a:t>
            </a:fld>
            <a:endParaRPr lang="en-SG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290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85E-AA70-480D-824A-959A82FE8439}" type="datetimeFigureOut">
              <a:rPr lang="en-SG" smtClean="0"/>
              <a:t>19/8/2021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547F-D98F-42BA-A068-8226B87FFF3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0811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85E-AA70-480D-824A-959A82FE8439}" type="datetimeFigureOut">
              <a:rPr lang="en-SG" smtClean="0"/>
              <a:t>19/8/2021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547F-D98F-42BA-A068-8226B87FFF3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6137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85E-AA70-480D-824A-959A82FE8439}" type="datetimeFigureOut">
              <a:rPr lang="en-SG" smtClean="0"/>
              <a:t>19/8/2021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547F-D98F-42BA-A068-8226B87FFF3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2611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85E-AA70-480D-824A-959A82FE8439}" type="datetimeFigureOut">
              <a:rPr lang="en-SG" smtClean="0"/>
              <a:t>19/8/2021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547F-D98F-42BA-A068-8226B87FFF3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662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85E-AA70-480D-824A-959A82FE8439}" type="datetimeFigureOut">
              <a:rPr lang="en-SG" smtClean="0"/>
              <a:t>19/8/2021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547F-D98F-42BA-A068-8226B87FFF3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376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85E-AA70-480D-824A-959A82FE8439}" type="datetimeFigureOut">
              <a:rPr lang="en-SG" smtClean="0"/>
              <a:t>19/8/2021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547F-D98F-42BA-A068-8226B87FFF33}" type="slidenum">
              <a:rPr lang="en-SG" smtClean="0"/>
              <a:t>‹#›</a:t>
            </a:fld>
            <a:endParaRPr lang="en-SG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75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4DC885E-AA70-480D-824A-959A82FE8439}" type="datetimeFigureOut">
              <a:rPr lang="en-SG" smtClean="0"/>
              <a:t>19/8/2021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D8B547F-D98F-42BA-A068-8226B87FFF33}" type="slidenum">
              <a:rPr lang="en-SG" smtClean="0"/>
              <a:t>‹#›</a:t>
            </a:fld>
            <a:endParaRPr lang="en-SG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90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4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3000">
              <a:srgbClr val="FFFF00"/>
            </a:gs>
            <a:gs pos="75000">
              <a:schemeClr val="accent1">
                <a:lumMod val="40000"/>
                <a:lumOff val="60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240" y="3152914"/>
            <a:ext cx="106356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বৈশিষ্ট্য সমূহ ব্যাখ্যা করতে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4510548" y="881449"/>
            <a:ext cx="3170904" cy="756212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0888" y="1979789"/>
            <a:ext cx="49391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67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3000">
              <a:srgbClr val="FFFF00"/>
            </a:gs>
            <a:gs pos="75000">
              <a:schemeClr val="accent1">
                <a:lumMod val="40000"/>
                <a:lumOff val="60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504" y="1061916"/>
            <a:ext cx="116369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 হচ্ছে সমাজ কাঠামোর অবিচ্ছেদ্য অংশ।মুল্যবোধের ইংরেজি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প্রতিশব্দ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VALUES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শাব্দিক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VALUES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অর্থমূল্য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অন্তর্নিহিত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সাধারণভাবে,মূল্য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সাপেক্ষে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মূল্য।আর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রীতিনীতি,আচার-আচরণ,আদর্শ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অনুমোদিত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সমর্থিত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বিশ্বাস,যা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চিন্তা-চেতনা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মানদন্ড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ভালো-মন্দ,ন্যায়-অন্যায়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3598458" y="165702"/>
            <a:ext cx="4995081" cy="896214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 কি?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22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3000">
              <a:srgbClr val="FFFF00"/>
            </a:gs>
            <a:gs pos="75000">
              <a:schemeClr val="accent1">
                <a:lumMod val="40000"/>
                <a:lumOff val="60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278" y="920621"/>
            <a:ext cx="113094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স্টুয়ার্ট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রীতিনীতির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সমষ্টি,যা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এম.আর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উইলিয়াম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solidFill>
                <a:srgbClr val="99FF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মানদন্ড।এর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আচার-ব্যবহার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রীতিনীতি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মানদন্ডে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ভালো-মন্দ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</a:p>
        </p:txBody>
      </p:sp>
    </p:spTree>
    <p:extLst>
      <p:ext uri="{BB962C8B-B14F-4D97-AF65-F5344CB8AC3E}">
        <p14:creationId xmlns:p14="http://schemas.microsoft.com/office/powerpoint/2010/main" val="182383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3000">
              <a:srgbClr val="FFFF00"/>
            </a:gs>
            <a:gs pos="75000">
              <a:schemeClr val="accent1">
                <a:lumMod val="40000"/>
                <a:lumOff val="60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197" y="1259412"/>
            <a:ext cx="113936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সংজ্ঞাসমুহের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কাংখিত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অনাকাংখিত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বিশ্লেষনমূলক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আচরন,যাতে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3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720" y="1807461"/>
            <a:ext cx="109885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সমাজব্যবস্থায়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স্বীকার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হলঃ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73784" y="4174313"/>
            <a:ext cx="36718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শৃঙ্খলাবোধঃ</a:t>
            </a:r>
            <a:endParaRPr lang="en-US" sz="4400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73784" y="4847367"/>
            <a:ext cx="33614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সহনশীলতাঃ</a:t>
            </a:r>
            <a:endParaRPr lang="en-US" sz="4400" dirty="0">
              <a:solidFill>
                <a:srgbClr val="0033CC"/>
              </a:solidFill>
            </a:endParaRPr>
          </a:p>
        </p:txBody>
      </p:sp>
      <p:sp>
        <p:nvSpPr>
          <p:cNvPr id="13" name="Flowchart: Off-page Connector 12"/>
          <p:cNvSpPr/>
          <p:nvPr/>
        </p:nvSpPr>
        <p:spPr>
          <a:xfrm>
            <a:off x="2177143" y="584784"/>
            <a:ext cx="7837714" cy="823809"/>
          </a:xfrm>
          <a:prstGeom prst="flowChartOffpageConnector">
            <a:avLst/>
          </a:prstGeom>
          <a:solidFill>
            <a:srgbClr val="0033CC"/>
          </a:solidFill>
          <a:ln w="762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en-US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73784" y="3528649"/>
            <a:ext cx="49624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ন্যায়বিচারঃ</a:t>
            </a:r>
            <a:endParaRPr lang="en-US" sz="4400" dirty="0">
              <a:solidFill>
                <a:srgbClr val="0033CC"/>
              </a:solidFill>
            </a:endParaRPr>
          </a:p>
        </p:txBody>
      </p:sp>
      <p:sp>
        <p:nvSpPr>
          <p:cNvPr id="16" name="Flowchart: Sort 15"/>
          <p:cNvSpPr/>
          <p:nvPr/>
        </p:nvSpPr>
        <p:spPr>
          <a:xfrm>
            <a:off x="1545586" y="3403559"/>
            <a:ext cx="677444" cy="3136073"/>
          </a:xfrm>
          <a:prstGeom prst="flowChartSor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Rectangle 10"/>
          <p:cNvSpPr/>
          <p:nvPr/>
        </p:nvSpPr>
        <p:spPr>
          <a:xfrm>
            <a:off x="3523296" y="5482637"/>
            <a:ext cx="32623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সহমর্মিতাঃ</a:t>
            </a:r>
            <a:endParaRPr lang="en-US" sz="4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1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4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0864" y="988511"/>
            <a:ext cx="43125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ঔচিত্যবোধঃ</a:t>
            </a:r>
            <a:endParaRPr lang="en-US" sz="4400" dirty="0">
              <a:solidFill>
                <a:srgbClr val="0033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0864" y="1805701"/>
            <a:ext cx="38387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৬.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মর্যাদাঃ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7898" y="2702775"/>
            <a:ext cx="38076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৭.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শাসনঃ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33CC"/>
              </a:solidFill>
            </a:endParaRPr>
          </a:p>
        </p:txBody>
      </p:sp>
      <p:sp>
        <p:nvSpPr>
          <p:cNvPr id="7" name="Flowchart: Sort 6"/>
          <p:cNvSpPr/>
          <p:nvPr/>
        </p:nvSpPr>
        <p:spPr>
          <a:xfrm>
            <a:off x="1381238" y="1130712"/>
            <a:ext cx="723331" cy="4337912"/>
          </a:xfrm>
          <a:prstGeom prst="flowChartSor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Rectangle 7"/>
          <p:cNvSpPr/>
          <p:nvPr/>
        </p:nvSpPr>
        <p:spPr>
          <a:xfrm>
            <a:off x="2810864" y="3585007"/>
            <a:ext cx="66446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৮.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কর্তব্যবোধঃ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0865" y="4402197"/>
            <a:ext cx="69882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জনকল্যাণমুখিতাঃ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33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73548" y="5051793"/>
            <a:ext cx="65069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১০.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দায়দায়িত্ব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জবাবদিহিতাঃ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lowchart: Alternate Process 25"/>
          <p:cNvSpPr/>
          <p:nvPr/>
        </p:nvSpPr>
        <p:spPr>
          <a:xfrm>
            <a:off x="2424162" y="5959811"/>
            <a:ext cx="7343675" cy="69559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771900" y="76200"/>
            <a:ext cx="4648200" cy="864190"/>
          </a:xfrm>
          <a:prstGeom prst="ellipse">
            <a:avLst/>
          </a:prstGeom>
          <a:solidFill>
            <a:srgbClr val="FFFF00"/>
          </a:solidFill>
          <a:ln w="76200">
            <a:solidFill>
              <a:srgbClr val="0033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09385" y="1075392"/>
            <a:ext cx="8173230" cy="4694830"/>
            <a:chOff x="2009385" y="354842"/>
            <a:chExt cx="8173230" cy="4694830"/>
          </a:xfrm>
        </p:grpSpPr>
        <p:sp>
          <p:nvSpPr>
            <p:cNvPr id="6" name="Rectangle 5"/>
            <p:cNvSpPr/>
            <p:nvPr/>
          </p:nvSpPr>
          <p:spPr>
            <a:xfrm>
              <a:off x="2009385" y="354842"/>
              <a:ext cx="8173230" cy="469483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6928" y="447154"/>
              <a:ext cx="8018144" cy="4510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7666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Off-page Connector 10"/>
          <p:cNvSpPr/>
          <p:nvPr/>
        </p:nvSpPr>
        <p:spPr>
          <a:xfrm>
            <a:off x="2848122" y="546265"/>
            <a:ext cx="6440158" cy="855602"/>
          </a:xfrm>
          <a:prstGeom prst="flowChartOffpageConnector">
            <a:avLst/>
          </a:prstGeom>
          <a:solidFill>
            <a:srgbClr val="FFFF00"/>
          </a:solidFill>
          <a:ln w="762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6661" y="1668567"/>
            <a:ext cx="1104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চিন্তাভাবনা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সংকল্প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সামগ্রিক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আচার-ব্যবহার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কর্মকাণ্ডকে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তাকেই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83444" y="3455159"/>
            <a:ext cx="48060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১.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মূল্যবোধঃ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33CC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67092" y="4140959"/>
            <a:ext cx="46699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মূল্যবোধঃ</a:t>
            </a:r>
            <a:endParaRPr lang="en-US" sz="4400" dirty="0">
              <a:solidFill>
                <a:srgbClr val="0033C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56003" y="4826759"/>
            <a:ext cx="44524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মূল্যবোধঃ</a:t>
            </a:r>
            <a:endParaRPr lang="en-US" sz="4400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38564" y="5512559"/>
            <a:ext cx="39888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মূল্যবোধঃ</a:t>
            </a:r>
            <a:endParaRPr lang="en-US" sz="4400" dirty="0">
              <a:solidFill>
                <a:srgbClr val="0033CC"/>
              </a:solidFill>
            </a:endParaRPr>
          </a:p>
        </p:txBody>
      </p:sp>
      <p:sp>
        <p:nvSpPr>
          <p:cNvPr id="17" name="Flowchart: Sort 16"/>
          <p:cNvSpPr/>
          <p:nvPr/>
        </p:nvSpPr>
        <p:spPr>
          <a:xfrm>
            <a:off x="1293924" y="3607559"/>
            <a:ext cx="589467" cy="2959809"/>
          </a:xfrm>
          <a:prstGeom prst="flowChartSor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0024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64188" y="2392940"/>
            <a:ext cx="46948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7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মূল্যবোধঃ</a:t>
            </a:r>
            <a:endParaRPr lang="en-US" sz="4400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25952" y="3109399"/>
            <a:ext cx="43265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8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মূল্যবোধঃ</a:t>
            </a:r>
            <a:endParaRPr lang="en-US" sz="4400" dirty="0">
              <a:solidFill>
                <a:srgbClr val="0033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64189" y="3947599"/>
            <a:ext cx="42883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9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মূল্যবোধঃ</a:t>
            </a:r>
            <a:endParaRPr lang="en-US" sz="4400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4188" y="1676481"/>
            <a:ext cx="39888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6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মূল্যবোধঃ</a:t>
            </a:r>
            <a:endParaRPr lang="en-US" sz="4400" dirty="0">
              <a:solidFill>
                <a:srgbClr val="0033CC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64188" y="980224"/>
            <a:ext cx="6803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5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বিনোদনমূলক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মূল্যবোধঃ</a:t>
            </a:r>
            <a:endParaRPr lang="en-US" sz="4400" dirty="0">
              <a:solidFill>
                <a:srgbClr val="0033CC"/>
              </a:solidFill>
            </a:endParaRPr>
          </a:p>
        </p:txBody>
      </p:sp>
      <p:sp>
        <p:nvSpPr>
          <p:cNvPr id="16" name="Flowchart: Sort 15"/>
          <p:cNvSpPr/>
          <p:nvPr/>
        </p:nvSpPr>
        <p:spPr>
          <a:xfrm>
            <a:off x="1517716" y="415866"/>
            <a:ext cx="723331" cy="5756333"/>
          </a:xfrm>
          <a:prstGeom prst="flowChartSor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Rectangle 10"/>
          <p:cNvSpPr/>
          <p:nvPr/>
        </p:nvSpPr>
        <p:spPr>
          <a:xfrm>
            <a:off x="3008119" y="4679835"/>
            <a:ext cx="47508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1০. </a:t>
            </a:r>
            <a:r>
              <a:rPr lang="en-US" sz="4400" b="1" spc="-150" dirty="0" err="1" smtClean="0">
                <a:latin typeface="NikoshBAN" pitchFamily="2" charset="0"/>
                <a:cs typeface="NikoshBAN" pitchFamily="2" charset="0"/>
              </a:rPr>
              <a:t>বুদ্ধিবৃত্তিক</a:t>
            </a:r>
            <a:r>
              <a:rPr lang="en-US" sz="44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মূল্যবোধঃ</a:t>
            </a:r>
            <a:endParaRPr lang="en-US" sz="4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8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8" grpId="0"/>
      <p:bldP spid="15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657601" y="115267"/>
            <a:ext cx="4648200" cy="838200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5551" y="5815366"/>
            <a:ext cx="10700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শ্রেনীবিভাগ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29638" y="1050198"/>
            <a:ext cx="8132724" cy="4634207"/>
            <a:chOff x="2029638" y="709684"/>
            <a:chExt cx="8132724" cy="4634207"/>
          </a:xfrm>
        </p:grpSpPr>
        <p:sp>
          <p:nvSpPr>
            <p:cNvPr id="6" name="Rectangle 5"/>
            <p:cNvSpPr/>
            <p:nvPr/>
          </p:nvSpPr>
          <p:spPr>
            <a:xfrm>
              <a:off x="2029638" y="709684"/>
              <a:ext cx="8132724" cy="463420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4923" y="794496"/>
              <a:ext cx="7962154" cy="4464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7255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49000">
              <a:srgbClr val="FFFF00"/>
            </a:gs>
            <a:gs pos="83000">
              <a:srgbClr val="92D050"/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2006074" y="2396469"/>
            <a:ext cx="13182600" cy="16677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3" name="Group 2"/>
          <p:cNvGrpSpPr/>
          <p:nvPr/>
        </p:nvGrpSpPr>
        <p:grpSpPr>
          <a:xfrm>
            <a:off x="-6424352" y="2147371"/>
            <a:ext cx="1624884" cy="4149566"/>
            <a:chOff x="-46295" y="729601"/>
            <a:chExt cx="1624884" cy="4149566"/>
          </a:xfrm>
          <a:solidFill>
            <a:srgbClr val="00B0F0"/>
          </a:solidFill>
        </p:grpSpPr>
        <p:sp>
          <p:nvSpPr>
            <p:cNvPr id="4" name="Rectangle 3"/>
            <p:cNvSpPr/>
            <p:nvPr/>
          </p:nvSpPr>
          <p:spPr>
            <a:xfrm rot="2760347">
              <a:off x="-46295" y="3254283"/>
              <a:ext cx="1624884" cy="16248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410522" y="729601"/>
              <a:ext cx="711251" cy="721218"/>
            </a:xfrm>
            <a:custGeom>
              <a:avLst/>
              <a:gdLst>
                <a:gd name="connsiteX0" fmla="*/ 350642 w 711251"/>
                <a:gd name="connsiteY0" fmla="*/ 0 h 721218"/>
                <a:gd name="connsiteX1" fmla="*/ 711251 w 711251"/>
                <a:gd name="connsiteY1" fmla="*/ 360609 h 721218"/>
                <a:gd name="connsiteX2" fmla="*/ 350642 w 711251"/>
                <a:gd name="connsiteY2" fmla="*/ 721218 h 721218"/>
                <a:gd name="connsiteX3" fmla="*/ 18371 w 711251"/>
                <a:gd name="connsiteY3" fmla="*/ 500974 h 721218"/>
                <a:gd name="connsiteX4" fmla="*/ 0 w 711251"/>
                <a:gd name="connsiteY4" fmla="*/ 409977 h 721218"/>
                <a:gd name="connsiteX5" fmla="*/ 180304 w 711251"/>
                <a:gd name="connsiteY5" fmla="*/ 409977 h 721218"/>
                <a:gd name="connsiteX6" fmla="*/ 184506 w 711251"/>
                <a:gd name="connsiteY6" fmla="*/ 430792 h 721218"/>
                <a:gd name="connsiteX7" fmla="*/ 350641 w 711251"/>
                <a:gd name="connsiteY7" fmla="*/ 540913 h 721218"/>
                <a:gd name="connsiteX8" fmla="*/ 530945 w 711251"/>
                <a:gd name="connsiteY8" fmla="*/ 360609 h 721218"/>
                <a:gd name="connsiteX9" fmla="*/ 350641 w 711251"/>
                <a:gd name="connsiteY9" fmla="*/ 180305 h 721218"/>
                <a:gd name="connsiteX10" fmla="*/ 223147 w 711251"/>
                <a:gd name="connsiteY10" fmla="*/ 233115 h 721218"/>
                <a:gd name="connsiteX11" fmla="*/ 205205 w 711251"/>
                <a:gd name="connsiteY11" fmla="*/ 259726 h 721218"/>
                <a:gd name="connsiteX12" fmla="*/ 10400 w 711251"/>
                <a:gd name="connsiteY12" fmla="*/ 259726 h 721218"/>
                <a:gd name="connsiteX13" fmla="*/ 18371 w 711251"/>
                <a:gd name="connsiteY13" fmla="*/ 220244 h 721218"/>
                <a:gd name="connsiteX14" fmla="*/ 350642 w 711251"/>
                <a:gd name="connsiteY14" fmla="*/ 0 h 721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1251" h="721218">
                  <a:moveTo>
                    <a:pt x="350642" y="0"/>
                  </a:moveTo>
                  <a:cubicBezTo>
                    <a:pt x="549801" y="0"/>
                    <a:pt x="711251" y="161450"/>
                    <a:pt x="711251" y="360609"/>
                  </a:cubicBezTo>
                  <a:cubicBezTo>
                    <a:pt x="711251" y="559768"/>
                    <a:pt x="549801" y="721218"/>
                    <a:pt x="350642" y="721218"/>
                  </a:cubicBezTo>
                  <a:cubicBezTo>
                    <a:pt x="201273" y="721218"/>
                    <a:pt x="73115" y="630402"/>
                    <a:pt x="18371" y="500974"/>
                  </a:cubicBezTo>
                  <a:lnTo>
                    <a:pt x="0" y="409977"/>
                  </a:lnTo>
                  <a:lnTo>
                    <a:pt x="180304" y="409977"/>
                  </a:lnTo>
                  <a:lnTo>
                    <a:pt x="184506" y="430792"/>
                  </a:lnTo>
                  <a:cubicBezTo>
                    <a:pt x="211878" y="495505"/>
                    <a:pt x="275957" y="540913"/>
                    <a:pt x="350641" y="540913"/>
                  </a:cubicBezTo>
                  <a:cubicBezTo>
                    <a:pt x="450220" y="540913"/>
                    <a:pt x="530945" y="460188"/>
                    <a:pt x="530945" y="360609"/>
                  </a:cubicBezTo>
                  <a:cubicBezTo>
                    <a:pt x="530945" y="261030"/>
                    <a:pt x="450220" y="180305"/>
                    <a:pt x="350641" y="180305"/>
                  </a:cubicBezTo>
                  <a:cubicBezTo>
                    <a:pt x="300852" y="180305"/>
                    <a:pt x="255776" y="200486"/>
                    <a:pt x="223147" y="233115"/>
                  </a:cubicBezTo>
                  <a:lnTo>
                    <a:pt x="205205" y="259726"/>
                  </a:lnTo>
                  <a:lnTo>
                    <a:pt x="10400" y="259726"/>
                  </a:lnTo>
                  <a:lnTo>
                    <a:pt x="18371" y="220244"/>
                  </a:lnTo>
                  <a:cubicBezTo>
                    <a:pt x="73115" y="90816"/>
                    <a:pt x="201273" y="0"/>
                    <a:pt x="35064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693857" y="1587120"/>
              <a:ext cx="144580" cy="206062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693857" y="1919824"/>
              <a:ext cx="144580" cy="206062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693857" y="2252528"/>
              <a:ext cx="144580" cy="206062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693857" y="2585232"/>
              <a:ext cx="144580" cy="206062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693857" y="2917936"/>
              <a:ext cx="144580" cy="206062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8947" y="3583343"/>
              <a:ext cx="914400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6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SG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1610312" y="2134119"/>
            <a:ext cx="1624884" cy="4149566"/>
            <a:chOff x="4717513" y="729601"/>
            <a:chExt cx="1624884" cy="4149566"/>
          </a:xfrm>
          <a:solidFill>
            <a:srgbClr val="00B050"/>
          </a:solidFill>
        </p:grpSpPr>
        <p:sp>
          <p:nvSpPr>
            <p:cNvPr id="13" name="Rectangle 12"/>
            <p:cNvSpPr/>
            <p:nvPr/>
          </p:nvSpPr>
          <p:spPr>
            <a:xfrm rot="2760347">
              <a:off x="4717513" y="3254283"/>
              <a:ext cx="1624884" cy="16248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174330" y="729601"/>
              <a:ext cx="711251" cy="721218"/>
            </a:xfrm>
            <a:custGeom>
              <a:avLst/>
              <a:gdLst>
                <a:gd name="connsiteX0" fmla="*/ 350642 w 711251"/>
                <a:gd name="connsiteY0" fmla="*/ 0 h 721218"/>
                <a:gd name="connsiteX1" fmla="*/ 711251 w 711251"/>
                <a:gd name="connsiteY1" fmla="*/ 360609 h 721218"/>
                <a:gd name="connsiteX2" fmla="*/ 350642 w 711251"/>
                <a:gd name="connsiteY2" fmla="*/ 721218 h 721218"/>
                <a:gd name="connsiteX3" fmla="*/ 18371 w 711251"/>
                <a:gd name="connsiteY3" fmla="*/ 500974 h 721218"/>
                <a:gd name="connsiteX4" fmla="*/ 0 w 711251"/>
                <a:gd name="connsiteY4" fmla="*/ 409977 h 721218"/>
                <a:gd name="connsiteX5" fmla="*/ 180304 w 711251"/>
                <a:gd name="connsiteY5" fmla="*/ 409977 h 721218"/>
                <a:gd name="connsiteX6" fmla="*/ 184506 w 711251"/>
                <a:gd name="connsiteY6" fmla="*/ 430792 h 721218"/>
                <a:gd name="connsiteX7" fmla="*/ 350641 w 711251"/>
                <a:gd name="connsiteY7" fmla="*/ 540913 h 721218"/>
                <a:gd name="connsiteX8" fmla="*/ 530945 w 711251"/>
                <a:gd name="connsiteY8" fmla="*/ 360609 h 721218"/>
                <a:gd name="connsiteX9" fmla="*/ 350641 w 711251"/>
                <a:gd name="connsiteY9" fmla="*/ 180305 h 721218"/>
                <a:gd name="connsiteX10" fmla="*/ 223147 w 711251"/>
                <a:gd name="connsiteY10" fmla="*/ 233115 h 721218"/>
                <a:gd name="connsiteX11" fmla="*/ 205205 w 711251"/>
                <a:gd name="connsiteY11" fmla="*/ 259726 h 721218"/>
                <a:gd name="connsiteX12" fmla="*/ 10400 w 711251"/>
                <a:gd name="connsiteY12" fmla="*/ 259726 h 721218"/>
                <a:gd name="connsiteX13" fmla="*/ 18371 w 711251"/>
                <a:gd name="connsiteY13" fmla="*/ 220244 h 721218"/>
                <a:gd name="connsiteX14" fmla="*/ 350642 w 711251"/>
                <a:gd name="connsiteY14" fmla="*/ 0 h 721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1251" h="721218">
                  <a:moveTo>
                    <a:pt x="350642" y="0"/>
                  </a:moveTo>
                  <a:cubicBezTo>
                    <a:pt x="549801" y="0"/>
                    <a:pt x="711251" y="161450"/>
                    <a:pt x="711251" y="360609"/>
                  </a:cubicBezTo>
                  <a:cubicBezTo>
                    <a:pt x="711251" y="559768"/>
                    <a:pt x="549801" y="721218"/>
                    <a:pt x="350642" y="721218"/>
                  </a:cubicBezTo>
                  <a:cubicBezTo>
                    <a:pt x="201273" y="721218"/>
                    <a:pt x="73115" y="630402"/>
                    <a:pt x="18371" y="500974"/>
                  </a:cubicBezTo>
                  <a:lnTo>
                    <a:pt x="0" y="409977"/>
                  </a:lnTo>
                  <a:lnTo>
                    <a:pt x="180304" y="409977"/>
                  </a:lnTo>
                  <a:lnTo>
                    <a:pt x="184506" y="430792"/>
                  </a:lnTo>
                  <a:cubicBezTo>
                    <a:pt x="211878" y="495505"/>
                    <a:pt x="275957" y="540913"/>
                    <a:pt x="350641" y="540913"/>
                  </a:cubicBezTo>
                  <a:cubicBezTo>
                    <a:pt x="450220" y="540913"/>
                    <a:pt x="530945" y="460188"/>
                    <a:pt x="530945" y="360609"/>
                  </a:cubicBezTo>
                  <a:cubicBezTo>
                    <a:pt x="530945" y="261030"/>
                    <a:pt x="450220" y="180305"/>
                    <a:pt x="350641" y="180305"/>
                  </a:cubicBezTo>
                  <a:cubicBezTo>
                    <a:pt x="300852" y="180305"/>
                    <a:pt x="255776" y="200486"/>
                    <a:pt x="223147" y="233115"/>
                  </a:cubicBezTo>
                  <a:lnTo>
                    <a:pt x="205205" y="259726"/>
                  </a:lnTo>
                  <a:lnTo>
                    <a:pt x="10400" y="259726"/>
                  </a:lnTo>
                  <a:lnTo>
                    <a:pt x="18371" y="220244"/>
                  </a:lnTo>
                  <a:cubicBezTo>
                    <a:pt x="73115" y="90816"/>
                    <a:pt x="201273" y="0"/>
                    <a:pt x="35064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schemeClr val="tx1"/>
                </a:solidFill>
              </a:endParaRP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5457665" y="1587120"/>
              <a:ext cx="144580" cy="206062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5457665" y="1919824"/>
              <a:ext cx="144580" cy="206062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5457665" y="2252528"/>
              <a:ext cx="144580" cy="206062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5457665" y="2585232"/>
              <a:ext cx="144580" cy="206062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5457665" y="2917936"/>
              <a:ext cx="144580" cy="206062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74330" y="3543275"/>
              <a:ext cx="914400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SG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3981187" y="2147875"/>
            <a:ext cx="1624884" cy="4149566"/>
            <a:chOff x="2371754" y="716511"/>
            <a:chExt cx="1624884" cy="4149566"/>
          </a:xfrm>
        </p:grpSpPr>
        <p:sp>
          <p:nvSpPr>
            <p:cNvPr id="22" name="Rectangle 21"/>
            <p:cNvSpPr/>
            <p:nvPr/>
          </p:nvSpPr>
          <p:spPr>
            <a:xfrm rot="2760347">
              <a:off x="2371754" y="3241193"/>
              <a:ext cx="1624884" cy="16248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828571" y="716511"/>
              <a:ext cx="711251" cy="721218"/>
            </a:xfrm>
            <a:custGeom>
              <a:avLst/>
              <a:gdLst>
                <a:gd name="connsiteX0" fmla="*/ 350642 w 711251"/>
                <a:gd name="connsiteY0" fmla="*/ 0 h 721218"/>
                <a:gd name="connsiteX1" fmla="*/ 711251 w 711251"/>
                <a:gd name="connsiteY1" fmla="*/ 360609 h 721218"/>
                <a:gd name="connsiteX2" fmla="*/ 350642 w 711251"/>
                <a:gd name="connsiteY2" fmla="*/ 721218 h 721218"/>
                <a:gd name="connsiteX3" fmla="*/ 18371 w 711251"/>
                <a:gd name="connsiteY3" fmla="*/ 500974 h 721218"/>
                <a:gd name="connsiteX4" fmla="*/ 0 w 711251"/>
                <a:gd name="connsiteY4" fmla="*/ 409977 h 721218"/>
                <a:gd name="connsiteX5" fmla="*/ 180304 w 711251"/>
                <a:gd name="connsiteY5" fmla="*/ 409977 h 721218"/>
                <a:gd name="connsiteX6" fmla="*/ 184506 w 711251"/>
                <a:gd name="connsiteY6" fmla="*/ 430792 h 721218"/>
                <a:gd name="connsiteX7" fmla="*/ 350641 w 711251"/>
                <a:gd name="connsiteY7" fmla="*/ 540913 h 721218"/>
                <a:gd name="connsiteX8" fmla="*/ 530945 w 711251"/>
                <a:gd name="connsiteY8" fmla="*/ 360609 h 721218"/>
                <a:gd name="connsiteX9" fmla="*/ 350641 w 711251"/>
                <a:gd name="connsiteY9" fmla="*/ 180305 h 721218"/>
                <a:gd name="connsiteX10" fmla="*/ 223147 w 711251"/>
                <a:gd name="connsiteY10" fmla="*/ 233115 h 721218"/>
                <a:gd name="connsiteX11" fmla="*/ 205205 w 711251"/>
                <a:gd name="connsiteY11" fmla="*/ 259726 h 721218"/>
                <a:gd name="connsiteX12" fmla="*/ 10400 w 711251"/>
                <a:gd name="connsiteY12" fmla="*/ 259726 h 721218"/>
                <a:gd name="connsiteX13" fmla="*/ 18371 w 711251"/>
                <a:gd name="connsiteY13" fmla="*/ 220244 h 721218"/>
                <a:gd name="connsiteX14" fmla="*/ 350642 w 711251"/>
                <a:gd name="connsiteY14" fmla="*/ 0 h 721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1251" h="721218">
                  <a:moveTo>
                    <a:pt x="350642" y="0"/>
                  </a:moveTo>
                  <a:cubicBezTo>
                    <a:pt x="549801" y="0"/>
                    <a:pt x="711251" y="161450"/>
                    <a:pt x="711251" y="360609"/>
                  </a:cubicBezTo>
                  <a:cubicBezTo>
                    <a:pt x="711251" y="559768"/>
                    <a:pt x="549801" y="721218"/>
                    <a:pt x="350642" y="721218"/>
                  </a:cubicBezTo>
                  <a:cubicBezTo>
                    <a:pt x="201273" y="721218"/>
                    <a:pt x="73115" y="630402"/>
                    <a:pt x="18371" y="500974"/>
                  </a:cubicBezTo>
                  <a:lnTo>
                    <a:pt x="0" y="409977"/>
                  </a:lnTo>
                  <a:lnTo>
                    <a:pt x="180304" y="409977"/>
                  </a:lnTo>
                  <a:lnTo>
                    <a:pt x="184506" y="430792"/>
                  </a:lnTo>
                  <a:cubicBezTo>
                    <a:pt x="211878" y="495505"/>
                    <a:pt x="275957" y="540913"/>
                    <a:pt x="350641" y="540913"/>
                  </a:cubicBezTo>
                  <a:cubicBezTo>
                    <a:pt x="450220" y="540913"/>
                    <a:pt x="530945" y="460188"/>
                    <a:pt x="530945" y="360609"/>
                  </a:cubicBezTo>
                  <a:cubicBezTo>
                    <a:pt x="530945" y="261030"/>
                    <a:pt x="450220" y="180305"/>
                    <a:pt x="350641" y="180305"/>
                  </a:cubicBezTo>
                  <a:cubicBezTo>
                    <a:pt x="300852" y="180305"/>
                    <a:pt x="255776" y="200486"/>
                    <a:pt x="223147" y="233115"/>
                  </a:cubicBezTo>
                  <a:lnTo>
                    <a:pt x="205205" y="259726"/>
                  </a:lnTo>
                  <a:lnTo>
                    <a:pt x="10400" y="259726"/>
                  </a:lnTo>
                  <a:lnTo>
                    <a:pt x="18371" y="220244"/>
                  </a:lnTo>
                  <a:cubicBezTo>
                    <a:pt x="73115" y="90816"/>
                    <a:pt x="201273" y="0"/>
                    <a:pt x="350642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schemeClr val="tx1"/>
                </a:solidFill>
              </a:endParaRPr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3111906" y="1574030"/>
              <a:ext cx="144580" cy="206062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3111906" y="1906734"/>
              <a:ext cx="144580" cy="206062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3111906" y="2239438"/>
              <a:ext cx="144580" cy="206062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3111906" y="2572142"/>
              <a:ext cx="144580" cy="206062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3111906" y="2904846"/>
              <a:ext cx="144580" cy="206062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02414" y="3552485"/>
              <a:ext cx="914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SG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2036926" y="580647"/>
            <a:ext cx="80121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ln/>
              </a:rPr>
              <a:t>আজকের</a:t>
            </a:r>
            <a:r>
              <a:rPr lang="en-US" sz="5400" b="1" dirty="0">
                <a:ln/>
              </a:rPr>
              <a:t> </a:t>
            </a:r>
            <a:r>
              <a:rPr lang="en-US" sz="5400" b="1" dirty="0" err="1">
                <a:ln/>
              </a:rPr>
              <a:t>পাঠে</a:t>
            </a:r>
            <a:r>
              <a:rPr lang="en-US" sz="5400" b="1" dirty="0">
                <a:ln/>
              </a:rPr>
              <a:t> </a:t>
            </a:r>
            <a:r>
              <a:rPr lang="en-US" sz="5400" b="1" dirty="0" err="1">
                <a:ln/>
              </a:rPr>
              <a:t>সবাইকে</a:t>
            </a:r>
            <a:endParaRPr lang="en-US" sz="5400" b="1" dirty="0">
              <a:ln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36926" y="580647"/>
            <a:ext cx="8083826" cy="927653"/>
          </a:xfrm>
          <a:prstGeom prst="rect">
            <a:avLst/>
          </a:prstGeom>
          <a:solidFill>
            <a:schemeClr val="tx1">
              <a:lumMod val="95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6348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0.87318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0.88268 -3.7037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77943 4.4444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0.703 -3.7037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457700" y="342246"/>
            <a:ext cx="3276600" cy="8382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EE1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সারাংশ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636" y="1907628"/>
            <a:ext cx="113551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থেকে আমরা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পারলাম।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5797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18850" y="408136"/>
            <a:ext cx="3802743" cy="1117593"/>
          </a:xfrm>
          <a:prstGeom prst="ellipse">
            <a:avLst/>
          </a:prstGeom>
          <a:solidFill>
            <a:srgbClr val="1B02D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2120" y="2380801"/>
            <a:ext cx="72606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spc="-150" dirty="0" err="1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4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825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79293" y="4981983"/>
              <a:ext cx="1143341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r>
                <a:rPr lang="en-US" sz="5400" b="1" dirty="0" err="1" smtClean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মূল্যবোধ</a:t>
              </a:r>
              <a:r>
                <a:rPr lang="en-US" sz="5400" b="1" dirty="0" smtClean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5400" b="1" dirty="0" err="1" smtClean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সমাজে</a:t>
              </a:r>
              <a:r>
                <a:rPr lang="en-US" sz="5400" b="1" dirty="0" smtClean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5400" b="1" dirty="0" err="1" smtClean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শান্তি</a:t>
              </a:r>
              <a:r>
                <a:rPr lang="en-US" sz="5400" b="1" dirty="0" smtClean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প্রতিষ্ঠায়</a:t>
              </a:r>
              <a:r>
                <a:rPr lang="en-US" sz="5400" b="1" dirty="0" smtClean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কিরূপ</a:t>
              </a:r>
              <a:r>
                <a:rPr lang="en-US" sz="5400" b="1" dirty="0" smtClean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ভূমিকা</a:t>
              </a:r>
              <a:r>
                <a:rPr lang="en-US" sz="5400" b="1" dirty="0" smtClean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পালন</a:t>
              </a:r>
              <a:r>
                <a:rPr lang="en-US" sz="5400" b="1" dirty="0" smtClean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5400" b="1" dirty="0" smtClean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পারে-ব্যাখ্যা</a:t>
              </a:r>
              <a:r>
                <a:rPr lang="en-US" sz="5400" b="1" dirty="0" smtClean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5400" b="1" dirty="0" smtClean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357159" y="435250"/>
              <a:ext cx="3477680" cy="83602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1493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12192001" cy="6858001"/>
            <a:chOff x="-1" y="0"/>
            <a:chExt cx="12192001" cy="68580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719052" cy="264589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9509528" y="36580"/>
              <a:ext cx="2719052" cy="264589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 flipV="1">
              <a:off x="9509527" y="4175528"/>
              <a:ext cx="2719052" cy="264589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36580" y="4175528"/>
              <a:ext cx="2719052" cy="2645893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296" t="12645" r="1996" b="27800"/>
          <a:stretch/>
        </p:blipFill>
        <p:spPr>
          <a:xfrm>
            <a:off x="2332278" y="5192511"/>
            <a:ext cx="7600600" cy="17191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73" y="0"/>
            <a:ext cx="7705705" cy="521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11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3000">
              <a:srgbClr val="FFFF00"/>
            </a:gs>
            <a:gs pos="75000">
              <a:schemeClr val="accent1">
                <a:lumMod val="40000"/>
                <a:lumOff val="60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244574" y="695966"/>
            <a:ext cx="359941" cy="173442"/>
          </a:xfrm>
          <a:custGeom>
            <a:avLst/>
            <a:gdLst>
              <a:gd name="connsiteX0" fmla="*/ 295030 w 588439"/>
              <a:gd name="connsiteY0" fmla="*/ 0 h 294218"/>
              <a:gd name="connsiteX1" fmla="*/ 588439 w 588439"/>
              <a:gd name="connsiteY1" fmla="*/ 294218 h 294218"/>
              <a:gd name="connsiteX2" fmla="*/ 0 w 588439"/>
              <a:gd name="connsiteY2" fmla="*/ 294218 h 294218"/>
              <a:gd name="connsiteX3" fmla="*/ 295030 w 588439"/>
              <a:gd name="connsiteY3" fmla="*/ 0 h 29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439" h="294218">
                <a:moveTo>
                  <a:pt x="295030" y="0"/>
                </a:moveTo>
                <a:lnTo>
                  <a:pt x="588439" y="294218"/>
                </a:lnTo>
                <a:lnTo>
                  <a:pt x="0" y="294218"/>
                </a:lnTo>
                <a:lnTo>
                  <a:pt x="29503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SG"/>
          </a:p>
        </p:txBody>
      </p:sp>
      <p:sp>
        <p:nvSpPr>
          <p:cNvPr id="4" name="Freeform 3"/>
          <p:cNvSpPr/>
          <p:nvPr/>
        </p:nvSpPr>
        <p:spPr>
          <a:xfrm>
            <a:off x="1019626" y="1756445"/>
            <a:ext cx="301986" cy="582068"/>
          </a:xfrm>
          <a:custGeom>
            <a:avLst/>
            <a:gdLst>
              <a:gd name="connsiteX0" fmla="*/ 493693 w 493693"/>
              <a:gd name="connsiteY0" fmla="*/ 0 h 987390"/>
              <a:gd name="connsiteX1" fmla="*/ 493693 w 493693"/>
              <a:gd name="connsiteY1" fmla="*/ 987390 h 987390"/>
              <a:gd name="connsiteX2" fmla="*/ 0 w 493693"/>
              <a:gd name="connsiteY2" fmla="*/ 492334 h 987390"/>
              <a:gd name="connsiteX3" fmla="*/ 493693 w 493693"/>
              <a:gd name="connsiteY3" fmla="*/ 0 h 98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93" h="987390">
                <a:moveTo>
                  <a:pt x="493693" y="0"/>
                </a:moveTo>
                <a:lnTo>
                  <a:pt x="493693" y="987390"/>
                </a:lnTo>
                <a:lnTo>
                  <a:pt x="0" y="492334"/>
                </a:lnTo>
                <a:lnTo>
                  <a:pt x="493693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SG"/>
          </a:p>
        </p:txBody>
      </p:sp>
      <p:sp>
        <p:nvSpPr>
          <p:cNvPr id="5" name="Freeform 4"/>
          <p:cNvSpPr/>
          <p:nvPr/>
        </p:nvSpPr>
        <p:spPr>
          <a:xfrm>
            <a:off x="3590433" y="1822189"/>
            <a:ext cx="301987" cy="582069"/>
          </a:xfrm>
          <a:custGeom>
            <a:avLst/>
            <a:gdLst>
              <a:gd name="connsiteX0" fmla="*/ 0 w 493694"/>
              <a:gd name="connsiteY0" fmla="*/ 0 h 987391"/>
              <a:gd name="connsiteX1" fmla="*/ 493694 w 493694"/>
              <a:gd name="connsiteY1" fmla="*/ 495056 h 987391"/>
              <a:gd name="connsiteX2" fmla="*/ 0 w 493694"/>
              <a:gd name="connsiteY2" fmla="*/ 987391 h 987391"/>
              <a:gd name="connsiteX3" fmla="*/ 0 w 493694"/>
              <a:gd name="connsiteY3" fmla="*/ 0 h 98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94" h="987391">
                <a:moveTo>
                  <a:pt x="0" y="0"/>
                </a:moveTo>
                <a:lnTo>
                  <a:pt x="493694" y="495056"/>
                </a:lnTo>
                <a:lnTo>
                  <a:pt x="0" y="98739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SG"/>
          </a:p>
        </p:txBody>
      </p:sp>
      <p:sp>
        <p:nvSpPr>
          <p:cNvPr id="6" name="Freeform 5"/>
          <p:cNvSpPr/>
          <p:nvPr/>
        </p:nvSpPr>
        <p:spPr>
          <a:xfrm>
            <a:off x="2307530" y="3291293"/>
            <a:ext cx="359944" cy="173444"/>
          </a:xfrm>
          <a:custGeom>
            <a:avLst/>
            <a:gdLst>
              <a:gd name="connsiteX0" fmla="*/ 0 w 588444"/>
              <a:gd name="connsiteY0" fmla="*/ 0 h 294221"/>
              <a:gd name="connsiteX1" fmla="*/ 588444 w 588444"/>
              <a:gd name="connsiteY1" fmla="*/ 0 h 294221"/>
              <a:gd name="connsiteX2" fmla="*/ 293411 w 588444"/>
              <a:gd name="connsiteY2" fmla="*/ 294221 h 294221"/>
              <a:gd name="connsiteX3" fmla="*/ 0 w 588444"/>
              <a:gd name="connsiteY3" fmla="*/ 0 h 29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444" h="294221">
                <a:moveTo>
                  <a:pt x="0" y="0"/>
                </a:moveTo>
                <a:lnTo>
                  <a:pt x="588444" y="0"/>
                </a:lnTo>
                <a:lnTo>
                  <a:pt x="293411" y="29422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SG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390" y="1356632"/>
            <a:ext cx="731220" cy="46291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592CEBA-9F31-4111-BD7D-27DB35669FAB}"/>
              </a:ext>
            </a:extLst>
          </p:cNvPr>
          <p:cNvSpPr/>
          <p:nvPr/>
        </p:nvSpPr>
        <p:spPr>
          <a:xfrm>
            <a:off x="407850" y="3439817"/>
            <a:ext cx="53833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1798" y="4232696"/>
            <a:ext cx="4579887" cy="248067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মোহাম্মদ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বেলাল হোসাইন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(প্রভাষক-রাষ্ট্রবিজ্ঞান)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কামরাংগা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ফাযিল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মাদরাসা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সদর-চাঁদপুর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968775" y="588318"/>
            <a:ext cx="700498" cy="349995"/>
          </a:xfrm>
          <a:custGeom>
            <a:avLst/>
            <a:gdLst>
              <a:gd name="connsiteX0" fmla="*/ 363584 w 700498"/>
              <a:gd name="connsiteY0" fmla="*/ 0 h 349995"/>
              <a:gd name="connsiteX1" fmla="*/ 700498 w 700498"/>
              <a:gd name="connsiteY1" fmla="*/ 349995 h 349995"/>
              <a:gd name="connsiteX2" fmla="*/ 0 w 700498"/>
              <a:gd name="connsiteY2" fmla="*/ 349995 h 349995"/>
              <a:gd name="connsiteX3" fmla="*/ 363584 w 700498"/>
              <a:gd name="connsiteY3" fmla="*/ 0 h 34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0498" h="349995">
                <a:moveTo>
                  <a:pt x="363584" y="0"/>
                </a:moveTo>
                <a:lnTo>
                  <a:pt x="700498" y="349995"/>
                </a:lnTo>
                <a:lnTo>
                  <a:pt x="0" y="349995"/>
                </a:lnTo>
                <a:lnTo>
                  <a:pt x="363584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Freeform 13"/>
          <p:cNvSpPr/>
          <p:nvPr/>
        </p:nvSpPr>
        <p:spPr>
          <a:xfrm>
            <a:off x="1728502" y="1795316"/>
            <a:ext cx="349995" cy="700498"/>
          </a:xfrm>
          <a:custGeom>
            <a:avLst/>
            <a:gdLst>
              <a:gd name="connsiteX0" fmla="*/ 349995 w 349995"/>
              <a:gd name="connsiteY0" fmla="*/ 0 h 700498"/>
              <a:gd name="connsiteX1" fmla="*/ 349995 w 349995"/>
              <a:gd name="connsiteY1" fmla="*/ 700498 h 700498"/>
              <a:gd name="connsiteX2" fmla="*/ 0 w 349995"/>
              <a:gd name="connsiteY2" fmla="*/ 336913 h 700498"/>
              <a:gd name="connsiteX3" fmla="*/ 349995 w 349995"/>
              <a:gd name="connsiteY3" fmla="*/ 0 h 70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995" h="700498">
                <a:moveTo>
                  <a:pt x="349995" y="0"/>
                </a:moveTo>
                <a:lnTo>
                  <a:pt x="349995" y="700498"/>
                </a:lnTo>
                <a:lnTo>
                  <a:pt x="0" y="336913"/>
                </a:lnTo>
                <a:lnTo>
                  <a:pt x="34999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Freeform 14"/>
          <p:cNvSpPr/>
          <p:nvPr/>
        </p:nvSpPr>
        <p:spPr>
          <a:xfrm>
            <a:off x="4526275" y="1828588"/>
            <a:ext cx="349997" cy="700502"/>
          </a:xfrm>
          <a:custGeom>
            <a:avLst/>
            <a:gdLst>
              <a:gd name="connsiteX0" fmla="*/ 0 w 349997"/>
              <a:gd name="connsiteY0" fmla="*/ 0 h 700502"/>
              <a:gd name="connsiteX1" fmla="*/ 349997 w 349997"/>
              <a:gd name="connsiteY1" fmla="*/ 363586 h 700502"/>
              <a:gd name="connsiteX2" fmla="*/ 0 w 349997"/>
              <a:gd name="connsiteY2" fmla="*/ 700502 h 700502"/>
              <a:gd name="connsiteX3" fmla="*/ 0 w 349997"/>
              <a:gd name="connsiteY3" fmla="*/ 0 h 70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997" h="700502">
                <a:moveTo>
                  <a:pt x="0" y="0"/>
                </a:moveTo>
                <a:lnTo>
                  <a:pt x="349997" y="363586"/>
                </a:lnTo>
                <a:lnTo>
                  <a:pt x="0" y="70050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Freeform 15"/>
          <p:cNvSpPr/>
          <p:nvPr/>
        </p:nvSpPr>
        <p:spPr>
          <a:xfrm>
            <a:off x="2935499" y="3386091"/>
            <a:ext cx="700501" cy="349997"/>
          </a:xfrm>
          <a:custGeom>
            <a:avLst/>
            <a:gdLst>
              <a:gd name="connsiteX0" fmla="*/ 0 w 700501"/>
              <a:gd name="connsiteY0" fmla="*/ 0 h 349997"/>
              <a:gd name="connsiteX1" fmla="*/ 700501 w 700501"/>
              <a:gd name="connsiteY1" fmla="*/ 0 h 349997"/>
              <a:gd name="connsiteX2" fmla="*/ 336915 w 700501"/>
              <a:gd name="connsiteY2" fmla="*/ 349997 h 349997"/>
              <a:gd name="connsiteX3" fmla="*/ 0 w 700501"/>
              <a:gd name="connsiteY3" fmla="*/ 0 h 34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0501" h="349997">
                <a:moveTo>
                  <a:pt x="0" y="0"/>
                </a:moveTo>
                <a:lnTo>
                  <a:pt x="700501" y="0"/>
                </a:lnTo>
                <a:lnTo>
                  <a:pt x="336915" y="34999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140" y="237206"/>
            <a:ext cx="3527720" cy="1468766"/>
          </a:xfrm>
          <a:prstGeom prst="rect">
            <a:avLst/>
          </a:prstGeom>
        </p:spPr>
      </p:pic>
      <p:sp>
        <p:nvSpPr>
          <p:cNvPr id="23" name="Plaque 22"/>
          <p:cNvSpPr/>
          <p:nvPr/>
        </p:nvSpPr>
        <p:spPr>
          <a:xfrm>
            <a:off x="6820316" y="3865768"/>
            <a:ext cx="5240740" cy="2515370"/>
          </a:xfrm>
          <a:prstGeom prst="plaque">
            <a:avLst>
              <a:gd name="adj" fmla="val 17205"/>
            </a:avLst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/>
            <a:endParaRPr lang="en-US" sz="320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৩য়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360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সাম্য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১9/০৮/২০২১খ্রিঃ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8731910" y="581535"/>
            <a:ext cx="2482356" cy="2979554"/>
            <a:chOff x="8476797" y="1237219"/>
            <a:chExt cx="2463423" cy="295264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76797" y="1237219"/>
              <a:ext cx="2463423" cy="2952644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6" name="Rectangle 25"/>
            <p:cNvSpPr/>
            <p:nvPr/>
          </p:nvSpPr>
          <p:spPr>
            <a:xfrm>
              <a:off x="8476797" y="2053390"/>
              <a:ext cx="2463423" cy="20854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476797" y="3609474"/>
              <a:ext cx="2463423" cy="58038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047748" y="3288632"/>
              <a:ext cx="1347537" cy="1764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76799" y="343595"/>
            <a:ext cx="4324474" cy="3670488"/>
            <a:chOff x="551798" y="245106"/>
            <a:chExt cx="4324474" cy="3670488"/>
          </a:xfrm>
        </p:grpSpPr>
        <p:sp>
          <p:nvSpPr>
            <p:cNvPr id="30" name="Freeform 29"/>
            <p:cNvSpPr/>
            <p:nvPr/>
          </p:nvSpPr>
          <p:spPr>
            <a:xfrm>
              <a:off x="2244574" y="695966"/>
              <a:ext cx="359941" cy="173442"/>
            </a:xfrm>
            <a:custGeom>
              <a:avLst/>
              <a:gdLst>
                <a:gd name="connsiteX0" fmla="*/ 295030 w 588439"/>
                <a:gd name="connsiteY0" fmla="*/ 0 h 294218"/>
                <a:gd name="connsiteX1" fmla="*/ 588439 w 588439"/>
                <a:gd name="connsiteY1" fmla="*/ 294218 h 294218"/>
                <a:gd name="connsiteX2" fmla="*/ 0 w 588439"/>
                <a:gd name="connsiteY2" fmla="*/ 294218 h 294218"/>
                <a:gd name="connsiteX3" fmla="*/ 295030 w 588439"/>
                <a:gd name="connsiteY3" fmla="*/ 0 h 29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8439" h="294218">
                  <a:moveTo>
                    <a:pt x="295030" y="0"/>
                  </a:moveTo>
                  <a:lnTo>
                    <a:pt x="588439" y="294218"/>
                  </a:lnTo>
                  <a:lnTo>
                    <a:pt x="0" y="294218"/>
                  </a:lnTo>
                  <a:lnTo>
                    <a:pt x="29503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SG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019626" y="1756445"/>
              <a:ext cx="301986" cy="582068"/>
            </a:xfrm>
            <a:custGeom>
              <a:avLst/>
              <a:gdLst>
                <a:gd name="connsiteX0" fmla="*/ 493693 w 493693"/>
                <a:gd name="connsiteY0" fmla="*/ 0 h 987390"/>
                <a:gd name="connsiteX1" fmla="*/ 493693 w 493693"/>
                <a:gd name="connsiteY1" fmla="*/ 987390 h 987390"/>
                <a:gd name="connsiteX2" fmla="*/ 0 w 493693"/>
                <a:gd name="connsiteY2" fmla="*/ 492334 h 987390"/>
                <a:gd name="connsiteX3" fmla="*/ 493693 w 493693"/>
                <a:gd name="connsiteY3" fmla="*/ 0 h 987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3693" h="987390">
                  <a:moveTo>
                    <a:pt x="493693" y="0"/>
                  </a:moveTo>
                  <a:lnTo>
                    <a:pt x="493693" y="987390"/>
                  </a:lnTo>
                  <a:lnTo>
                    <a:pt x="0" y="492334"/>
                  </a:lnTo>
                  <a:lnTo>
                    <a:pt x="493693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SG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590433" y="1822189"/>
              <a:ext cx="301987" cy="582069"/>
            </a:xfrm>
            <a:custGeom>
              <a:avLst/>
              <a:gdLst>
                <a:gd name="connsiteX0" fmla="*/ 0 w 493694"/>
                <a:gd name="connsiteY0" fmla="*/ 0 h 987391"/>
                <a:gd name="connsiteX1" fmla="*/ 493694 w 493694"/>
                <a:gd name="connsiteY1" fmla="*/ 495056 h 987391"/>
                <a:gd name="connsiteX2" fmla="*/ 0 w 493694"/>
                <a:gd name="connsiteY2" fmla="*/ 987391 h 987391"/>
                <a:gd name="connsiteX3" fmla="*/ 0 w 493694"/>
                <a:gd name="connsiteY3" fmla="*/ 0 h 98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3694" h="987391">
                  <a:moveTo>
                    <a:pt x="0" y="0"/>
                  </a:moveTo>
                  <a:lnTo>
                    <a:pt x="493694" y="495056"/>
                  </a:lnTo>
                  <a:lnTo>
                    <a:pt x="0" y="98739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SG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307530" y="3291293"/>
              <a:ext cx="359944" cy="173444"/>
            </a:xfrm>
            <a:custGeom>
              <a:avLst/>
              <a:gdLst>
                <a:gd name="connsiteX0" fmla="*/ 0 w 588444"/>
                <a:gd name="connsiteY0" fmla="*/ 0 h 294221"/>
                <a:gd name="connsiteX1" fmla="*/ 588444 w 588444"/>
                <a:gd name="connsiteY1" fmla="*/ 0 h 294221"/>
                <a:gd name="connsiteX2" fmla="*/ 293411 w 588444"/>
                <a:gd name="connsiteY2" fmla="*/ 294221 h 294221"/>
                <a:gd name="connsiteX3" fmla="*/ 0 w 588444"/>
                <a:gd name="connsiteY3" fmla="*/ 0 h 29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8444" h="294221">
                  <a:moveTo>
                    <a:pt x="0" y="0"/>
                  </a:moveTo>
                  <a:lnTo>
                    <a:pt x="588444" y="0"/>
                  </a:lnTo>
                  <a:lnTo>
                    <a:pt x="293411" y="29422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S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51798" y="245106"/>
              <a:ext cx="3808449" cy="3670488"/>
            </a:xfrm>
            <a:custGeom>
              <a:avLst/>
              <a:gdLst>
                <a:gd name="connsiteX0" fmla="*/ 4967623 w 6226130"/>
                <a:gd name="connsiteY0" fmla="*/ 1909410 h 6226426"/>
                <a:gd name="connsiteX1" fmla="*/ 6226130 w 6226130"/>
                <a:gd name="connsiteY1" fmla="*/ 3171389 h 6226426"/>
                <a:gd name="connsiteX2" fmla="*/ 4967623 w 6226130"/>
                <a:gd name="connsiteY2" fmla="*/ 4426433 h 6226426"/>
                <a:gd name="connsiteX3" fmla="*/ 4224620 w 6226130"/>
                <a:gd name="connsiteY3" fmla="*/ 5167392 h 6226426"/>
                <a:gd name="connsiteX4" fmla="*/ 4224619 w 6226130"/>
                <a:gd name="connsiteY4" fmla="*/ 5167392 h 6226426"/>
                <a:gd name="connsiteX5" fmla="*/ 3162662 w 6226130"/>
                <a:gd name="connsiteY5" fmla="*/ 6226426 h 6226426"/>
                <a:gd name="connsiteX6" fmla="*/ 2106543 w 6226130"/>
                <a:gd name="connsiteY6" fmla="*/ 5167392 h 6226426"/>
                <a:gd name="connsiteX7" fmla="*/ 2106544 w 6226130"/>
                <a:gd name="connsiteY7" fmla="*/ 5167392 h 6226426"/>
                <a:gd name="connsiteX8" fmla="*/ 1258507 w 6226130"/>
                <a:gd name="connsiteY8" fmla="*/ 4317015 h 6226426"/>
                <a:gd name="connsiteX9" fmla="*/ 1258507 w 6226130"/>
                <a:gd name="connsiteY9" fmla="*/ 3551146 h 6226426"/>
                <a:gd name="connsiteX10" fmla="*/ 2870306 w 6226130"/>
                <a:gd name="connsiteY10" fmla="*/ 5167392 h 6226426"/>
                <a:gd name="connsiteX11" fmla="*/ 2870305 w 6226130"/>
                <a:gd name="connsiteY11" fmla="*/ 5167392 h 6226426"/>
                <a:gd name="connsiteX12" fmla="*/ 3163716 w 6226130"/>
                <a:gd name="connsiteY12" fmla="*/ 5461613 h 6226426"/>
                <a:gd name="connsiteX13" fmla="*/ 3458749 w 6226130"/>
                <a:gd name="connsiteY13" fmla="*/ 5167392 h 6226426"/>
                <a:gd name="connsiteX14" fmla="*/ 3458750 w 6226130"/>
                <a:gd name="connsiteY14" fmla="*/ 5167392 h 6226426"/>
                <a:gd name="connsiteX15" fmla="*/ 4967623 w 6226130"/>
                <a:gd name="connsiteY15" fmla="*/ 3662671 h 6226426"/>
                <a:gd name="connsiteX16" fmla="*/ 5461317 w 6226130"/>
                <a:gd name="connsiteY16" fmla="*/ 3170336 h 6226426"/>
                <a:gd name="connsiteX17" fmla="*/ 4967623 w 6226130"/>
                <a:gd name="connsiteY17" fmla="*/ 2675280 h 6226426"/>
                <a:gd name="connsiteX18" fmla="*/ 1258506 w 6226130"/>
                <a:gd name="connsiteY18" fmla="*/ 1799994 h 6226426"/>
                <a:gd name="connsiteX19" fmla="*/ 1258506 w 6226130"/>
                <a:gd name="connsiteY19" fmla="*/ 2563756 h 6226426"/>
                <a:gd name="connsiteX20" fmla="*/ 764813 w 6226130"/>
                <a:gd name="connsiteY20" fmla="*/ 3056090 h 6226426"/>
                <a:gd name="connsiteX21" fmla="*/ 1258506 w 6226130"/>
                <a:gd name="connsiteY21" fmla="*/ 3551146 h 6226426"/>
                <a:gd name="connsiteX22" fmla="*/ 1258506 w 6226130"/>
                <a:gd name="connsiteY22" fmla="*/ 4317015 h 6226426"/>
                <a:gd name="connsiteX23" fmla="*/ 0 w 6226130"/>
                <a:gd name="connsiteY23" fmla="*/ 3055036 h 6226426"/>
                <a:gd name="connsiteX24" fmla="*/ 3063467 w 6226130"/>
                <a:gd name="connsiteY24" fmla="*/ 0 h 6226426"/>
                <a:gd name="connsiteX25" fmla="*/ 4119584 w 6226130"/>
                <a:gd name="connsiteY25" fmla="*/ 1059032 h 6226426"/>
                <a:gd name="connsiteX26" fmla="*/ 4967622 w 6226130"/>
                <a:gd name="connsiteY26" fmla="*/ 1909410 h 6226426"/>
                <a:gd name="connsiteX27" fmla="*/ 4967622 w 6226130"/>
                <a:gd name="connsiteY27" fmla="*/ 2675280 h 6226426"/>
                <a:gd name="connsiteX28" fmla="*/ 3355822 w 6226130"/>
                <a:gd name="connsiteY28" fmla="*/ 1059032 h 6226426"/>
                <a:gd name="connsiteX29" fmla="*/ 3062413 w 6226130"/>
                <a:gd name="connsiteY29" fmla="*/ 764813 h 6226426"/>
                <a:gd name="connsiteX30" fmla="*/ 2767383 w 6226130"/>
                <a:gd name="connsiteY30" fmla="*/ 1059032 h 6226426"/>
                <a:gd name="connsiteX31" fmla="*/ 2001514 w 6226130"/>
                <a:gd name="connsiteY31" fmla="*/ 1059032 h 62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226130" h="6226426">
                  <a:moveTo>
                    <a:pt x="4967623" y="1909410"/>
                  </a:moveTo>
                  <a:lnTo>
                    <a:pt x="6226130" y="3171389"/>
                  </a:lnTo>
                  <a:lnTo>
                    <a:pt x="4967623" y="4426433"/>
                  </a:lnTo>
                  <a:lnTo>
                    <a:pt x="4224620" y="5167392"/>
                  </a:lnTo>
                  <a:lnTo>
                    <a:pt x="4224619" y="5167392"/>
                  </a:lnTo>
                  <a:lnTo>
                    <a:pt x="3162662" y="6226426"/>
                  </a:lnTo>
                  <a:lnTo>
                    <a:pt x="2106543" y="5167392"/>
                  </a:lnTo>
                  <a:lnTo>
                    <a:pt x="2106544" y="5167392"/>
                  </a:lnTo>
                  <a:lnTo>
                    <a:pt x="1258507" y="4317015"/>
                  </a:lnTo>
                  <a:lnTo>
                    <a:pt x="1258507" y="3551146"/>
                  </a:lnTo>
                  <a:lnTo>
                    <a:pt x="2870306" y="5167392"/>
                  </a:lnTo>
                  <a:lnTo>
                    <a:pt x="2870305" y="5167392"/>
                  </a:lnTo>
                  <a:lnTo>
                    <a:pt x="3163716" y="5461613"/>
                  </a:lnTo>
                  <a:lnTo>
                    <a:pt x="3458749" y="5167392"/>
                  </a:lnTo>
                  <a:lnTo>
                    <a:pt x="3458750" y="5167392"/>
                  </a:lnTo>
                  <a:lnTo>
                    <a:pt x="4967623" y="3662671"/>
                  </a:lnTo>
                  <a:lnTo>
                    <a:pt x="5461317" y="3170336"/>
                  </a:lnTo>
                  <a:lnTo>
                    <a:pt x="4967623" y="2675280"/>
                  </a:lnTo>
                  <a:close/>
                  <a:moveTo>
                    <a:pt x="1258506" y="1799994"/>
                  </a:moveTo>
                  <a:lnTo>
                    <a:pt x="1258506" y="2563756"/>
                  </a:lnTo>
                  <a:lnTo>
                    <a:pt x="764813" y="3056090"/>
                  </a:lnTo>
                  <a:lnTo>
                    <a:pt x="1258506" y="3551146"/>
                  </a:lnTo>
                  <a:lnTo>
                    <a:pt x="1258506" y="4317015"/>
                  </a:lnTo>
                  <a:lnTo>
                    <a:pt x="0" y="3055036"/>
                  </a:lnTo>
                  <a:close/>
                  <a:moveTo>
                    <a:pt x="3063467" y="0"/>
                  </a:moveTo>
                  <a:lnTo>
                    <a:pt x="4119584" y="1059032"/>
                  </a:lnTo>
                  <a:lnTo>
                    <a:pt x="4967622" y="1909410"/>
                  </a:lnTo>
                  <a:lnTo>
                    <a:pt x="4967622" y="2675280"/>
                  </a:lnTo>
                  <a:lnTo>
                    <a:pt x="3355822" y="1059032"/>
                  </a:lnTo>
                  <a:lnTo>
                    <a:pt x="3062413" y="764813"/>
                  </a:lnTo>
                  <a:lnTo>
                    <a:pt x="2767383" y="1059032"/>
                  </a:lnTo>
                  <a:lnTo>
                    <a:pt x="2001514" y="1059032"/>
                  </a:lnTo>
                  <a:close/>
                </a:path>
              </a:pathLst>
            </a:cu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SG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321611" y="866905"/>
              <a:ext cx="2268822" cy="2421885"/>
            </a:xfrm>
            <a:custGeom>
              <a:avLst/>
              <a:gdLst>
                <a:gd name="connsiteX0" fmla="*/ 3709117 w 3709117"/>
                <a:gd name="connsiteY0" fmla="*/ 3367402 h 4108361"/>
                <a:gd name="connsiteX1" fmla="*/ 3709117 w 3709117"/>
                <a:gd name="connsiteY1" fmla="*/ 4108361 h 4108361"/>
                <a:gd name="connsiteX2" fmla="*/ 2966114 w 3709117"/>
                <a:gd name="connsiteY2" fmla="*/ 4108361 h 4108361"/>
                <a:gd name="connsiteX3" fmla="*/ 1 w 3709117"/>
                <a:gd name="connsiteY3" fmla="*/ 3257984 h 4108361"/>
                <a:gd name="connsiteX4" fmla="*/ 848038 w 3709117"/>
                <a:gd name="connsiteY4" fmla="*/ 4108361 h 4108361"/>
                <a:gd name="connsiteX5" fmla="*/ 1 w 3709117"/>
                <a:gd name="connsiteY5" fmla="*/ 4108361 h 4108361"/>
                <a:gd name="connsiteX6" fmla="*/ 2861078 w 3709117"/>
                <a:gd name="connsiteY6" fmla="*/ 0 h 4108361"/>
                <a:gd name="connsiteX7" fmla="*/ 3709116 w 3709117"/>
                <a:gd name="connsiteY7" fmla="*/ 0 h 4108361"/>
                <a:gd name="connsiteX8" fmla="*/ 3709116 w 3709117"/>
                <a:gd name="connsiteY8" fmla="*/ 850378 h 4108361"/>
                <a:gd name="connsiteX9" fmla="*/ 743009 w 3709117"/>
                <a:gd name="connsiteY9" fmla="*/ 0 h 4108361"/>
                <a:gd name="connsiteX10" fmla="*/ 1508877 w 3709117"/>
                <a:gd name="connsiteY10" fmla="*/ 0 h 4108361"/>
                <a:gd name="connsiteX11" fmla="*/ 1508878 w 3709117"/>
                <a:gd name="connsiteY11" fmla="*/ 0 h 4108361"/>
                <a:gd name="connsiteX12" fmla="*/ 2097316 w 3709117"/>
                <a:gd name="connsiteY12" fmla="*/ 0 h 4108361"/>
                <a:gd name="connsiteX13" fmla="*/ 3709116 w 3709117"/>
                <a:gd name="connsiteY13" fmla="*/ 1616249 h 4108361"/>
                <a:gd name="connsiteX14" fmla="*/ 3709116 w 3709117"/>
                <a:gd name="connsiteY14" fmla="*/ 2603640 h 4108361"/>
                <a:gd name="connsiteX15" fmla="*/ 2200243 w 3709117"/>
                <a:gd name="connsiteY15" fmla="*/ 4108361 h 4108361"/>
                <a:gd name="connsiteX16" fmla="*/ 1611799 w 3709117"/>
                <a:gd name="connsiteY16" fmla="*/ 4108361 h 4108361"/>
                <a:gd name="connsiteX17" fmla="*/ 0 w 3709117"/>
                <a:gd name="connsiteY17" fmla="*/ 2492115 h 4108361"/>
                <a:gd name="connsiteX18" fmla="*/ 0 w 3709117"/>
                <a:gd name="connsiteY18" fmla="*/ 1504725 h 4108361"/>
                <a:gd name="connsiteX19" fmla="*/ 1 w 3709117"/>
                <a:gd name="connsiteY19" fmla="*/ 1504724 h 4108361"/>
                <a:gd name="connsiteX20" fmla="*/ 1 w 3709117"/>
                <a:gd name="connsiteY20" fmla="*/ 740964 h 4108361"/>
                <a:gd name="connsiteX21" fmla="*/ 0 w 3709117"/>
                <a:gd name="connsiteY21" fmla="*/ 0 h 4108361"/>
                <a:gd name="connsiteX22" fmla="*/ 743008 w 3709117"/>
                <a:gd name="connsiteY22" fmla="*/ 0 h 4108361"/>
                <a:gd name="connsiteX23" fmla="*/ 0 w 3709117"/>
                <a:gd name="connsiteY23" fmla="*/ 740964 h 410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709117" h="4108361">
                  <a:moveTo>
                    <a:pt x="3709117" y="3367402"/>
                  </a:moveTo>
                  <a:lnTo>
                    <a:pt x="3709117" y="4108361"/>
                  </a:lnTo>
                  <a:lnTo>
                    <a:pt x="2966114" y="4108361"/>
                  </a:lnTo>
                  <a:close/>
                  <a:moveTo>
                    <a:pt x="1" y="3257984"/>
                  </a:moveTo>
                  <a:lnTo>
                    <a:pt x="848038" y="4108361"/>
                  </a:lnTo>
                  <a:lnTo>
                    <a:pt x="1" y="4108361"/>
                  </a:lnTo>
                  <a:close/>
                  <a:moveTo>
                    <a:pt x="2861078" y="0"/>
                  </a:moveTo>
                  <a:lnTo>
                    <a:pt x="3709116" y="0"/>
                  </a:lnTo>
                  <a:lnTo>
                    <a:pt x="3709116" y="850378"/>
                  </a:lnTo>
                  <a:close/>
                  <a:moveTo>
                    <a:pt x="743009" y="0"/>
                  </a:moveTo>
                  <a:lnTo>
                    <a:pt x="1508877" y="0"/>
                  </a:lnTo>
                  <a:lnTo>
                    <a:pt x="1508878" y="0"/>
                  </a:lnTo>
                  <a:lnTo>
                    <a:pt x="2097316" y="0"/>
                  </a:lnTo>
                  <a:lnTo>
                    <a:pt x="3709116" y="1616249"/>
                  </a:lnTo>
                  <a:lnTo>
                    <a:pt x="3709116" y="2603640"/>
                  </a:lnTo>
                  <a:lnTo>
                    <a:pt x="2200243" y="4108361"/>
                  </a:lnTo>
                  <a:lnTo>
                    <a:pt x="1611799" y="4108361"/>
                  </a:lnTo>
                  <a:lnTo>
                    <a:pt x="0" y="2492115"/>
                  </a:lnTo>
                  <a:lnTo>
                    <a:pt x="0" y="1504725"/>
                  </a:lnTo>
                  <a:lnTo>
                    <a:pt x="1" y="1504724"/>
                  </a:lnTo>
                  <a:lnTo>
                    <a:pt x="1" y="740964"/>
                  </a:lnTo>
                  <a:close/>
                  <a:moveTo>
                    <a:pt x="0" y="0"/>
                  </a:moveTo>
                  <a:lnTo>
                    <a:pt x="743008" y="0"/>
                  </a:lnTo>
                  <a:lnTo>
                    <a:pt x="0" y="740964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SG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968775" y="588318"/>
              <a:ext cx="700498" cy="349995"/>
            </a:xfrm>
            <a:custGeom>
              <a:avLst/>
              <a:gdLst>
                <a:gd name="connsiteX0" fmla="*/ 363584 w 700498"/>
                <a:gd name="connsiteY0" fmla="*/ 0 h 349995"/>
                <a:gd name="connsiteX1" fmla="*/ 700498 w 700498"/>
                <a:gd name="connsiteY1" fmla="*/ 349995 h 349995"/>
                <a:gd name="connsiteX2" fmla="*/ 0 w 700498"/>
                <a:gd name="connsiteY2" fmla="*/ 349995 h 349995"/>
                <a:gd name="connsiteX3" fmla="*/ 363584 w 700498"/>
                <a:gd name="connsiteY3" fmla="*/ 0 h 34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0498" h="349995">
                  <a:moveTo>
                    <a:pt x="363584" y="0"/>
                  </a:moveTo>
                  <a:lnTo>
                    <a:pt x="700498" y="349995"/>
                  </a:lnTo>
                  <a:lnTo>
                    <a:pt x="0" y="349995"/>
                  </a:lnTo>
                  <a:lnTo>
                    <a:pt x="363584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728502" y="1795316"/>
              <a:ext cx="349995" cy="700498"/>
            </a:xfrm>
            <a:custGeom>
              <a:avLst/>
              <a:gdLst>
                <a:gd name="connsiteX0" fmla="*/ 349995 w 349995"/>
                <a:gd name="connsiteY0" fmla="*/ 0 h 700498"/>
                <a:gd name="connsiteX1" fmla="*/ 349995 w 349995"/>
                <a:gd name="connsiteY1" fmla="*/ 700498 h 700498"/>
                <a:gd name="connsiteX2" fmla="*/ 0 w 349995"/>
                <a:gd name="connsiteY2" fmla="*/ 336913 h 700498"/>
                <a:gd name="connsiteX3" fmla="*/ 349995 w 349995"/>
                <a:gd name="connsiteY3" fmla="*/ 0 h 70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995" h="700498">
                  <a:moveTo>
                    <a:pt x="349995" y="0"/>
                  </a:moveTo>
                  <a:lnTo>
                    <a:pt x="349995" y="700498"/>
                  </a:lnTo>
                  <a:lnTo>
                    <a:pt x="0" y="336913"/>
                  </a:lnTo>
                  <a:lnTo>
                    <a:pt x="349995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526275" y="1828588"/>
              <a:ext cx="349997" cy="700502"/>
            </a:xfrm>
            <a:custGeom>
              <a:avLst/>
              <a:gdLst>
                <a:gd name="connsiteX0" fmla="*/ 0 w 349997"/>
                <a:gd name="connsiteY0" fmla="*/ 0 h 700502"/>
                <a:gd name="connsiteX1" fmla="*/ 349997 w 349997"/>
                <a:gd name="connsiteY1" fmla="*/ 363586 h 700502"/>
                <a:gd name="connsiteX2" fmla="*/ 0 w 349997"/>
                <a:gd name="connsiteY2" fmla="*/ 700502 h 700502"/>
                <a:gd name="connsiteX3" fmla="*/ 0 w 349997"/>
                <a:gd name="connsiteY3" fmla="*/ 0 h 70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997" h="700502">
                  <a:moveTo>
                    <a:pt x="0" y="0"/>
                  </a:moveTo>
                  <a:lnTo>
                    <a:pt x="349997" y="363586"/>
                  </a:lnTo>
                  <a:lnTo>
                    <a:pt x="0" y="70050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935499" y="3386091"/>
              <a:ext cx="700501" cy="349997"/>
            </a:xfrm>
            <a:custGeom>
              <a:avLst/>
              <a:gdLst>
                <a:gd name="connsiteX0" fmla="*/ 0 w 700501"/>
                <a:gd name="connsiteY0" fmla="*/ 0 h 349997"/>
                <a:gd name="connsiteX1" fmla="*/ 700501 w 700501"/>
                <a:gd name="connsiteY1" fmla="*/ 0 h 349997"/>
                <a:gd name="connsiteX2" fmla="*/ 336915 w 700501"/>
                <a:gd name="connsiteY2" fmla="*/ 349997 h 349997"/>
                <a:gd name="connsiteX3" fmla="*/ 0 w 700501"/>
                <a:gd name="connsiteY3" fmla="*/ 0 h 34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0501" h="349997">
                  <a:moveTo>
                    <a:pt x="0" y="0"/>
                  </a:moveTo>
                  <a:lnTo>
                    <a:pt x="700501" y="0"/>
                  </a:lnTo>
                  <a:lnTo>
                    <a:pt x="336915" y="34999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74525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918398" y="5719801"/>
            <a:ext cx="67306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3393" y="5613737"/>
            <a:ext cx="87099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রাস্তার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হাটছে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74850" y="0"/>
            <a:ext cx="6867047" cy="791570"/>
          </a:xfrm>
          <a:prstGeom prst="roundRect">
            <a:avLst>
              <a:gd name="adj" fmla="val 3218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7241" y="905553"/>
            <a:ext cx="11177518" cy="4814248"/>
            <a:chOff x="507241" y="1037230"/>
            <a:chExt cx="11177518" cy="4814248"/>
          </a:xfrm>
        </p:grpSpPr>
        <p:sp>
          <p:nvSpPr>
            <p:cNvPr id="8" name="Rectangle 7"/>
            <p:cNvSpPr/>
            <p:nvPr/>
          </p:nvSpPr>
          <p:spPr>
            <a:xfrm>
              <a:off x="507241" y="1037230"/>
              <a:ext cx="11177518" cy="4814248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141414"/>
              <a:ext cx="10972800" cy="4624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557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39896" y="5613737"/>
            <a:ext cx="78832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/>
          </a:p>
        </p:txBody>
      </p:sp>
      <p:sp>
        <p:nvSpPr>
          <p:cNvPr id="16" name="Rectangle 15"/>
          <p:cNvSpPr/>
          <p:nvPr/>
        </p:nvSpPr>
        <p:spPr>
          <a:xfrm>
            <a:off x="524822" y="5609768"/>
            <a:ext cx="110697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জেব্রা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ক্রসিং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লোকটিকে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বাচ্চাটি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319" y="368300"/>
            <a:ext cx="11087362" cy="524146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6" y="464603"/>
            <a:ext cx="10900229" cy="504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5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8745" y="5410200"/>
            <a:ext cx="830217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000" y="4995208"/>
            <a:ext cx="116839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দূর্ঘটনায়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আহত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ব্যক্তিকে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চিকিৎসার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5951" y="149241"/>
            <a:ext cx="11000096" cy="4844955"/>
            <a:chOff x="600501" y="245659"/>
            <a:chExt cx="11000096" cy="4844955"/>
          </a:xfrm>
        </p:grpSpPr>
        <p:sp>
          <p:nvSpPr>
            <p:cNvPr id="7" name="Rectangle 6"/>
            <p:cNvSpPr/>
            <p:nvPr/>
          </p:nvSpPr>
          <p:spPr>
            <a:xfrm>
              <a:off x="600501" y="245659"/>
              <a:ext cx="11000096" cy="4844955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5749" y="357252"/>
              <a:ext cx="10769600" cy="4621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011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5562600"/>
            <a:ext cx="83555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6977" y="5521404"/>
            <a:ext cx="980901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রক্তদান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7241" y="191069"/>
            <a:ext cx="11177518" cy="5332864"/>
            <a:chOff x="507241" y="191069"/>
            <a:chExt cx="11177518" cy="5332864"/>
          </a:xfrm>
        </p:grpSpPr>
        <p:sp>
          <p:nvSpPr>
            <p:cNvPr id="7" name="Rectangle 6"/>
            <p:cNvSpPr/>
            <p:nvPr/>
          </p:nvSpPr>
          <p:spPr>
            <a:xfrm>
              <a:off x="507241" y="191069"/>
              <a:ext cx="11177518" cy="53328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71393"/>
              <a:ext cx="10972800" cy="5172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486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93258" y="5462505"/>
            <a:ext cx="791028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055" y="5445204"/>
            <a:ext cx="1162594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লকডাউনের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ত্রাণ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দিচ্ছে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7241" y="191069"/>
            <a:ext cx="11177518" cy="5332864"/>
            <a:chOff x="507241" y="559558"/>
            <a:chExt cx="11177518" cy="5332864"/>
          </a:xfrm>
        </p:grpSpPr>
        <p:sp>
          <p:nvSpPr>
            <p:cNvPr id="7" name="Rectangle 6"/>
            <p:cNvSpPr/>
            <p:nvPr/>
          </p:nvSpPr>
          <p:spPr>
            <a:xfrm>
              <a:off x="507241" y="559558"/>
              <a:ext cx="11177518" cy="533286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3442" y="641444"/>
              <a:ext cx="11025116" cy="5169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613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35000">
              <a:srgbClr val="FFFF00"/>
            </a:gs>
            <a:gs pos="83000">
              <a:srgbClr val="00B0F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77220" y="1998893"/>
            <a:ext cx="1063756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মূল্যবোধ</a:t>
            </a:r>
            <a:endParaRPr lang="en-US" sz="300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8209" y="559558"/>
            <a:ext cx="55955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SG" sz="1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32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419</TotalTime>
  <Words>539</Words>
  <Application>Microsoft Office PowerPoint</Application>
  <PresentationFormat>Widescreen</PresentationFormat>
  <Paragraphs>82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NikoshBAN</vt:lpstr>
      <vt:lpstr>Times New Roman</vt:lpstr>
      <vt:lpstr>Tw Cen MT</vt:lpstr>
      <vt:lpstr>Tw Cen MT Condensed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CB</dc:creator>
  <cp:lastModifiedBy>CB</cp:lastModifiedBy>
  <cp:revision>367</cp:revision>
  <dcterms:created xsi:type="dcterms:W3CDTF">2021-08-14T02:40:56Z</dcterms:created>
  <dcterms:modified xsi:type="dcterms:W3CDTF">2021-08-19T02:42:27Z</dcterms:modified>
</cp:coreProperties>
</file>