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1"/>
  </p:notesMasterIdLst>
  <p:sldIdLst>
    <p:sldId id="289" r:id="rId2"/>
    <p:sldId id="256" r:id="rId3"/>
    <p:sldId id="257" r:id="rId4"/>
    <p:sldId id="258" r:id="rId5"/>
    <p:sldId id="259" r:id="rId6"/>
    <p:sldId id="260" r:id="rId7"/>
    <p:sldId id="263" r:id="rId8"/>
    <p:sldId id="310" r:id="rId9"/>
    <p:sldId id="315" r:id="rId10"/>
    <p:sldId id="268" r:id="rId11"/>
    <p:sldId id="314" r:id="rId12"/>
    <p:sldId id="265" r:id="rId13"/>
    <p:sldId id="324" r:id="rId14"/>
    <p:sldId id="311" r:id="rId15"/>
    <p:sldId id="322" r:id="rId16"/>
    <p:sldId id="323" r:id="rId17"/>
    <p:sldId id="266" r:id="rId18"/>
    <p:sldId id="291" r:id="rId19"/>
    <p:sldId id="283" r:id="rId20"/>
    <p:sldId id="318" r:id="rId21"/>
    <p:sldId id="269" r:id="rId22"/>
    <p:sldId id="319" r:id="rId23"/>
    <p:sldId id="321" r:id="rId24"/>
    <p:sldId id="320" r:id="rId25"/>
    <p:sldId id="278" r:id="rId26"/>
    <p:sldId id="279" r:id="rId27"/>
    <p:sldId id="280" r:id="rId28"/>
    <p:sldId id="281" r:id="rId29"/>
    <p:sldId id="282" r:id="rId3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336600"/>
    <a:srgbClr val="800000"/>
    <a:srgbClr val="660066"/>
    <a:srgbClr val="000066"/>
    <a:srgbClr val="33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9" autoAdjust="0"/>
    <p:restoredTop sz="94660"/>
  </p:normalViewPr>
  <p:slideViewPr>
    <p:cSldViewPr>
      <p:cViewPr>
        <p:scale>
          <a:sx n="50" d="100"/>
          <a:sy n="50" d="100"/>
        </p:scale>
        <p:origin x="-1098" y="-40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4242851"/>
            <a:ext cx="8071275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547" y="4243845"/>
            <a:ext cx="276939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2590078"/>
            <a:ext cx="8071277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200545" y="2590078"/>
            <a:ext cx="276939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292" y="2733709"/>
            <a:ext cx="732972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292" y="4394043"/>
            <a:ext cx="732972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812" y="2750337"/>
            <a:ext cx="1054699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6CFE62-F1C8-4E59-8F99-0D04722B851E}"/>
              </a:ext>
            </a:extLst>
          </p:cNvPr>
          <p:cNvSpPr/>
          <p:nvPr/>
        </p:nvSpPr>
        <p:spPr>
          <a:xfrm>
            <a:off x="0" y="6674829"/>
            <a:ext cx="109728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B6C089-1AD0-4BAC-BA16-C013F5D65982}"/>
              </a:ext>
            </a:extLst>
          </p:cNvPr>
          <p:cNvSpPr/>
          <p:nvPr/>
        </p:nvSpPr>
        <p:spPr>
          <a:xfrm rot="5400000">
            <a:off x="7517881" y="3403081"/>
            <a:ext cx="6858001" cy="5184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6ABDA9-56F0-4BD5-957A-9265E295E053}"/>
              </a:ext>
            </a:extLst>
          </p:cNvPr>
          <p:cNvSpPr/>
          <p:nvPr/>
        </p:nvSpPr>
        <p:spPr>
          <a:xfrm>
            <a:off x="0" y="4"/>
            <a:ext cx="109728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Birds on tree stump">
            <a:extLst>
              <a:ext uri="{FF2B5EF4-FFF2-40B4-BE49-F238E27FC236}">
                <a16:creationId xmlns:a16="http://schemas.microsoft.com/office/drawing/2014/main" xmlns="" id="{C8A90C74-5B47-4CE7-820B-219FDAF12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623"/>
            <a:ext cx="3401863" cy="3158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D71C06E-7F98-4A1B-A1AC-579247DEFA9F}"/>
              </a:ext>
            </a:extLst>
          </p:cNvPr>
          <p:cNvSpPr/>
          <p:nvPr/>
        </p:nvSpPr>
        <p:spPr>
          <a:xfrm rot="5400000">
            <a:off x="-3402735" y="3402737"/>
            <a:ext cx="6858000" cy="5252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884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9394031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5929622"/>
            <a:ext cx="14426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527246" y="4567988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91" y="4711620"/>
            <a:ext cx="8652473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291" y="609601"/>
            <a:ext cx="8652473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87" y="5169587"/>
            <a:ext cx="865247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6512" y="4711313"/>
            <a:ext cx="1038735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60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9394031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5929622"/>
            <a:ext cx="14426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527246" y="4567988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92" y="609597"/>
            <a:ext cx="8652471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91" y="4711619"/>
            <a:ext cx="8652473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6512" y="4711619"/>
            <a:ext cx="1038735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5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9394031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5929622"/>
            <a:ext cx="14426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527246" y="4567988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072" y="609602"/>
            <a:ext cx="7846989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62061" y="3653379"/>
            <a:ext cx="734092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91" y="4711619"/>
            <a:ext cx="8652473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6512" y="4709929"/>
            <a:ext cx="1038735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215" y="748116"/>
            <a:ext cx="54864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96529" y="3033524"/>
            <a:ext cx="54864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0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28628"/>
            <a:ext cx="9394031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5929622"/>
            <a:ext cx="14426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9527246" y="4567988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87" y="4711619"/>
            <a:ext cx="865247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89" y="5300153"/>
            <a:ext cx="865247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6512" y="4709929"/>
            <a:ext cx="1038735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6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301" y="753228"/>
            <a:ext cx="866246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852" y="2336873"/>
            <a:ext cx="2763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2290" y="3022677"/>
            <a:ext cx="274473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0423" y="2336873"/>
            <a:ext cx="27569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50923" y="3022677"/>
            <a:ext cx="275691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01743" y="2336873"/>
            <a:ext cx="27630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01743" y="3022677"/>
            <a:ext cx="276302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12292" y="753228"/>
            <a:ext cx="865247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2288" y="4297503"/>
            <a:ext cx="2744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2288" y="2336873"/>
            <a:ext cx="274473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288" y="4873765"/>
            <a:ext cx="274473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923" y="4297503"/>
            <a:ext cx="27569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0923" y="2336873"/>
            <a:ext cx="275691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49707" y="4873764"/>
            <a:ext cx="276056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07612" y="4297503"/>
            <a:ext cx="27571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07612" y="2336873"/>
            <a:ext cx="275715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07499" y="4873762"/>
            <a:ext cx="276080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90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049237" y="1937807"/>
            <a:ext cx="5106988" cy="123137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8801233" y="5440815"/>
            <a:ext cx="1602997" cy="1231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6308" y="609597"/>
            <a:ext cx="96642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292" y="609601"/>
            <a:ext cx="79830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6413" y="5936191"/>
            <a:ext cx="2468880" cy="365125"/>
          </a:xfrm>
        </p:spPr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289" y="5936192"/>
            <a:ext cx="5514125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7797" y="5398637"/>
            <a:ext cx="1038735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5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3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 air balloon">
            <a:extLst>
              <a:ext uri="{FF2B5EF4-FFF2-40B4-BE49-F238E27FC236}">
                <a16:creationId xmlns:a16="http://schemas.microsoft.com/office/drawing/2014/main" xmlns="" id="{23449EB5-675D-4254-B742-DF807E93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67" y="4350090"/>
            <a:ext cx="367620" cy="621846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xmlns="" id="{CE35B785-B7A2-4D3E-A0B9-7FC90CCEA9AB}"/>
              </a:ext>
            </a:extLst>
          </p:cNvPr>
          <p:cNvSpPr/>
          <p:nvPr/>
        </p:nvSpPr>
        <p:spPr>
          <a:xfrm>
            <a:off x="65767" y="4045769"/>
            <a:ext cx="3436067" cy="3817852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Tree and leaves">
            <a:extLst>
              <a:ext uri="{FF2B5EF4-FFF2-40B4-BE49-F238E27FC236}">
                <a16:creationId xmlns:a16="http://schemas.microsoft.com/office/drawing/2014/main" xmlns="" id="{97AB5CCD-FCDA-4761-8C68-77B8685D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" y="1907239"/>
            <a:ext cx="3785945" cy="48589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88" name="Picture Placeholder 87" descr="Image Placeholder">
            <a:extLst>
              <a:ext uri="{FF2B5EF4-FFF2-40B4-BE49-F238E27FC236}">
                <a16:creationId xmlns:a16="http://schemas.microsoft.com/office/drawing/2014/main" xmlns="" id="{6A6A0E3C-503B-4CC6-B734-0089A8AF6D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3480" y="25395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88" descr="Image Placeholder">
            <a:extLst>
              <a:ext uri="{FF2B5EF4-FFF2-40B4-BE49-F238E27FC236}">
                <a16:creationId xmlns:a16="http://schemas.microsoft.com/office/drawing/2014/main" xmlns="" id="{50C15B4A-7C33-4EA6-859D-E3756026C0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60000">
            <a:off x="5368410" y="2431500"/>
            <a:ext cx="21384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0" name="Picture Placeholder 89" descr="Image Placeholder">
            <a:extLst>
              <a:ext uri="{FF2B5EF4-FFF2-40B4-BE49-F238E27FC236}">
                <a16:creationId xmlns:a16="http://schemas.microsoft.com/office/drawing/2014/main" xmlns="" id="{E6461C44-9265-4B21-9508-3F5F8EB48E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57741" y="2539500"/>
            <a:ext cx="1926855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:a16="http://schemas.microsoft.com/office/drawing/2014/main" xmlns="" id="{75B35B31-68BB-42AB-A508-2583991C0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73371" y="4980273"/>
            <a:ext cx="1599431" cy="1877731"/>
          </a:xfrm>
          <a:prstGeom prst="rect">
            <a:avLst/>
          </a:prstGeom>
        </p:spPr>
      </p:pic>
      <p:grpSp>
        <p:nvGrpSpPr>
          <p:cNvPr id="4" name="Group 10" descr="Banting">
            <a:extLst>
              <a:ext uri="{FF2B5EF4-FFF2-40B4-BE49-F238E27FC236}">
                <a16:creationId xmlns:a16="http://schemas.microsoft.com/office/drawing/2014/main" xmlns="" id="{7F73D4F1-B311-4C1A-996F-409D3F4D82D9}"/>
              </a:ext>
            </a:extLst>
          </p:cNvPr>
          <p:cNvGrpSpPr/>
          <p:nvPr/>
        </p:nvGrpSpPr>
        <p:grpSpPr>
          <a:xfrm>
            <a:off x="8713452" y="-1537"/>
            <a:ext cx="2259348" cy="555099"/>
            <a:chOff x="9681613" y="-1537"/>
            <a:chExt cx="2510387" cy="555099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xmlns="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xmlns="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xmlns="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xmlns="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xmlns="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xmlns="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xmlns="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xmlns="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xmlns="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xmlns="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xmlns="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xmlns="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xmlns="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xmlns="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xmlns="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xmlns="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xmlns="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xmlns="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xmlns="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xmlns="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xmlns="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xmlns="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xmlns="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xmlns="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xmlns="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xmlns="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xmlns="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xmlns="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xmlns="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xmlns="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xmlns="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xmlns="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4">
              <a:extLst>
                <a:ext uri="{FF2B5EF4-FFF2-40B4-BE49-F238E27FC236}">
                  <a16:creationId xmlns:a16="http://schemas.microsoft.com/office/drawing/2014/main" xmlns="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3443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2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850B6B-FD11-4E59-8BBF-2FE62A2184F9}"/>
              </a:ext>
            </a:extLst>
          </p:cNvPr>
          <p:cNvSpPr/>
          <p:nvPr/>
        </p:nvSpPr>
        <p:spPr>
          <a:xfrm>
            <a:off x="10323134" y="1736789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:a16="http://schemas.microsoft.com/office/drawing/2014/main" xmlns="" id="{D32B3F80-3308-424F-9277-5C4367FD3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73371" y="4980273"/>
            <a:ext cx="1599431" cy="187773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14" name="Picture Placeholder 113" descr="Image Placeholder">
            <a:extLst>
              <a:ext uri="{FF2B5EF4-FFF2-40B4-BE49-F238E27FC236}">
                <a16:creationId xmlns:a16="http://schemas.microsoft.com/office/drawing/2014/main" xmlns="" id="{85DD534E-B28A-4181-BCAA-EDF680B79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73480" y="12155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5" name="Picture Placeholder 114" descr="Image Placeholder">
            <a:extLst>
              <a:ext uri="{FF2B5EF4-FFF2-40B4-BE49-F238E27FC236}">
                <a16:creationId xmlns:a16="http://schemas.microsoft.com/office/drawing/2014/main" xmlns="" id="{3205F2A1-51DF-4507-AFED-8D8020B3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5560921" y="1215500"/>
            <a:ext cx="2126133" cy="2376000"/>
          </a:xfrm>
          <a:custGeom>
            <a:avLst/>
            <a:gdLst>
              <a:gd name="connsiteX0" fmla="*/ 2355045 w 2362370"/>
              <a:gd name="connsiteY0" fmla="*/ 0 h 2376000"/>
              <a:gd name="connsiteX1" fmla="*/ 2362370 w 2362370"/>
              <a:gd name="connsiteY1" fmla="*/ 2376000 h 2376000"/>
              <a:gd name="connsiteX2" fmla="*/ 36196 w 2362370"/>
              <a:gd name="connsiteY2" fmla="*/ 2376000 h 2376000"/>
              <a:gd name="connsiteX3" fmla="*/ 0 w 236237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370" h="2376000">
                <a:moveTo>
                  <a:pt x="2355045" y="0"/>
                </a:moveTo>
                <a:lnTo>
                  <a:pt x="2362370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6" name="Picture Placeholder 115" descr="Image Placeholder">
            <a:extLst>
              <a:ext uri="{FF2B5EF4-FFF2-40B4-BE49-F238E27FC236}">
                <a16:creationId xmlns:a16="http://schemas.microsoft.com/office/drawing/2014/main" xmlns="" id="{B8E644EC-9479-4BD3-8BDA-09138E0932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-60000">
            <a:off x="3370680" y="3865100"/>
            <a:ext cx="1944000" cy="2160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7" name="Picture Placeholder 116" descr="Image Placeholder">
            <a:extLst>
              <a:ext uri="{FF2B5EF4-FFF2-40B4-BE49-F238E27FC236}">
                <a16:creationId xmlns:a16="http://schemas.microsoft.com/office/drawing/2014/main" xmlns="" id="{46EE8601-0203-4577-B453-6B458B46DA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60922" y="3757100"/>
            <a:ext cx="2129013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4" descr="Banting">
            <a:extLst>
              <a:ext uri="{FF2B5EF4-FFF2-40B4-BE49-F238E27FC236}">
                <a16:creationId xmlns:a16="http://schemas.microsoft.com/office/drawing/2014/main" xmlns="" id="{478E2A4A-BAEA-4DE7-A7E3-7C18BBAD9E08}"/>
              </a:ext>
            </a:extLst>
          </p:cNvPr>
          <p:cNvGrpSpPr/>
          <p:nvPr/>
        </p:nvGrpSpPr>
        <p:grpSpPr>
          <a:xfrm>
            <a:off x="8713452" y="-1537"/>
            <a:ext cx="2259348" cy="555099"/>
            <a:chOff x="9681613" y="-1537"/>
            <a:chExt cx="2510387" cy="555099"/>
          </a:xfrm>
        </p:grpSpPr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xmlns="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xmlns="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7">
              <a:extLst>
                <a:ext uri="{FF2B5EF4-FFF2-40B4-BE49-F238E27FC236}">
                  <a16:creationId xmlns:a16="http://schemas.microsoft.com/office/drawing/2014/main" xmlns="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xmlns="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9">
              <a:extLst>
                <a:ext uri="{FF2B5EF4-FFF2-40B4-BE49-F238E27FC236}">
                  <a16:creationId xmlns:a16="http://schemas.microsoft.com/office/drawing/2014/main" xmlns="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xmlns="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xmlns="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xmlns="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xmlns="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xmlns="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xmlns="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xmlns="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37">
              <a:extLst>
                <a:ext uri="{FF2B5EF4-FFF2-40B4-BE49-F238E27FC236}">
                  <a16:creationId xmlns:a16="http://schemas.microsoft.com/office/drawing/2014/main" xmlns="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xmlns="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xmlns="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40">
              <a:extLst>
                <a:ext uri="{FF2B5EF4-FFF2-40B4-BE49-F238E27FC236}">
                  <a16:creationId xmlns:a16="http://schemas.microsoft.com/office/drawing/2014/main" xmlns="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41">
              <a:extLst>
                <a:ext uri="{FF2B5EF4-FFF2-40B4-BE49-F238E27FC236}">
                  <a16:creationId xmlns:a16="http://schemas.microsoft.com/office/drawing/2014/main" xmlns="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xmlns="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xmlns="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44">
              <a:extLst>
                <a:ext uri="{FF2B5EF4-FFF2-40B4-BE49-F238E27FC236}">
                  <a16:creationId xmlns:a16="http://schemas.microsoft.com/office/drawing/2014/main" xmlns="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xmlns="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46">
              <a:extLst>
                <a:ext uri="{FF2B5EF4-FFF2-40B4-BE49-F238E27FC236}">
                  <a16:creationId xmlns:a16="http://schemas.microsoft.com/office/drawing/2014/main" xmlns="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47">
              <a:extLst>
                <a:ext uri="{FF2B5EF4-FFF2-40B4-BE49-F238E27FC236}">
                  <a16:creationId xmlns:a16="http://schemas.microsoft.com/office/drawing/2014/main" xmlns="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48">
              <a:extLst>
                <a:ext uri="{FF2B5EF4-FFF2-40B4-BE49-F238E27FC236}">
                  <a16:creationId xmlns:a16="http://schemas.microsoft.com/office/drawing/2014/main" xmlns="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" name="Picture 4" descr="Birds on tree stump">
            <a:extLst>
              <a:ext uri="{FF2B5EF4-FFF2-40B4-BE49-F238E27FC236}">
                <a16:creationId xmlns:a16="http://schemas.microsoft.com/office/drawing/2014/main" xmlns="" id="{04331281-F088-403F-91CC-F87EE160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623"/>
            <a:ext cx="3401863" cy="3158002"/>
          </a:xfrm>
          <a:prstGeom prst="rect">
            <a:avLst/>
          </a:prstGeom>
        </p:spPr>
      </p:pic>
      <p:pic>
        <p:nvPicPr>
          <p:cNvPr id="8" name="Picture 7" descr="Leaves blowing in wind">
            <a:extLst>
              <a:ext uri="{FF2B5EF4-FFF2-40B4-BE49-F238E27FC236}">
                <a16:creationId xmlns:a16="http://schemas.microsoft.com/office/drawing/2014/main" xmlns="" id="{7D82EA5C-EDD3-4F0C-9E60-D23FE01F2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82654" y="1267588"/>
            <a:ext cx="297388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25224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9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3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E338BF5-EBCD-425F-B47F-51291B3B68B8}"/>
              </a:ext>
            </a:extLst>
          </p:cNvPr>
          <p:cNvSpPr/>
          <p:nvPr/>
        </p:nvSpPr>
        <p:spPr>
          <a:xfrm>
            <a:off x="10323134" y="1736789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8" name="Oval 117" descr="Glow">
            <a:extLst>
              <a:ext uri="{FF2B5EF4-FFF2-40B4-BE49-F238E27FC236}">
                <a16:creationId xmlns:a16="http://schemas.microsoft.com/office/drawing/2014/main" xmlns="" id="{0235AA7C-8224-4753-A2B3-DF93A9E8104A}"/>
              </a:ext>
            </a:extLst>
          </p:cNvPr>
          <p:cNvSpPr/>
          <p:nvPr/>
        </p:nvSpPr>
        <p:spPr>
          <a:xfrm>
            <a:off x="-776212" y="2293894"/>
            <a:ext cx="3970479" cy="4411643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Reindeer standing in front of mountain">
            <a:extLst>
              <a:ext uri="{FF2B5EF4-FFF2-40B4-BE49-F238E27FC236}">
                <a16:creationId xmlns:a16="http://schemas.microsoft.com/office/drawing/2014/main" xmlns="" id="{F993948E-C98E-4A21-AC10-33AFB3BD1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863567"/>
            <a:ext cx="3306576" cy="5994437"/>
          </a:xfrm>
          <a:prstGeom prst="rect">
            <a:avLst/>
          </a:prstGeom>
        </p:spPr>
      </p:pic>
      <p:sp>
        <p:nvSpPr>
          <p:cNvPr id="98" name="Picture Placeholder 97" descr="Image Placeholder">
            <a:extLst>
              <a:ext uri="{FF2B5EF4-FFF2-40B4-BE49-F238E27FC236}">
                <a16:creationId xmlns:a16="http://schemas.microsoft.com/office/drawing/2014/main" xmlns="" id="{D0121EFF-16E1-4879-BD9E-E0B5366B9A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3481" y="1215500"/>
            <a:ext cx="2014059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9" name="Picture Placeholder 98" descr="Image Placeholder">
            <a:extLst>
              <a:ext uri="{FF2B5EF4-FFF2-40B4-BE49-F238E27FC236}">
                <a16:creationId xmlns:a16="http://schemas.microsoft.com/office/drawing/2014/main" xmlns="" id="{5DB5F608-7AAE-47B2-AC60-84D2A0262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0920" y="12155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0" name="Picture Placeholder 99" descr="Image Placeholder">
            <a:extLst>
              <a:ext uri="{FF2B5EF4-FFF2-40B4-BE49-F238E27FC236}">
                <a16:creationId xmlns:a16="http://schemas.microsoft.com/office/drawing/2014/main" xmlns="" id="{7B277650-145A-4029-9377-5996040354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48360" y="1215500"/>
            <a:ext cx="21384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xmlns="" id="{83A9EA41-21F0-4533-B0F6-B97E8C88DF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60922" y="3757100"/>
            <a:ext cx="2129013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xmlns="" id="{4BEA324D-EFE8-4DF3-A65A-CC89D27751A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48361" y="3757100"/>
            <a:ext cx="2119541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6433" y="6275141"/>
            <a:ext cx="5702400" cy="170111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utumn leaves">
            <a:extLst>
              <a:ext uri="{FF2B5EF4-FFF2-40B4-BE49-F238E27FC236}">
                <a16:creationId xmlns:a16="http://schemas.microsoft.com/office/drawing/2014/main" xmlns="" id="{5FC592F8-78B8-4AF3-AC16-448A4EE3D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73371" y="4980273"/>
            <a:ext cx="1599431" cy="1877731"/>
          </a:xfrm>
          <a:prstGeom prst="rect">
            <a:avLst/>
          </a:prstGeom>
        </p:spPr>
      </p:pic>
      <p:grpSp>
        <p:nvGrpSpPr>
          <p:cNvPr id="4" name="Group 15" descr="Banting">
            <a:extLst>
              <a:ext uri="{FF2B5EF4-FFF2-40B4-BE49-F238E27FC236}">
                <a16:creationId xmlns:a16="http://schemas.microsoft.com/office/drawing/2014/main" xmlns="" id="{54ECC3F5-D48B-40C1-BB04-C5B853A016E9}"/>
              </a:ext>
            </a:extLst>
          </p:cNvPr>
          <p:cNvGrpSpPr/>
          <p:nvPr/>
        </p:nvGrpSpPr>
        <p:grpSpPr>
          <a:xfrm>
            <a:off x="8713452" y="-1537"/>
            <a:ext cx="2259348" cy="555099"/>
            <a:chOff x="9681613" y="-1537"/>
            <a:chExt cx="2510387" cy="555099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xmlns="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xmlns="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xmlns="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xmlns="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xmlns="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xmlns="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xmlns="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xmlns="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xmlns="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9">
              <a:extLst>
                <a:ext uri="{FF2B5EF4-FFF2-40B4-BE49-F238E27FC236}">
                  <a16:creationId xmlns:a16="http://schemas.microsoft.com/office/drawing/2014/main" xmlns="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xmlns="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xmlns="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32">
              <a:extLst>
                <a:ext uri="{FF2B5EF4-FFF2-40B4-BE49-F238E27FC236}">
                  <a16:creationId xmlns:a16="http://schemas.microsoft.com/office/drawing/2014/main" xmlns="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xmlns="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34">
              <a:extLst>
                <a:ext uri="{FF2B5EF4-FFF2-40B4-BE49-F238E27FC236}">
                  <a16:creationId xmlns:a16="http://schemas.microsoft.com/office/drawing/2014/main" xmlns="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35">
              <a:extLst>
                <a:ext uri="{FF2B5EF4-FFF2-40B4-BE49-F238E27FC236}">
                  <a16:creationId xmlns:a16="http://schemas.microsoft.com/office/drawing/2014/main" xmlns="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36">
              <a:extLst>
                <a:ext uri="{FF2B5EF4-FFF2-40B4-BE49-F238E27FC236}">
                  <a16:creationId xmlns:a16="http://schemas.microsoft.com/office/drawing/2014/main" xmlns="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37">
              <a:extLst>
                <a:ext uri="{FF2B5EF4-FFF2-40B4-BE49-F238E27FC236}">
                  <a16:creationId xmlns:a16="http://schemas.microsoft.com/office/drawing/2014/main" xmlns="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38">
              <a:extLst>
                <a:ext uri="{FF2B5EF4-FFF2-40B4-BE49-F238E27FC236}">
                  <a16:creationId xmlns:a16="http://schemas.microsoft.com/office/drawing/2014/main" xmlns="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xmlns="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xmlns="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xmlns="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xmlns="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xmlns="" id="{00101231-981D-4297-B8ED-41BFC4EF70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3480" y="37571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85264988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5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A7F77D3-4770-49BF-ADFC-6D3E78616F0B}"/>
              </a:ext>
            </a:extLst>
          </p:cNvPr>
          <p:cNvSpPr/>
          <p:nvPr/>
        </p:nvSpPr>
        <p:spPr>
          <a:xfrm>
            <a:off x="10524718" y="6122506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73" name="Picture 172" descr="Autumn leaves">
            <a:extLst>
              <a:ext uri="{FF2B5EF4-FFF2-40B4-BE49-F238E27FC236}">
                <a16:creationId xmlns:a16="http://schemas.microsoft.com/office/drawing/2014/main" xmlns="" id="{CC5957DD-2900-4385-A5CD-8CEA89E2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085" y="4425489"/>
            <a:ext cx="2249619" cy="2432515"/>
          </a:xfrm>
          <a:prstGeom prst="rect">
            <a:avLst/>
          </a:prstGeom>
        </p:spPr>
      </p:pic>
      <p:pic>
        <p:nvPicPr>
          <p:cNvPr id="5" name="Picture 4" descr="Robin bird">
            <a:extLst>
              <a:ext uri="{FF2B5EF4-FFF2-40B4-BE49-F238E27FC236}">
                <a16:creationId xmlns:a16="http://schemas.microsoft.com/office/drawing/2014/main" xmlns="" id="{C44C414B-AE7D-4DCF-AFA0-D8BB1D6EB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45" y="5266086"/>
            <a:ext cx="1119323" cy="993734"/>
          </a:xfrm>
          <a:prstGeom prst="rect">
            <a:avLst/>
          </a:prstGeom>
        </p:spPr>
      </p:pic>
      <p:pic>
        <p:nvPicPr>
          <p:cNvPr id="175" name="Picture 174" descr="Autumn leaves">
            <a:extLst>
              <a:ext uri="{FF2B5EF4-FFF2-40B4-BE49-F238E27FC236}">
                <a16:creationId xmlns:a16="http://schemas.microsoft.com/office/drawing/2014/main" xmlns="" id="{2480A59C-205E-407A-A9A0-392833544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08014" y="5600439"/>
            <a:ext cx="537714" cy="707197"/>
          </a:xfrm>
          <a:prstGeom prst="rect">
            <a:avLst/>
          </a:prstGeom>
        </p:spPr>
      </p:pic>
      <p:grpSp>
        <p:nvGrpSpPr>
          <p:cNvPr id="3" name="Group 131" descr="Banting">
            <a:extLst>
              <a:ext uri="{FF2B5EF4-FFF2-40B4-BE49-F238E27FC236}">
                <a16:creationId xmlns:a16="http://schemas.microsoft.com/office/drawing/2014/main" xmlns="" id="{90606BB9-D148-4D8B-A3E8-29D350B2CE90}"/>
              </a:ext>
            </a:extLst>
          </p:cNvPr>
          <p:cNvGrpSpPr/>
          <p:nvPr/>
        </p:nvGrpSpPr>
        <p:grpSpPr>
          <a:xfrm rot="-60000">
            <a:off x="2456188" y="5828114"/>
            <a:ext cx="6060425" cy="971203"/>
            <a:chOff x="7411964" y="186225"/>
            <a:chExt cx="4716055" cy="682236"/>
          </a:xfrm>
        </p:grpSpPr>
        <p:grpSp>
          <p:nvGrpSpPr>
            <p:cNvPr id="6" name="Group 132">
              <a:extLst>
                <a:ext uri="{FF2B5EF4-FFF2-40B4-BE49-F238E27FC236}">
                  <a16:creationId xmlns:a16="http://schemas.microsoft.com/office/drawing/2014/main" xmlns="" id="{D8D50F31-728B-4554-80E1-98E8CF9F5D1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xmlns="" id="{8F9D3829-BFFE-4CC7-AED2-C2A4B2BF96E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53E2C671-B809-42AF-A1C1-E64A8F7C32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xmlns="" id="{86BE0F35-4A6C-4FF1-A2F5-5C4BA19EE937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Isosceles Triangle 164">
                <a:extLst>
                  <a:ext uri="{FF2B5EF4-FFF2-40B4-BE49-F238E27FC236}">
                    <a16:creationId xmlns:a16="http://schemas.microsoft.com/office/drawing/2014/main" xmlns="" id="{2DD88915-2F2D-477D-94DF-A7282C500EC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7C363A68-AA72-4274-AEBE-F2C0FAF821C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34">
              <a:extLst>
                <a:ext uri="{FF2B5EF4-FFF2-40B4-BE49-F238E27FC236}">
                  <a16:creationId xmlns:a16="http://schemas.microsoft.com/office/drawing/2014/main" xmlns="" id="{E1B991CB-8508-4970-97C1-66BB9CDD424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Isosceles Triangle 162">
                <a:extLst>
                  <a:ext uri="{FF2B5EF4-FFF2-40B4-BE49-F238E27FC236}">
                    <a16:creationId xmlns:a16="http://schemas.microsoft.com/office/drawing/2014/main" xmlns="" id="{90D50E06-5C93-4FCA-876C-802CC44C67C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47589BE8-5308-49C7-9C9D-C06AEEB7FC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35">
              <a:extLst>
                <a:ext uri="{FF2B5EF4-FFF2-40B4-BE49-F238E27FC236}">
                  <a16:creationId xmlns:a16="http://schemas.microsoft.com/office/drawing/2014/main" xmlns="" id="{AAE3E114-1D1A-4EBC-95ED-20EEFBEE24DA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xmlns="" id="{8D67D009-739F-4D7A-B612-99B718671B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FD0C24CC-8967-46B2-ACAD-51D0A339903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36">
              <a:extLst>
                <a:ext uri="{FF2B5EF4-FFF2-40B4-BE49-F238E27FC236}">
                  <a16:creationId xmlns:a16="http://schemas.microsoft.com/office/drawing/2014/main" xmlns="" id="{3D93752A-6EC6-4019-9A52-71E215CB7E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Isosceles Triangle 158">
                <a:extLst>
                  <a:ext uri="{FF2B5EF4-FFF2-40B4-BE49-F238E27FC236}">
                    <a16:creationId xmlns:a16="http://schemas.microsoft.com/office/drawing/2014/main" xmlns="" id="{46F4CBF2-842D-4819-8D0F-958DDBA943C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69212696-86A7-4E06-ABEF-31C18DF04B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37">
              <a:extLst>
                <a:ext uri="{FF2B5EF4-FFF2-40B4-BE49-F238E27FC236}">
                  <a16:creationId xmlns:a16="http://schemas.microsoft.com/office/drawing/2014/main" xmlns="" id="{2B97F41D-D11C-4D38-BAEB-8DCF0E900E3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Isosceles Triangle 156">
                <a:extLst>
                  <a:ext uri="{FF2B5EF4-FFF2-40B4-BE49-F238E27FC236}">
                    <a16:creationId xmlns:a16="http://schemas.microsoft.com/office/drawing/2014/main" xmlns="" id="{0E8CC7D6-9B82-4CF1-9107-1A2C87F9920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B9DB429F-E67C-43F2-8089-3E072E22EAB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38">
              <a:extLst>
                <a:ext uri="{FF2B5EF4-FFF2-40B4-BE49-F238E27FC236}">
                  <a16:creationId xmlns:a16="http://schemas.microsoft.com/office/drawing/2014/main" xmlns="" id="{3209BA05-48E6-4EF9-A629-5A74299E32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xmlns="" id="{2D2A4FA7-0941-4F8B-A333-FDF504E79C9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5B5BC72E-FDBD-4764-AE20-231855230E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9">
              <a:extLst>
                <a:ext uri="{FF2B5EF4-FFF2-40B4-BE49-F238E27FC236}">
                  <a16:creationId xmlns:a16="http://schemas.microsoft.com/office/drawing/2014/main" xmlns="" id="{ABF5674A-2912-46B3-81E4-A22E9562281F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Isosceles Triangle 152">
                <a:extLst>
                  <a:ext uri="{FF2B5EF4-FFF2-40B4-BE49-F238E27FC236}">
                    <a16:creationId xmlns:a16="http://schemas.microsoft.com/office/drawing/2014/main" xmlns="" id="{31736689-A9C9-45D1-AE0C-3A436530242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6FAD6E39-1215-4C5F-B8DD-00447D64E3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0">
              <a:extLst>
                <a:ext uri="{FF2B5EF4-FFF2-40B4-BE49-F238E27FC236}">
                  <a16:creationId xmlns:a16="http://schemas.microsoft.com/office/drawing/2014/main" xmlns="" id="{01EB58BD-35AE-45F7-A602-149CA0C5D18C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xmlns="" id="{423C6457-07E8-468D-B675-E3B8DAFE105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8032DA90-44BE-4A2F-BCC1-34690A065C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41">
              <a:extLst>
                <a:ext uri="{FF2B5EF4-FFF2-40B4-BE49-F238E27FC236}">
                  <a16:creationId xmlns:a16="http://schemas.microsoft.com/office/drawing/2014/main" xmlns="" id="{5B0CED3E-B8CC-4606-824A-BDF83620C861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xmlns="" id="{FCC6FDCF-341C-465C-8BBB-5C24628569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36DE9993-38C3-49F3-8C88-B36FC43F4E4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42">
              <a:extLst>
                <a:ext uri="{FF2B5EF4-FFF2-40B4-BE49-F238E27FC236}">
                  <a16:creationId xmlns:a16="http://schemas.microsoft.com/office/drawing/2014/main" xmlns="" id="{7BA3A3B2-FA1A-44F9-84C6-69513457446D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xmlns="" id="{E2968BE4-B609-4767-BB1A-87565A7668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C8F565D8-9393-491A-8E43-750BB0BB649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43">
              <a:extLst>
                <a:ext uri="{FF2B5EF4-FFF2-40B4-BE49-F238E27FC236}">
                  <a16:creationId xmlns:a16="http://schemas.microsoft.com/office/drawing/2014/main" xmlns="" id="{EF2C2B2C-08F5-462D-B630-E1EB66BD3182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Isosceles Triangle 144">
                <a:extLst>
                  <a:ext uri="{FF2B5EF4-FFF2-40B4-BE49-F238E27FC236}">
                    <a16:creationId xmlns:a16="http://schemas.microsoft.com/office/drawing/2014/main" xmlns="" id="{0920064E-4F88-4DE5-BDF0-F09B8BB3C9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4921DB61-F055-47C9-B834-93B22155DE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1B25518F-B61F-41D5-BA6B-5D4EC60DEE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0" y="14060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F33BCE8D-E7BC-4AFC-9C65-4FB7B44185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419470" y="14060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499CA746-43C0-489B-826F-C1CE72A285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4400" y="14060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BA0F6239-9F6D-436B-8FC5-6876F8EC21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10410" y="1406000"/>
            <a:ext cx="1944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xmlns="" id="{6EE24B51-C38E-4101-BA49-28AEF57252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05880" y="14060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0" name="Picture Placeholder 69" descr="Image Placeholder">
            <a:extLst>
              <a:ext uri="{FF2B5EF4-FFF2-40B4-BE49-F238E27FC236}">
                <a16:creationId xmlns:a16="http://schemas.microsoft.com/office/drawing/2014/main" xmlns="" id="{B98A4105-09A3-4CCE-8169-5D1B2CD5FB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0" y="3733100"/>
            <a:ext cx="1944000" cy="2160000"/>
          </a:xfrm>
          <a:custGeom>
            <a:avLst/>
            <a:gdLst>
              <a:gd name="connsiteX0" fmla="*/ 223668 w 2160000"/>
              <a:gd name="connsiteY0" fmla="*/ 0 h 2160000"/>
              <a:gd name="connsiteX1" fmla="*/ 2160000 w 2160000"/>
              <a:gd name="connsiteY1" fmla="*/ 0 h 2160000"/>
              <a:gd name="connsiteX2" fmla="*/ 1883775 w 2160000"/>
              <a:gd name="connsiteY2" fmla="*/ 16266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23668" y="0"/>
                </a:moveTo>
                <a:lnTo>
                  <a:pt x="2160000" y="0"/>
                </a:lnTo>
                <a:lnTo>
                  <a:pt x="1883775" y="16266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1" name="Picture Placeholder 70" descr="Image Placeholder">
            <a:extLst>
              <a:ext uri="{FF2B5EF4-FFF2-40B4-BE49-F238E27FC236}">
                <a16:creationId xmlns:a16="http://schemas.microsoft.com/office/drawing/2014/main" xmlns="" id="{9C55E478-7FD3-4DF4-8E4E-757D8EF1F9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19470" y="37331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2" name="Picture Placeholder 71" descr="Image Placeholder">
            <a:extLst>
              <a:ext uri="{FF2B5EF4-FFF2-40B4-BE49-F238E27FC236}">
                <a16:creationId xmlns:a16="http://schemas.microsoft.com/office/drawing/2014/main" xmlns="" id="{42C447F6-5DAB-4F8B-9878-05CE6D6E11C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14940" y="3733100"/>
            <a:ext cx="1944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3" name="Picture Placeholder 72" descr="Image Placeholder">
            <a:extLst>
              <a:ext uri="{FF2B5EF4-FFF2-40B4-BE49-F238E27FC236}">
                <a16:creationId xmlns:a16="http://schemas.microsoft.com/office/drawing/2014/main" xmlns="" id="{386BC517-78DC-4F49-BE6E-70FB3874BD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-120000">
            <a:off x="6610411" y="3733100"/>
            <a:ext cx="1926855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74" name="Picture Placeholder 73" descr="Image Placeholder">
            <a:extLst>
              <a:ext uri="{FF2B5EF4-FFF2-40B4-BE49-F238E27FC236}">
                <a16:creationId xmlns:a16="http://schemas.microsoft.com/office/drawing/2014/main" xmlns="" id="{D8719F6D-5C6E-4982-B8F5-6BAFDE7E1D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-120000">
            <a:off x="8705880" y="37331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5B915-0147-4166-A86C-F7B61A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B76CCF-F2D1-4F33-A14E-D5430BF8240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179EB42-F1DA-407A-849F-3669929523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13225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C7BA5D5-EA22-454A-83DD-D61A5551E23E}"/>
              </a:ext>
            </a:extLst>
          </p:cNvPr>
          <p:cNvSpPr/>
          <p:nvPr/>
        </p:nvSpPr>
        <p:spPr>
          <a:xfrm>
            <a:off x="10111640" y="5806786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" name="Group 64">
            <a:extLst>
              <a:ext uri="{FF2B5EF4-FFF2-40B4-BE49-F238E27FC236}">
                <a16:creationId xmlns:a16="http://schemas.microsoft.com/office/drawing/2014/main" xmlns="" id="{3BC60EAE-F2CF-4151-BAC1-84B437868F04}"/>
              </a:ext>
            </a:extLst>
          </p:cNvPr>
          <p:cNvGrpSpPr/>
          <p:nvPr/>
        </p:nvGrpSpPr>
        <p:grpSpPr>
          <a:xfrm rot="-60000">
            <a:off x="2730408" y="4438893"/>
            <a:ext cx="6060425" cy="971203"/>
            <a:chOff x="7411964" y="186225"/>
            <a:chExt cx="4716055" cy="682236"/>
          </a:xfrm>
        </p:grpSpPr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xmlns="" id="{2EBC6043-CCE8-4C74-B856-690666483BA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0F9DEE5A-B2E3-4314-ADA8-9108F07BD1F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DC015A76-9A90-4A3B-8348-883FC2DE91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6">
              <a:extLst>
                <a:ext uri="{FF2B5EF4-FFF2-40B4-BE49-F238E27FC236}">
                  <a16:creationId xmlns:a16="http://schemas.microsoft.com/office/drawing/2014/main" xmlns="" id="{3A2D0EE0-A541-4E93-AE49-B9151F65E575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620A2934-25D8-45EB-AD5D-79D007D135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079E6478-EF75-488A-98FB-A788BA4EB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xmlns="" id="{E5394394-6863-47C0-848D-42352F2DF0D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FF69C529-ACE8-4689-9657-03F1CC88D8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36595F3-EB1C-4FAA-8738-1C92871977F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8">
              <a:extLst>
                <a:ext uri="{FF2B5EF4-FFF2-40B4-BE49-F238E27FC236}">
                  <a16:creationId xmlns:a16="http://schemas.microsoft.com/office/drawing/2014/main" xmlns="" id="{9FF68720-5683-4DB9-AC83-A14ADEE6B7FF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55A83D6A-A16B-436C-BF01-C688CC1157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63026C32-4536-4D90-AB42-04B6DF227E3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69">
              <a:extLst>
                <a:ext uri="{FF2B5EF4-FFF2-40B4-BE49-F238E27FC236}">
                  <a16:creationId xmlns:a16="http://schemas.microsoft.com/office/drawing/2014/main" xmlns="" id="{DDBCEB59-0F12-43A2-9441-EA2CE4276F0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09FBFC11-9E68-4D3C-AB07-4DF376030A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E0010D6D-3191-40E8-847E-08B675FD8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xmlns="" id="{2CC1316D-5D78-45C4-A82A-3B86E35D12FD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C15D4AC5-4E32-4205-83CC-9CDDE3827DE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04C89BD-7CD8-4789-8C59-A5A9374638A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1">
              <a:extLst>
                <a:ext uri="{FF2B5EF4-FFF2-40B4-BE49-F238E27FC236}">
                  <a16:creationId xmlns:a16="http://schemas.microsoft.com/office/drawing/2014/main" xmlns="" id="{47FB7916-6C18-493F-9369-CA613DD825C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ED57669C-C7E9-4E15-93FD-C96EE8782E3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54278C5A-9C2F-45FC-A3FF-669B81C59F2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2">
              <a:extLst>
                <a:ext uri="{FF2B5EF4-FFF2-40B4-BE49-F238E27FC236}">
                  <a16:creationId xmlns:a16="http://schemas.microsoft.com/office/drawing/2014/main" xmlns="" id="{F8173E32-6A58-4145-B420-EF06B5D005E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BD874792-3528-4D20-ADD7-3AB265D74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81CCCB9-A576-42E9-97C5-CF2A9C6CBE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3">
              <a:extLst>
                <a:ext uri="{FF2B5EF4-FFF2-40B4-BE49-F238E27FC236}">
                  <a16:creationId xmlns:a16="http://schemas.microsoft.com/office/drawing/2014/main" xmlns="" id="{0914D319-AAAE-49CA-8008-1BA0DDC948E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DA64F82A-C38A-46FF-A4B5-7CDE57BEA6F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4C19F559-871F-46D7-A8C6-4EEA355142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74">
              <a:extLst>
                <a:ext uri="{FF2B5EF4-FFF2-40B4-BE49-F238E27FC236}">
                  <a16:creationId xmlns:a16="http://schemas.microsoft.com/office/drawing/2014/main" xmlns="" id="{F96D5D4A-E2FC-49FE-BFEA-14EFEEFA08C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6E6BF4E4-C834-4D0F-A9BD-63FE12D1067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CC40558-9F8A-49A4-968F-8BDC03178B9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75">
              <a:extLst>
                <a:ext uri="{FF2B5EF4-FFF2-40B4-BE49-F238E27FC236}">
                  <a16:creationId xmlns:a16="http://schemas.microsoft.com/office/drawing/2014/main" xmlns="" id="{D94D5610-92CF-486C-8C5B-E23EC72D4F46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72660BAD-ED2B-4319-A46B-61687B064B2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F8076C89-11E6-4A38-8B8B-D07577856D8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76">
              <a:extLst>
                <a:ext uri="{FF2B5EF4-FFF2-40B4-BE49-F238E27FC236}">
                  <a16:creationId xmlns:a16="http://schemas.microsoft.com/office/drawing/2014/main" xmlns="" id="{1D2A322E-8C36-4215-9779-11E2678824E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AAEC3DDF-24B1-4709-9F0C-FEB36C258A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8A88A2E-3652-4D27-B814-ABB60C1AF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4" name="Picture 53" descr="Autumn leaves">
            <a:extLst>
              <a:ext uri="{FF2B5EF4-FFF2-40B4-BE49-F238E27FC236}">
                <a16:creationId xmlns:a16="http://schemas.microsoft.com/office/drawing/2014/main" xmlns="" id="{2BCE6353-F825-4968-A3E3-1BD97E8C1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0563" y="1797599"/>
            <a:ext cx="1695444" cy="1938696"/>
          </a:xfrm>
          <a:prstGeom prst="rect">
            <a:avLst/>
          </a:prstGeom>
        </p:spPr>
      </p:pic>
      <p:pic>
        <p:nvPicPr>
          <p:cNvPr id="56" name="Picture 55" descr="Autumn leaves">
            <a:extLst>
              <a:ext uri="{FF2B5EF4-FFF2-40B4-BE49-F238E27FC236}">
                <a16:creationId xmlns:a16="http://schemas.microsoft.com/office/drawing/2014/main" xmlns="" id="{83300B01-D58B-4898-8370-C584E4274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69690" y="4380207"/>
            <a:ext cx="537714" cy="7071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xmlns="" id="{E8293E3F-028A-4E4B-B624-D344E0479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2364" y="2574182"/>
            <a:ext cx="1767273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E9BF48BE-BE89-4E62-AC81-6FC4D4C446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322270" y="2368000"/>
            <a:ext cx="21384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2D0182BC-D7BD-48B5-8B22-10B9CE4F7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2764" y="2574182"/>
            <a:ext cx="1767273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49E838D6-A6E1-4430-A344-9FE57F3D34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10410" y="2476000"/>
            <a:ext cx="1944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680B8951-155A-44A9-B23C-A5C07EBF3D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05880" y="2476000"/>
            <a:ext cx="1944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Robin bird">
            <a:extLst>
              <a:ext uri="{FF2B5EF4-FFF2-40B4-BE49-F238E27FC236}">
                <a16:creationId xmlns:a16="http://schemas.microsoft.com/office/drawing/2014/main" xmlns="" id="{5C77360A-D2E3-4EAB-AD18-45363FE40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105" y="1793834"/>
            <a:ext cx="598071" cy="926672"/>
          </a:xfrm>
          <a:prstGeom prst="rect">
            <a:avLst/>
          </a:prstGeom>
        </p:spPr>
      </p:pic>
      <p:pic>
        <p:nvPicPr>
          <p:cNvPr id="8" name="Picture 7" descr="Robin bird">
            <a:extLst>
              <a:ext uri="{FF2B5EF4-FFF2-40B4-BE49-F238E27FC236}">
                <a16:creationId xmlns:a16="http://schemas.microsoft.com/office/drawing/2014/main" xmlns="" id="{D9A8A489-D347-4F8D-A9BD-A996AA0D7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319" y="1747746"/>
            <a:ext cx="762675" cy="634039"/>
          </a:xfrm>
          <a:prstGeom prst="rect">
            <a:avLst/>
          </a:prstGeom>
        </p:spPr>
      </p:pic>
      <p:pic>
        <p:nvPicPr>
          <p:cNvPr id="10" name="Picture 9" descr="Leaves blowing">
            <a:extLst>
              <a:ext uri="{FF2B5EF4-FFF2-40B4-BE49-F238E27FC236}">
                <a16:creationId xmlns:a16="http://schemas.microsoft.com/office/drawing/2014/main" xmlns="" id="{BBF1C5DF-F3F7-460C-B4C1-73ACDB40D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379" y="1138887"/>
            <a:ext cx="297388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99326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3 X Fill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D904444-6313-4E48-87DA-D4DE7424CDBA}"/>
              </a:ext>
            </a:extLst>
          </p:cNvPr>
          <p:cNvSpPr/>
          <p:nvPr/>
        </p:nvSpPr>
        <p:spPr>
          <a:xfrm>
            <a:off x="10561015" y="5925213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" descr="Banting">
            <a:extLst>
              <a:ext uri="{FF2B5EF4-FFF2-40B4-BE49-F238E27FC236}">
                <a16:creationId xmlns:a16="http://schemas.microsoft.com/office/drawing/2014/main" xmlns="" id="{7A867902-7176-4DCD-BB43-9AEB0FD0A8F5}"/>
              </a:ext>
            </a:extLst>
          </p:cNvPr>
          <p:cNvGrpSpPr/>
          <p:nvPr/>
        </p:nvGrpSpPr>
        <p:grpSpPr>
          <a:xfrm rot="-60000">
            <a:off x="2456188" y="5303307"/>
            <a:ext cx="6060425" cy="971203"/>
            <a:chOff x="7411964" y="186225"/>
            <a:chExt cx="4716055" cy="682236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xmlns="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xmlns="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xmlns="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xmlns="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xmlns="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xmlns="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xmlns="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xmlns="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xmlns="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xmlns="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xmlns="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xmlns="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xmlns="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xmlns="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7" name="Picture 6" descr="Robin bird">
            <a:extLst>
              <a:ext uri="{FF2B5EF4-FFF2-40B4-BE49-F238E27FC236}">
                <a16:creationId xmlns:a16="http://schemas.microsoft.com/office/drawing/2014/main" xmlns="" id="{D69C9CD9-9CDD-422B-B045-ED3B8D3C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71" y="4419393"/>
            <a:ext cx="2244132" cy="2438611"/>
          </a:xfrm>
          <a:prstGeom prst="rect">
            <a:avLst/>
          </a:prstGeom>
        </p:spPr>
      </p:pic>
      <p:pic>
        <p:nvPicPr>
          <p:cNvPr id="47" name="Picture 46" descr="Autumn leaves">
            <a:extLst>
              <a:ext uri="{FF2B5EF4-FFF2-40B4-BE49-F238E27FC236}">
                <a16:creationId xmlns:a16="http://schemas.microsoft.com/office/drawing/2014/main" xmlns="" id="{B25954B6-8A0C-4FC4-AB12-E47308099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71812" y="4011032"/>
            <a:ext cx="2249619" cy="2432515"/>
          </a:xfrm>
          <a:prstGeom prst="rect">
            <a:avLst/>
          </a:prstGeom>
        </p:spPr>
      </p:pic>
      <p:pic>
        <p:nvPicPr>
          <p:cNvPr id="48" name="Picture 47" descr="Autumn leaves">
            <a:extLst>
              <a:ext uri="{FF2B5EF4-FFF2-40B4-BE49-F238E27FC236}">
                <a16:creationId xmlns:a16="http://schemas.microsoft.com/office/drawing/2014/main" xmlns="" id="{DED98852-5226-4E9C-9505-50687712A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55219" y="1069095"/>
            <a:ext cx="1695444" cy="1938696"/>
          </a:xfrm>
          <a:prstGeom prst="rect">
            <a:avLst/>
          </a:prstGeom>
        </p:spPr>
      </p:pic>
      <p:pic>
        <p:nvPicPr>
          <p:cNvPr id="49" name="Picture 48" descr="Autumn leaves">
            <a:extLst>
              <a:ext uri="{FF2B5EF4-FFF2-40B4-BE49-F238E27FC236}">
                <a16:creationId xmlns:a16="http://schemas.microsoft.com/office/drawing/2014/main" xmlns="" id="{55D398F2-B593-4115-B613-CAAFD5F0F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6789" y="4976572"/>
            <a:ext cx="537714" cy="7071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692" y="1934050"/>
            <a:ext cx="3033819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:a16="http://schemas.microsoft.com/office/drawing/2014/main" xmlns="" id="{BAFF0D93-F0BA-42F4-98C9-C1DEC9C23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3818340" y="1765500"/>
            <a:ext cx="33372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xmlns="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4372" y="1934050"/>
            <a:ext cx="3033819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pic>
        <p:nvPicPr>
          <p:cNvPr id="57" name="Picture 56" descr="Leaves in the wind">
            <a:extLst>
              <a:ext uri="{FF2B5EF4-FFF2-40B4-BE49-F238E27FC236}">
                <a16:creationId xmlns:a16="http://schemas.microsoft.com/office/drawing/2014/main" xmlns="" id="{0F098C97-C7F4-4BF8-957A-649D6D473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938" y="1312447"/>
            <a:ext cx="446082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774479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2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DC89EE3-71E3-4AF1-9681-382419631951}"/>
              </a:ext>
            </a:extLst>
          </p:cNvPr>
          <p:cNvSpPr/>
          <p:nvPr/>
        </p:nvSpPr>
        <p:spPr>
          <a:xfrm>
            <a:off x="10323134" y="1736789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0" name="Picture 119" descr="Autumn leaves">
            <a:extLst>
              <a:ext uri="{FF2B5EF4-FFF2-40B4-BE49-F238E27FC236}">
                <a16:creationId xmlns:a16="http://schemas.microsoft.com/office/drawing/2014/main" xmlns="" id="{CFBA88AD-7BCE-407C-B550-00C06AA4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9887" y="4012737"/>
            <a:ext cx="2249619" cy="2432515"/>
          </a:xfrm>
          <a:prstGeom prst="rect">
            <a:avLst/>
          </a:prstGeom>
        </p:spPr>
      </p:pic>
      <p:pic>
        <p:nvPicPr>
          <p:cNvPr id="121" name="Picture 120" descr="Autumn leaves">
            <a:extLst>
              <a:ext uri="{FF2B5EF4-FFF2-40B4-BE49-F238E27FC236}">
                <a16:creationId xmlns:a16="http://schemas.microsoft.com/office/drawing/2014/main" xmlns="" id="{4634BFF4-8EB5-42E2-AB02-BA938B648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4497" y="1000668"/>
            <a:ext cx="1695444" cy="1938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86" name="Picture Placeholder 85" descr="Image Placeholder">
            <a:extLst>
              <a:ext uri="{FF2B5EF4-FFF2-40B4-BE49-F238E27FC236}">
                <a16:creationId xmlns:a16="http://schemas.microsoft.com/office/drawing/2014/main" xmlns="" id="{0162CBF3-6466-4554-AD64-F4A5C95AAB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74680" y="1638500"/>
            <a:ext cx="33372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xmlns="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5560920" y="1638500"/>
            <a:ext cx="3337200" cy="3708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:a16="http://schemas.microsoft.com/office/drawing/2014/main" xmlns="" id="{9CAAE223-6471-43E2-9C43-80EF427A5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73371" y="4980273"/>
            <a:ext cx="1599431" cy="1877731"/>
          </a:xfrm>
          <a:prstGeom prst="rect">
            <a:avLst/>
          </a:prstGeom>
        </p:spPr>
      </p:pic>
      <p:grpSp>
        <p:nvGrpSpPr>
          <p:cNvPr id="3" name="Group 8" descr="Banting">
            <a:extLst>
              <a:ext uri="{FF2B5EF4-FFF2-40B4-BE49-F238E27FC236}">
                <a16:creationId xmlns:a16="http://schemas.microsoft.com/office/drawing/2014/main" xmlns="" id="{AF313BF4-6216-45A9-9688-C635BF23EB95}"/>
              </a:ext>
            </a:extLst>
          </p:cNvPr>
          <p:cNvGrpSpPr/>
          <p:nvPr/>
        </p:nvGrpSpPr>
        <p:grpSpPr>
          <a:xfrm>
            <a:off x="8713452" y="-1537"/>
            <a:ext cx="2259348" cy="555099"/>
            <a:chOff x="9681613" y="-1537"/>
            <a:chExt cx="2510387" cy="555099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xmlns="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xmlns="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xmlns="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xmlns="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xmlns="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xmlns="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xmlns="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xmlns="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xmlns="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xmlns="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xmlns="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xmlns="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xmlns="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xmlns="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xmlns="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xmlns="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xmlns="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xmlns="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xmlns="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xmlns="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xmlns="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xmlns="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122" name="Picture 121" descr="Autumn leaves">
            <a:extLst>
              <a:ext uri="{FF2B5EF4-FFF2-40B4-BE49-F238E27FC236}">
                <a16:creationId xmlns:a16="http://schemas.microsoft.com/office/drawing/2014/main" xmlns="" id="{BF8CA6F4-4B87-4D0B-801F-295F0F201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76156" y="4379996"/>
            <a:ext cx="537714" cy="707197"/>
          </a:xfrm>
          <a:prstGeom prst="rect">
            <a:avLst/>
          </a:prstGeom>
        </p:spPr>
      </p:pic>
      <p:pic>
        <p:nvPicPr>
          <p:cNvPr id="91" name="Picture 90" descr="Leaves in the wind">
            <a:extLst>
              <a:ext uri="{FF2B5EF4-FFF2-40B4-BE49-F238E27FC236}">
                <a16:creationId xmlns:a16="http://schemas.microsoft.com/office/drawing/2014/main" xmlns="" id="{64B5A5E1-936F-42C1-8479-D4CDF97A1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887" y="1084281"/>
            <a:ext cx="3426013" cy="388628"/>
          </a:xfrm>
          <a:prstGeom prst="rect">
            <a:avLst/>
          </a:prstGeom>
        </p:spPr>
      </p:pic>
      <p:pic>
        <p:nvPicPr>
          <p:cNvPr id="7" name="Picture 6" descr="Ladybug">
            <a:extLst>
              <a:ext uri="{FF2B5EF4-FFF2-40B4-BE49-F238E27FC236}">
                <a16:creationId xmlns:a16="http://schemas.microsoft.com/office/drawing/2014/main" xmlns="" id="{E3623C9C-F472-41D1-9E9B-F388B4AE7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5547" y="2201270"/>
            <a:ext cx="54868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44683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DD7984BF-0821-4BD7-B42A-10ED0CF51B20}"/>
              </a:ext>
            </a:extLst>
          </p:cNvPr>
          <p:cNvSpPr/>
          <p:nvPr/>
        </p:nvSpPr>
        <p:spPr>
          <a:xfrm>
            <a:off x="10657942" y="1236457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xmlns="" id="{2F71D4AE-4653-4FDF-BA49-7031DB358BD9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274007" y="6026286"/>
            <a:ext cx="1987281" cy="494030"/>
            <a:chOff x="9681613" y="-1537"/>
            <a:chExt cx="2481036" cy="555099"/>
          </a:xfrm>
        </p:grpSpPr>
        <p:grpSp>
          <p:nvGrpSpPr>
            <p:cNvPr id="7" name="Group 85">
              <a:extLst>
                <a:ext uri="{FF2B5EF4-FFF2-40B4-BE49-F238E27FC236}">
                  <a16:creationId xmlns:a16="http://schemas.microsoft.com/office/drawing/2014/main" xmlns="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6">
              <a:extLst>
                <a:ext uri="{FF2B5EF4-FFF2-40B4-BE49-F238E27FC236}">
                  <a16:creationId xmlns:a16="http://schemas.microsoft.com/office/drawing/2014/main" xmlns="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:a16="http://schemas.microsoft.com/office/drawing/2014/main" xmlns="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88">
              <a:extLst>
                <a:ext uri="{FF2B5EF4-FFF2-40B4-BE49-F238E27FC236}">
                  <a16:creationId xmlns:a16="http://schemas.microsoft.com/office/drawing/2014/main" xmlns="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89">
              <a:extLst>
                <a:ext uri="{FF2B5EF4-FFF2-40B4-BE49-F238E27FC236}">
                  <a16:creationId xmlns:a16="http://schemas.microsoft.com/office/drawing/2014/main" xmlns="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:a16="http://schemas.microsoft.com/office/drawing/2014/main" xmlns="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:a16="http://schemas.microsoft.com/office/drawing/2014/main" xmlns="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2">
              <a:extLst>
                <a:ext uri="{FF2B5EF4-FFF2-40B4-BE49-F238E27FC236}">
                  <a16:creationId xmlns:a16="http://schemas.microsoft.com/office/drawing/2014/main" xmlns="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3">
              <a:extLst>
                <a:ext uri="{FF2B5EF4-FFF2-40B4-BE49-F238E27FC236}">
                  <a16:creationId xmlns:a16="http://schemas.microsoft.com/office/drawing/2014/main" xmlns="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:a16="http://schemas.microsoft.com/office/drawing/2014/main" xmlns="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5">
              <a:extLst>
                <a:ext uri="{FF2B5EF4-FFF2-40B4-BE49-F238E27FC236}">
                  <a16:creationId xmlns:a16="http://schemas.microsoft.com/office/drawing/2014/main" xmlns="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:a16="http://schemas.microsoft.com/office/drawing/2014/main" xmlns="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47">
            <a:extLst>
              <a:ext uri="{FF2B5EF4-FFF2-40B4-BE49-F238E27FC236}">
                <a16:creationId xmlns:a16="http://schemas.microsoft.com/office/drawing/2014/main" xmlns="" id="{80048B69-3926-4161-8F8C-C43027551B23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6846823" y="5911518"/>
            <a:ext cx="4085507" cy="1015641"/>
            <a:chOff x="9681613" y="-1537"/>
            <a:chExt cx="2481036" cy="555099"/>
          </a:xfrm>
        </p:grpSpPr>
        <p:grpSp>
          <p:nvGrpSpPr>
            <p:cNvPr id="20" name="Group 49">
              <a:extLst>
                <a:ext uri="{FF2B5EF4-FFF2-40B4-BE49-F238E27FC236}">
                  <a16:creationId xmlns:a16="http://schemas.microsoft.com/office/drawing/2014/main" xmlns="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50">
              <a:extLst>
                <a:ext uri="{FF2B5EF4-FFF2-40B4-BE49-F238E27FC236}">
                  <a16:creationId xmlns:a16="http://schemas.microsoft.com/office/drawing/2014/main" xmlns="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xmlns="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xmlns="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53">
              <a:extLst>
                <a:ext uri="{FF2B5EF4-FFF2-40B4-BE49-F238E27FC236}">
                  <a16:creationId xmlns:a16="http://schemas.microsoft.com/office/drawing/2014/main" xmlns="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54">
              <a:extLst>
                <a:ext uri="{FF2B5EF4-FFF2-40B4-BE49-F238E27FC236}">
                  <a16:creationId xmlns:a16="http://schemas.microsoft.com/office/drawing/2014/main" xmlns="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xmlns="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56">
              <a:extLst>
                <a:ext uri="{FF2B5EF4-FFF2-40B4-BE49-F238E27FC236}">
                  <a16:creationId xmlns:a16="http://schemas.microsoft.com/office/drawing/2014/main" xmlns="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xmlns="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xmlns="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59">
              <a:extLst>
                <a:ext uri="{FF2B5EF4-FFF2-40B4-BE49-F238E27FC236}">
                  <a16:creationId xmlns:a16="http://schemas.microsoft.com/office/drawing/2014/main" xmlns="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xmlns="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22920" y="1190100"/>
            <a:ext cx="1032588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8085F-FF9B-4CE6-824E-6A87C076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1161B-FB6E-440A-AF7E-BCCB6BA09F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2" name="Picture 121" descr="Ladybug">
            <a:extLst>
              <a:ext uri="{FF2B5EF4-FFF2-40B4-BE49-F238E27FC236}">
                <a16:creationId xmlns:a16="http://schemas.microsoft.com/office/drawing/2014/main" xmlns="" id="{56218C34-5FC6-42A5-93C2-84D0DD50E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H="1">
            <a:off x="521647" y="832769"/>
            <a:ext cx="379092" cy="5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49888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">
            <a:extLst>
              <a:ext uri="{FF2B5EF4-FFF2-40B4-BE49-F238E27FC236}">
                <a16:creationId xmlns:a16="http://schemas.microsoft.com/office/drawing/2014/main" xmlns="" id="{2F71D4AE-4653-4FDF-BA49-7031DB358BD9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274007" y="6026286"/>
            <a:ext cx="1987281" cy="494030"/>
            <a:chOff x="9681613" y="-1537"/>
            <a:chExt cx="2481036" cy="555099"/>
          </a:xfrm>
        </p:grpSpPr>
        <p:grpSp>
          <p:nvGrpSpPr>
            <p:cNvPr id="5" name="Group 85">
              <a:extLst>
                <a:ext uri="{FF2B5EF4-FFF2-40B4-BE49-F238E27FC236}">
                  <a16:creationId xmlns:a16="http://schemas.microsoft.com/office/drawing/2014/main" xmlns="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6">
              <a:extLst>
                <a:ext uri="{FF2B5EF4-FFF2-40B4-BE49-F238E27FC236}">
                  <a16:creationId xmlns:a16="http://schemas.microsoft.com/office/drawing/2014/main" xmlns="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:a16="http://schemas.microsoft.com/office/drawing/2014/main" xmlns="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88">
              <a:extLst>
                <a:ext uri="{FF2B5EF4-FFF2-40B4-BE49-F238E27FC236}">
                  <a16:creationId xmlns:a16="http://schemas.microsoft.com/office/drawing/2014/main" xmlns="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89">
              <a:extLst>
                <a:ext uri="{FF2B5EF4-FFF2-40B4-BE49-F238E27FC236}">
                  <a16:creationId xmlns:a16="http://schemas.microsoft.com/office/drawing/2014/main" xmlns="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:a16="http://schemas.microsoft.com/office/drawing/2014/main" xmlns="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:a16="http://schemas.microsoft.com/office/drawing/2014/main" xmlns="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2">
              <a:extLst>
                <a:ext uri="{FF2B5EF4-FFF2-40B4-BE49-F238E27FC236}">
                  <a16:creationId xmlns:a16="http://schemas.microsoft.com/office/drawing/2014/main" xmlns="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3">
              <a:extLst>
                <a:ext uri="{FF2B5EF4-FFF2-40B4-BE49-F238E27FC236}">
                  <a16:creationId xmlns:a16="http://schemas.microsoft.com/office/drawing/2014/main" xmlns="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:a16="http://schemas.microsoft.com/office/drawing/2014/main" xmlns="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5">
              <a:extLst>
                <a:ext uri="{FF2B5EF4-FFF2-40B4-BE49-F238E27FC236}">
                  <a16:creationId xmlns:a16="http://schemas.microsoft.com/office/drawing/2014/main" xmlns="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:a16="http://schemas.microsoft.com/office/drawing/2014/main" xmlns="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47">
            <a:extLst>
              <a:ext uri="{FF2B5EF4-FFF2-40B4-BE49-F238E27FC236}">
                <a16:creationId xmlns:a16="http://schemas.microsoft.com/office/drawing/2014/main" xmlns="" id="{80048B69-3926-4161-8F8C-C43027551B23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6846823" y="5911518"/>
            <a:ext cx="4085507" cy="1015641"/>
            <a:chOff x="9681613" y="-1537"/>
            <a:chExt cx="2481036" cy="555099"/>
          </a:xfrm>
        </p:grpSpPr>
        <p:grpSp>
          <p:nvGrpSpPr>
            <p:cNvPr id="20" name="Group 49">
              <a:extLst>
                <a:ext uri="{FF2B5EF4-FFF2-40B4-BE49-F238E27FC236}">
                  <a16:creationId xmlns:a16="http://schemas.microsoft.com/office/drawing/2014/main" xmlns="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50">
              <a:extLst>
                <a:ext uri="{FF2B5EF4-FFF2-40B4-BE49-F238E27FC236}">
                  <a16:creationId xmlns:a16="http://schemas.microsoft.com/office/drawing/2014/main" xmlns="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xmlns="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xmlns="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53">
              <a:extLst>
                <a:ext uri="{FF2B5EF4-FFF2-40B4-BE49-F238E27FC236}">
                  <a16:creationId xmlns:a16="http://schemas.microsoft.com/office/drawing/2014/main" xmlns="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54">
              <a:extLst>
                <a:ext uri="{FF2B5EF4-FFF2-40B4-BE49-F238E27FC236}">
                  <a16:creationId xmlns:a16="http://schemas.microsoft.com/office/drawing/2014/main" xmlns="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xmlns="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56">
              <a:extLst>
                <a:ext uri="{FF2B5EF4-FFF2-40B4-BE49-F238E27FC236}">
                  <a16:creationId xmlns:a16="http://schemas.microsoft.com/office/drawing/2014/main" xmlns="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xmlns="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xmlns="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59">
              <a:extLst>
                <a:ext uri="{FF2B5EF4-FFF2-40B4-BE49-F238E27FC236}">
                  <a16:creationId xmlns:a16="http://schemas.microsoft.com/office/drawing/2014/main" xmlns="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xmlns="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8085F-FF9B-4CE6-824E-6A87C076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1161B-FB6E-440A-AF7E-BCCB6BA09F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xmlns="" id="{71B20708-E680-4C21-B8FD-EA6DA1FEDB4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 rot="60000">
            <a:off x="322920" y="1187976"/>
            <a:ext cx="10325880" cy="4966496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smtClean="0"/>
              <a:t>Click icon to add media</a:t>
            </a:r>
            <a:endParaRPr lang="en-US" noProof="0" dirty="0"/>
          </a:p>
        </p:txBody>
      </p:sp>
      <p:pic>
        <p:nvPicPr>
          <p:cNvPr id="123" name="Picture 122" descr="Ladybug">
            <a:extLst>
              <a:ext uri="{FF2B5EF4-FFF2-40B4-BE49-F238E27FC236}">
                <a16:creationId xmlns:a16="http://schemas.microsoft.com/office/drawing/2014/main" xmlns="" id="{14F7A20B-D045-42C0-AD54-A6F034DB1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 flipH="1">
            <a:off x="9738315" y="846093"/>
            <a:ext cx="379092" cy="5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94300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2 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E89105-2628-4544-8987-4027193D11A0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4">
            <a:extLst>
              <a:ext uri="{FF2B5EF4-FFF2-40B4-BE49-F238E27FC236}">
                <a16:creationId xmlns:a16="http://schemas.microsoft.com/office/drawing/2014/main" xmlns="" id="{8A92B043-EB1E-487D-8EBF-EF345E7DE8C6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2854691" y="6013303"/>
            <a:ext cx="1987281" cy="494030"/>
            <a:chOff x="9681613" y="-1537"/>
            <a:chExt cx="2481036" cy="555099"/>
          </a:xfrm>
        </p:grpSpPr>
        <p:grpSp>
          <p:nvGrpSpPr>
            <p:cNvPr id="7" name="Group 123">
              <a:extLst>
                <a:ext uri="{FF2B5EF4-FFF2-40B4-BE49-F238E27FC236}">
                  <a16:creationId xmlns:a16="http://schemas.microsoft.com/office/drawing/2014/main" xmlns="" id="{05AC19E4-AB8F-4C5F-9F23-C738C5913E8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735300DD-88A0-4B65-8C2C-E66E5390E9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BB63CB8F-1F8F-4ED2-AD7B-0042EDC0267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24">
              <a:extLst>
                <a:ext uri="{FF2B5EF4-FFF2-40B4-BE49-F238E27FC236}">
                  <a16:creationId xmlns:a16="http://schemas.microsoft.com/office/drawing/2014/main" xmlns="" id="{DD40365D-F4D0-4AFE-BE68-0C288E7F830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xmlns="" id="{8B8554E3-2860-4806-9A45-3F37B379822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E8FA2C69-C90B-438B-B7C2-C99B6F52C7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25">
              <a:extLst>
                <a:ext uri="{FF2B5EF4-FFF2-40B4-BE49-F238E27FC236}">
                  <a16:creationId xmlns:a16="http://schemas.microsoft.com/office/drawing/2014/main" xmlns="" id="{8D50DD82-5DB8-4256-831A-774C0603B892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xmlns="" id="{D3EEDECF-385C-41EE-8C6D-B7F237F9C6C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1B5B070B-5BA4-4F1B-BA63-D6F5074FA8C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26">
              <a:extLst>
                <a:ext uri="{FF2B5EF4-FFF2-40B4-BE49-F238E27FC236}">
                  <a16:creationId xmlns:a16="http://schemas.microsoft.com/office/drawing/2014/main" xmlns="" id="{FD1EE2B7-D2E5-4E31-A271-762565DC85E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E4E99BBA-BA42-4EFC-B9FC-B560819490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5D0AB825-6A4F-4BA2-882E-FCADB2C2CD5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27">
              <a:extLst>
                <a:ext uri="{FF2B5EF4-FFF2-40B4-BE49-F238E27FC236}">
                  <a16:creationId xmlns:a16="http://schemas.microsoft.com/office/drawing/2014/main" xmlns="" id="{8E255260-226E-4D35-848B-DACEA1546E5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xmlns="" id="{AEFB18C0-52F7-45BB-9186-34D1D17927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76A843C9-3E1E-4AED-AEC2-7C600FDD7E8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28">
              <a:extLst>
                <a:ext uri="{FF2B5EF4-FFF2-40B4-BE49-F238E27FC236}">
                  <a16:creationId xmlns:a16="http://schemas.microsoft.com/office/drawing/2014/main" xmlns="" id="{A3777D02-F9A4-44AE-99FA-D0E412E2688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xmlns="" id="{D4319EAC-3574-440C-869D-F0B4F56F8D1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E65CE449-F939-4C05-9FC7-A8ADFBAF15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9">
              <a:extLst>
                <a:ext uri="{FF2B5EF4-FFF2-40B4-BE49-F238E27FC236}">
                  <a16:creationId xmlns:a16="http://schemas.microsoft.com/office/drawing/2014/main" xmlns="" id="{A95D6F6C-8540-45A1-9169-6220FB4059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05311241-737E-48CB-B96C-19D3A9C873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5886EFAF-E0F5-4506-9717-FB940072373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0">
              <a:extLst>
                <a:ext uri="{FF2B5EF4-FFF2-40B4-BE49-F238E27FC236}">
                  <a16:creationId xmlns:a16="http://schemas.microsoft.com/office/drawing/2014/main" xmlns="" id="{D5E382EA-C3CB-4D8F-87E8-91E175EEAB6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xmlns="" id="{41958EE9-0D93-4DCD-94A0-3B6BE8493D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3C97B0EC-06F6-4151-B777-89D715A10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31">
              <a:extLst>
                <a:ext uri="{FF2B5EF4-FFF2-40B4-BE49-F238E27FC236}">
                  <a16:creationId xmlns:a16="http://schemas.microsoft.com/office/drawing/2014/main" xmlns="" id="{9FE3EB04-F985-4278-9368-56985599242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xmlns="" id="{F8104028-00C6-4370-BE85-5F9D4D58A26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35B02E6D-F96E-4E74-816E-B838BFAAD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32">
              <a:extLst>
                <a:ext uri="{FF2B5EF4-FFF2-40B4-BE49-F238E27FC236}">
                  <a16:creationId xmlns:a16="http://schemas.microsoft.com/office/drawing/2014/main" xmlns="" id="{7F7689D1-BBAD-47B1-936D-ECAFC049BFEC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xmlns="" id="{1F480AAF-AEC0-42D5-83E2-41388B6B52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4053C6D0-F017-4F54-B749-7EA5A254397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33">
              <a:extLst>
                <a:ext uri="{FF2B5EF4-FFF2-40B4-BE49-F238E27FC236}">
                  <a16:creationId xmlns:a16="http://schemas.microsoft.com/office/drawing/2014/main" xmlns="" id="{4E6D4B4F-83C0-4934-96E3-D513744BD02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xmlns="" id="{4E49B02E-A0FC-4FAC-865E-5092B5B7CA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D7516B29-7657-4FB2-A3B4-784E63A14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34">
              <a:extLst>
                <a:ext uri="{FF2B5EF4-FFF2-40B4-BE49-F238E27FC236}">
                  <a16:creationId xmlns:a16="http://schemas.microsoft.com/office/drawing/2014/main" xmlns="" id="{F14C9AC4-77BB-4C84-9B78-D95ADE860B4D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xmlns="" id="{B6C45563-09DD-4A3C-8EF6-BCE0B51C6D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2FF2F6C0-6160-4B4C-A611-82AC695CE6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85">
            <a:extLst>
              <a:ext uri="{FF2B5EF4-FFF2-40B4-BE49-F238E27FC236}">
                <a16:creationId xmlns:a16="http://schemas.microsoft.com/office/drawing/2014/main" xmlns="" id="{BE9B09F6-9087-4A0B-816F-E2D25AA45941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6838232" y="5682316"/>
            <a:ext cx="4085507" cy="1015641"/>
            <a:chOff x="9681613" y="-1537"/>
            <a:chExt cx="2481036" cy="555099"/>
          </a:xfrm>
        </p:grpSpPr>
        <p:grpSp>
          <p:nvGrpSpPr>
            <p:cNvPr id="20" name="Group 87">
              <a:extLst>
                <a:ext uri="{FF2B5EF4-FFF2-40B4-BE49-F238E27FC236}">
                  <a16:creationId xmlns:a16="http://schemas.microsoft.com/office/drawing/2014/main" xmlns="" id="{97420622-26AE-47DA-BF4E-51EEB54B1D20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xmlns="" id="{15E825AD-8215-4438-98EA-73C552F210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62EC4B8D-A82D-4F2E-9289-D79D6E2E5D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88">
              <a:extLst>
                <a:ext uri="{FF2B5EF4-FFF2-40B4-BE49-F238E27FC236}">
                  <a16:creationId xmlns:a16="http://schemas.microsoft.com/office/drawing/2014/main" xmlns="" id="{ADAAF67A-98B7-4069-B09B-F5CB0A615150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D10D899D-E4F5-40CC-AEC0-51DE957927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720F5783-A84E-4889-8E8F-67FCD46B1B3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89">
              <a:extLst>
                <a:ext uri="{FF2B5EF4-FFF2-40B4-BE49-F238E27FC236}">
                  <a16:creationId xmlns:a16="http://schemas.microsoft.com/office/drawing/2014/main" xmlns="" id="{D0D6E0B2-C017-4537-A8AB-E06A79582454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xmlns="" id="{E947DB9C-A572-4B95-973A-480A9B0FB1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54CCBA58-18D7-4AFB-A0A9-62A6B03FE6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90">
              <a:extLst>
                <a:ext uri="{FF2B5EF4-FFF2-40B4-BE49-F238E27FC236}">
                  <a16:creationId xmlns:a16="http://schemas.microsoft.com/office/drawing/2014/main" xmlns="" id="{EDDA1414-B58A-43A4-814C-A6ECDC8EC0C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xmlns="" id="{B11EE9E5-E292-4E1D-9C56-DEF9961839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E8250A1-22B4-4A3C-AC10-B7DD591CD71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91">
              <a:extLst>
                <a:ext uri="{FF2B5EF4-FFF2-40B4-BE49-F238E27FC236}">
                  <a16:creationId xmlns:a16="http://schemas.microsoft.com/office/drawing/2014/main" xmlns="" id="{EFAA3760-FC5E-489A-A681-93F9C135587B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xmlns="" id="{868A244F-B224-4536-9207-4770C99B384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4980FA91-0662-4179-BAA1-1F85089B5F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92">
              <a:extLst>
                <a:ext uri="{FF2B5EF4-FFF2-40B4-BE49-F238E27FC236}">
                  <a16:creationId xmlns:a16="http://schemas.microsoft.com/office/drawing/2014/main" xmlns="" id="{4AFB621B-46FB-4A0F-B87D-7C99B3180D2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xmlns="" id="{9D542EE6-8A21-4DC1-AA0B-BE776A83853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AC8AAB2C-E10C-47AD-AED8-974A47B1FC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93">
              <a:extLst>
                <a:ext uri="{FF2B5EF4-FFF2-40B4-BE49-F238E27FC236}">
                  <a16:creationId xmlns:a16="http://schemas.microsoft.com/office/drawing/2014/main" xmlns="" id="{DD5EF5EE-DE00-4EB2-879E-614EDC69BB9E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xmlns="" id="{899E4E5B-6C3E-4378-9ABA-3A54226D5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C31FFF9B-C881-43DC-A3A4-97FC5666DC8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94">
              <a:extLst>
                <a:ext uri="{FF2B5EF4-FFF2-40B4-BE49-F238E27FC236}">
                  <a16:creationId xmlns:a16="http://schemas.microsoft.com/office/drawing/2014/main" xmlns="" id="{C672FC9C-ADB5-4D37-B22B-2B235F06CB3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xmlns="" id="{86945F47-132D-4039-A810-D6AB28D8A4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2BFB7614-F92A-42D0-A631-D6A66D40772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95">
              <a:extLst>
                <a:ext uri="{FF2B5EF4-FFF2-40B4-BE49-F238E27FC236}">
                  <a16:creationId xmlns:a16="http://schemas.microsoft.com/office/drawing/2014/main" xmlns="" id="{DEAB6ED5-5750-40CD-802E-12E7B0D0EE76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xmlns="" id="{64591DC8-6B98-4253-B5F2-F1CE310F68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347A3ADE-A6F7-4DD9-AD79-FF66A41837C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96">
              <a:extLst>
                <a:ext uri="{FF2B5EF4-FFF2-40B4-BE49-F238E27FC236}">
                  <a16:creationId xmlns:a16="http://schemas.microsoft.com/office/drawing/2014/main" xmlns="" id="{F7B74478-7E04-4919-8329-224E9E1EA560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xmlns="" id="{B5ED06EF-45CA-4616-88CA-1D9D464F94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D59F2775-F6C4-451B-B392-4D692D0D9CB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97">
              <a:extLst>
                <a:ext uri="{FF2B5EF4-FFF2-40B4-BE49-F238E27FC236}">
                  <a16:creationId xmlns:a16="http://schemas.microsoft.com/office/drawing/2014/main" xmlns="" id="{882C5C5D-9EDD-430B-B83A-F6F602E45410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xmlns="" id="{EE8EC3BD-4578-45D8-805A-688046294B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CC200462-4F51-4DFC-974E-9ACF58B2FB8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98">
              <a:extLst>
                <a:ext uri="{FF2B5EF4-FFF2-40B4-BE49-F238E27FC236}">
                  <a16:creationId xmlns:a16="http://schemas.microsoft.com/office/drawing/2014/main" xmlns="" id="{281B16EE-16E0-4E37-ACAE-C2815B0D7B6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15301615-2326-4F4C-B642-18AC551578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76711D65-0986-4780-A47E-EC8CC9AB5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22920" y="1190100"/>
            <a:ext cx="508896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1" name="Picture Placeholder 160" descr="Image Placeholder">
            <a:extLst>
              <a:ext uri="{FF2B5EF4-FFF2-40B4-BE49-F238E27FC236}">
                <a16:creationId xmlns:a16="http://schemas.microsoft.com/office/drawing/2014/main" xmlns="" id="{B8704FFB-EC7A-49BE-930B-BCFB400685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2138" y="1420856"/>
            <a:ext cx="4624365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1E003-0D4C-4945-BC6B-1EB493D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618F34-AC3C-438D-A5FE-E06DD5C412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7" name="Picture 166" descr="Tree and leaves">
            <a:extLst>
              <a:ext uri="{FF2B5EF4-FFF2-40B4-BE49-F238E27FC236}">
                <a16:creationId xmlns:a16="http://schemas.microsoft.com/office/drawing/2014/main" xmlns="" id="{2681CDB9-074A-4E99-92CD-1AFA167E9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0395" y="4225991"/>
            <a:ext cx="2050791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104516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3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198D63A-A95F-4C01-AC75-8E4B538E1494}"/>
              </a:ext>
            </a:extLst>
          </p:cNvPr>
          <p:cNvSpPr/>
          <p:nvPr/>
        </p:nvSpPr>
        <p:spPr>
          <a:xfrm>
            <a:off x="10654403" y="4508743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167">
            <a:extLst>
              <a:ext uri="{FF2B5EF4-FFF2-40B4-BE49-F238E27FC236}">
                <a16:creationId xmlns:a16="http://schemas.microsoft.com/office/drawing/2014/main" xmlns="" id="{AC40D25E-3FCB-4CBD-9E75-8876F4C501EC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274007" y="6026286"/>
            <a:ext cx="1987281" cy="494030"/>
            <a:chOff x="9681613" y="-1537"/>
            <a:chExt cx="2481036" cy="555099"/>
          </a:xfrm>
        </p:grpSpPr>
        <p:grpSp>
          <p:nvGrpSpPr>
            <p:cNvPr id="7" name="Group 206">
              <a:extLst>
                <a:ext uri="{FF2B5EF4-FFF2-40B4-BE49-F238E27FC236}">
                  <a16:creationId xmlns:a16="http://schemas.microsoft.com/office/drawing/2014/main" xmlns="" id="{BF0D472C-82D3-4B01-B9DB-BB79FFF7F5BE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Isosceles Triangle 240">
                <a:extLst>
                  <a:ext uri="{FF2B5EF4-FFF2-40B4-BE49-F238E27FC236}">
                    <a16:creationId xmlns:a16="http://schemas.microsoft.com/office/drawing/2014/main" xmlns="" id="{4D55640D-8284-461A-BE2A-4B31447BC2E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xmlns="" id="{F2122C20-7FB3-4FB1-B3EC-1219E61982F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07">
              <a:extLst>
                <a:ext uri="{FF2B5EF4-FFF2-40B4-BE49-F238E27FC236}">
                  <a16:creationId xmlns:a16="http://schemas.microsoft.com/office/drawing/2014/main" xmlns="" id="{B3B324B0-FE78-4C5D-9E2B-FBE0FCE521D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Isosceles Triangle 238">
                <a:extLst>
                  <a:ext uri="{FF2B5EF4-FFF2-40B4-BE49-F238E27FC236}">
                    <a16:creationId xmlns:a16="http://schemas.microsoft.com/office/drawing/2014/main" xmlns="" id="{2CE2C7ED-FB37-4B90-82E3-04BDC2A9281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xmlns="" id="{056C60F1-1A14-4DA6-9111-76055C9B521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08">
              <a:extLst>
                <a:ext uri="{FF2B5EF4-FFF2-40B4-BE49-F238E27FC236}">
                  <a16:creationId xmlns:a16="http://schemas.microsoft.com/office/drawing/2014/main" xmlns="" id="{A0680227-54C7-42E3-8825-5B5F4066B673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Isosceles Triangle 236">
                <a:extLst>
                  <a:ext uri="{FF2B5EF4-FFF2-40B4-BE49-F238E27FC236}">
                    <a16:creationId xmlns:a16="http://schemas.microsoft.com/office/drawing/2014/main" xmlns="" id="{DD0DE02F-4F2D-430C-9452-9E1EACD82F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xmlns="" id="{4AB872B1-7CF5-4F38-A85D-2B4DAB0165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09">
              <a:extLst>
                <a:ext uri="{FF2B5EF4-FFF2-40B4-BE49-F238E27FC236}">
                  <a16:creationId xmlns:a16="http://schemas.microsoft.com/office/drawing/2014/main" xmlns="" id="{42C6FB4D-455E-466C-AB03-AC64D384E72F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Isosceles Triangle 234">
                <a:extLst>
                  <a:ext uri="{FF2B5EF4-FFF2-40B4-BE49-F238E27FC236}">
                    <a16:creationId xmlns:a16="http://schemas.microsoft.com/office/drawing/2014/main" xmlns="" id="{957D8499-A921-408C-8C8C-E61382B641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xmlns="" id="{6FEBEDB1-26DD-4023-ACBF-3C40F3C34C0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10">
              <a:extLst>
                <a:ext uri="{FF2B5EF4-FFF2-40B4-BE49-F238E27FC236}">
                  <a16:creationId xmlns:a16="http://schemas.microsoft.com/office/drawing/2014/main" xmlns="" id="{AF7C536B-D941-4C57-B95D-1B0E346FEEB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3" name="Isosceles Triangle 232">
                <a:extLst>
                  <a:ext uri="{FF2B5EF4-FFF2-40B4-BE49-F238E27FC236}">
                    <a16:creationId xmlns:a16="http://schemas.microsoft.com/office/drawing/2014/main" xmlns="" id="{885A79FF-2BDF-41F4-B121-B9D72C54A44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xmlns="" id="{1452B55D-2DFD-44C6-895C-30021A8904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11">
              <a:extLst>
                <a:ext uri="{FF2B5EF4-FFF2-40B4-BE49-F238E27FC236}">
                  <a16:creationId xmlns:a16="http://schemas.microsoft.com/office/drawing/2014/main" xmlns="" id="{E3571837-1AFF-4CA6-ABE3-2678CCC5EDAA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xmlns="" id="{CA674170-C6D8-4F64-BB1C-C406FAF4ED4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xmlns="" id="{0A0E641F-C549-4ABC-8BA2-E727AAE5CA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12">
              <a:extLst>
                <a:ext uri="{FF2B5EF4-FFF2-40B4-BE49-F238E27FC236}">
                  <a16:creationId xmlns:a16="http://schemas.microsoft.com/office/drawing/2014/main" xmlns="" id="{C8E9B949-8F52-465A-A0A7-2AB4F91D68D2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Isosceles Triangle 228">
                <a:extLst>
                  <a:ext uri="{FF2B5EF4-FFF2-40B4-BE49-F238E27FC236}">
                    <a16:creationId xmlns:a16="http://schemas.microsoft.com/office/drawing/2014/main" xmlns="" id="{E3822A45-DB20-410D-974A-7C906D0F86A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xmlns="" id="{E7FF060F-B75D-4902-B732-37B1A846FE7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13">
              <a:extLst>
                <a:ext uri="{FF2B5EF4-FFF2-40B4-BE49-F238E27FC236}">
                  <a16:creationId xmlns:a16="http://schemas.microsoft.com/office/drawing/2014/main" xmlns="" id="{4C5DC246-179E-4E10-83E2-05C70552508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Isosceles Triangle 226">
                <a:extLst>
                  <a:ext uri="{FF2B5EF4-FFF2-40B4-BE49-F238E27FC236}">
                    <a16:creationId xmlns:a16="http://schemas.microsoft.com/office/drawing/2014/main" xmlns="" id="{67328AD0-283E-44C7-9087-0AA667F3D68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xmlns="" id="{580A8EDF-12A1-4B40-A448-848B4CD17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14">
              <a:extLst>
                <a:ext uri="{FF2B5EF4-FFF2-40B4-BE49-F238E27FC236}">
                  <a16:creationId xmlns:a16="http://schemas.microsoft.com/office/drawing/2014/main" xmlns="" id="{CB22EB6C-C1E7-491B-9E0F-063D5B2DE3C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Isosceles Triangle 224">
                <a:extLst>
                  <a:ext uri="{FF2B5EF4-FFF2-40B4-BE49-F238E27FC236}">
                    <a16:creationId xmlns:a16="http://schemas.microsoft.com/office/drawing/2014/main" xmlns="" id="{7DA2CA29-F843-4544-8900-73A02FCC7EE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3051C731-7548-45F5-931D-E4BD0502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15">
              <a:extLst>
                <a:ext uri="{FF2B5EF4-FFF2-40B4-BE49-F238E27FC236}">
                  <a16:creationId xmlns:a16="http://schemas.microsoft.com/office/drawing/2014/main" xmlns="" id="{0F3A2C02-674E-4921-95FB-1FBEDB972B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Isosceles Triangle 222">
                <a:extLst>
                  <a:ext uri="{FF2B5EF4-FFF2-40B4-BE49-F238E27FC236}">
                    <a16:creationId xmlns:a16="http://schemas.microsoft.com/office/drawing/2014/main" xmlns="" id="{4BAF68FB-97F5-4795-A7E8-210C273772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xmlns="" id="{F64D5216-49CA-4B68-8276-7273D2E7204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16">
              <a:extLst>
                <a:ext uri="{FF2B5EF4-FFF2-40B4-BE49-F238E27FC236}">
                  <a16:creationId xmlns:a16="http://schemas.microsoft.com/office/drawing/2014/main" xmlns="" id="{35BE1620-C059-4436-B102-5771393A194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Isosceles Triangle 220">
                <a:extLst>
                  <a:ext uri="{FF2B5EF4-FFF2-40B4-BE49-F238E27FC236}">
                    <a16:creationId xmlns:a16="http://schemas.microsoft.com/office/drawing/2014/main" xmlns="" id="{9486AB27-1817-44DD-956C-E224CB4E2F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xmlns="" id="{A866F9F7-04B9-4F67-B359-3C3DB59757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7">
              <a:extLst>
                <a:ext uri="{FF2B5EF4-FFF2-40B4-BE49-F238E27FC236}">
                  <a16:creationId xmlns:a16="http://schemas.microsoft.com/office/drawing/2014/main" xmlns="" id="{6D6189C8-86B1-49E7-A6C0-75179BC65A6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Isosceles Triangle 218">
                <a:extLst>
                  <a:ext uri="{FF2B5EF4-FFF2-40B4-BE49-F238E27FC236}">
                    <a16:creationId xmlns:a16="http://schemas.microsoft.com/office/drawing/2014/main" xmlns="" id="{7E038601-7166-46E5-A693-9CB8DB58698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xmlns="" id="{6E6968EE-98F0-4C4D-853D-03A7249CAA1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23" name="Group 168">
            <a:extLst>
              <a:ext uri="{FF2B5EF4-FFF2-40B4-BE49-F238E27FC236}">
                <a16:creationId xmlns:a16="http://schemas.microsoft.com/office/drawing/2014/main" xmlns="" id="{09C363B8-0F9B-47FE-B5A6-89730E9F3CF3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6846823" y="5911518"/>
            <a:ext cx="4085507" cy="1015641"/>
            <a:chOff x="9681613" y="-1537"/>
            <a:chExt cx="2481036" cy="555099"/>
          </a:xfrm>
        </p:grpSpPr>
        <p:grpSp>
          <p:nvGrpSpPr>
            <p:cNvPr id="24" name="Group 170">
              <a:extLst>
                <a:ext uri="{FF2B5EF4-FFF2-40B4-BE49-F238E27FC236}">
                  <a16:creationId xmlns:a16="http://schemas.microsoft.com/office/drawing/2014/main" xmlns="" id="{1F37D932-DEE0-4ED3-9779-EFF58ED0BBF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5" name="Isosceles Triangle 204">
                <a:extLst>
                  <a:ext uri="{FF2B5EF4-FFF2-40B4-BE49-F238E27FC236}">
                    <a16:creationId xmlns:a16="http://schemas.microsoft.com/office/drawing/2014/main" xmlns="" id="{5A416716-4D2E-4CB3-8BD4-BFC3967260E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12496336-A308-448C-9AD8-E240D79DF71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171">
              <a:extLst>
                <a:ext uri="{FF2B5EF4-FFF2-40B4-BE49-F238E27FC236}">
                  <a16:creationId xmlns:a16="http://schemas.microsoft.com/office/drawing/2014/main" xmlns="" id="{C45790F4-FE87-4EB5-92EC-DD448A22AC5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Isosceles Triangle 202">
                <a:extLst>
                  <a:ext uri="{FF2B5EF4-FFF2-40B4-BE49-F238E27FC236}">
                    <a16:creationId xmlns:a16="http://schemas.microsoft.com/office/drawing/2014/main" xmlns="" id="{6F9E0360-7A61-4B45-9F7D-A9D74C66872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8FE683C6-7534-4894-8B6A-836FAB3FCDF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172">
              <a:extLst>
                <a:ext uri="{FF2B5EF4-FFF2-40B4-BE49-F238E27FC236}">
                  <a16:creationId xmlns:a16="http://schemas.microsoft.com/office/drawing/2014/main" xmlns="" id="{CC601840-7AAA-49A7-8B9B-457C38030FE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Isosceles Triangle 200">
                <a:extLst>
                  <a:ext uri="{FF2B5EF4-FFF2-40B4-BE49-F238E27FC236}">
                    <a16:creationId xmlns:a16="http://schemas.microsoft.com/office/drawing/2014/main" xmlns="" id="{1EA7AC36-E714-42AC-BA70-D36B7205BD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xmlns="" id="{2971F4A4-2924-4F89-B1D2-FE5E7E1EFD6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173">
              <a:extLst>
                <a:ext uri="{FF2B5EF4-FFF2-40B4-BE49-F238E27FC236}">
                  <a16:creationId xmlns:a16="http://schemas.microsoft.com/office/drawing/2014/main" xmlns="" id="{A397336F-AB5A-454D-A662-0364C17B1529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9" name="Isosceles Triangle 198">
                <a:extLst>
                  <a:ext uri="{FF2B5EF4-FFF2-40B4-BE49-F238E27FC236}">
                    <a16:creationId xmlns:a16="http://schemas.microsoft.com/office/drawing/2014/main" xmlns="" id="{EFD6884B-EB2B-4EF4-B52E-16597A03E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49AB58B5-2622-4CF2-ACE6-0ED5530F92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174">
              <a:extLst>
                <a:ext uri="{FF2B5EF4-FFF2-40B4-BE49-F238E27FC236}">
                  <a16:creationId xmlns:a16="http://schemas.microsoft.com/office/drawing/2014/main" xmlns="" id="{BA8A901B-310D-4926-B432-922538DEB38E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Isosceles Triangle 196">
                <a:extLst>
                  <a:ext uri="{FF2B5EF4-FFF2-40B4-BE49-F238E27FC236}">
                    <a16:creationId xmlns:a16="http://schemas.microsoft.com/office/drawing/2014/main" xmlns="" id="{0C26D69C-C501-419A-BC98-8CE81D7945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AB8973CA-8946-4FFE-9205-7D5E034C98D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:a16="http://schemas.microsoft.com/office/drawing/2014/main" xmlns="" id="{8B5E562F-BEA7-413B-8340-923E0588AAF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xmlns="" id="{3E117C83-A904-4B1A-A901-5880D355A80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FA1F183B-F653-4C6A-B509-42B16E7679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176">
              <a:extLst>
                <a:ext uri="{FF2B5EF4-FFF2-40B4-BE49-F238E27FC236}">
                  <a16:creationId xmlns:a16="http://schemas.microsoft.com/office/drawing/2014/main" xmlns="" id="{B40B736B-0C1B-4166-A5A2-627B102BDF1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Isosceles Triangle 192">
                <a:extLst>
                  <a:ext uri="{FF2B5EF4-FFF2-40B4-BE49-F238E27FC236}">
                    <a16:creationId xmlns:a16="http://schemas.microsoft.com/office/drawing/2014/main" xmlns="" id="{85390A79-DE08-49F9-AF3E-709823BE0CD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A54C1FC8-F54B-456A-8295-FBB71430BC1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177">
              <a:extLst>
                <a:ext uri="{FF2B5EF4-FFF2-40B4-BE49-F238E27FC236}">
                  <a16:creationId xmlns:a16="http://schemas.microsoft.com/office/drawing/2014/main" xmlns="" id="{9C128C63-07DF-433A-871A-3EC348606D7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Isosceles Triangle 190">
                <a:extLst>
                  <a:ext uri="{FF2B5EF4-FFF2-40B4-BE49-F238E27FC236}">
                    <a16:creationId xmlns:a16="http://schemas.microsoft.com/office/drawing/2014/main" xmlns="" id="{78BAFAD2-577D-4091-8B9F-A83744AD48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1D434F85-B5D3-457B-A025-D93415D95B4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3" name="Group 178">
              <a:extLst>
                <a:ext uri="{FF2B5EF4-FFF2-40B4-BE49-F238E27FC236}">
                  <a16:creationId xmlns:a16="http://schemas.microsoft.com/office/drawing/2014/main" xmlns="" id="{BE6595C1-2D61-4C8A-BE95-2B61EE65B3C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Isosceles Triangle 188">
                <a:extLst>
                  <a:ext uri="{FF2B5EF4-FFF2-40B4-BE49-F238E27FC236}">
                    <a16:creationId xmlns:a16="http://schemas.microsoft.com/office/drawing/2014/main" xmlns="" id="{5C759ACE-73BB-4DAC-9F7F-1FF3D0F85A9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07E40C4-9EC7-4169-93F1-92AA214C86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4" name="Group 179">
              <a:extLst>
                <a:ext uri="{FF2B5EF4-FFF2-40B4-BE49-F238E27FC236}">
                  <a16:creationId xmlns:a16="http://schemas.microsoft.com/office/drawing/2014/main" xmlns="" id="{8150356F-8BC9-46F7-ADB4-9542341D766F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Isosceles Triangle 186">
                <a:extLst>
                  <a:ext uri="{FF2B5EF4-FFF2-40B4-BE49-F238E27FC236}">
                    <a16:creationId xmlns:a16="http://schemas.microsoft.com/office/drawing/2014/main" xmlns="" id="{7A7522C3-4A26-4CBC-B6C5-B963D9A9C96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590D83F0-F73E-46B0-AF2F-A8F92E6DDB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5" name="Group 180">
              <a:extLst>
                <a:ext uri="{FF2B5EF4-FFF2-40B4-BE49-F238E27FC236}">
                  <a16:creationId xmlns:a16="http://schemas.microsoft.com/office/drawing/2014/main" xmlns="" id="{E0B4697B-9111-42B1-93C0-03DD1834835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xmlns="" id="{EF236B79-408E-4935-95EA-175EA71B2AA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xmlns="" id="{29382762-3296-4F9C-A0D2-25AE77DE411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6" name="Group 181">
              <a:extLst>
                <a:ext uri="{FF2B5EF4-FFF2-40B4-BE49-F238E27FC236}">
                  <a16:creationId xmlns:a16="http://schemas.microsoft.com/office/drawing/2014/main" xmlns="" id="{40EEC691-0F62-41A9-830C-BE69A2986C0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Isosceles Triangle 182">
                <a:extLst>
                  <a:ext uri="{FF2B5EF4-FFF2-40B4-BE49-F238E27FC236}">
                    <a16:creationId xmlns:a16="http://schemas.microsoft.com/office/drawing/2014/main" xmlns="" id="{4EA91919-2709-44CB-AE8B-AE9B33AABB3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6756F40A-5300-4C3B-80F1-3CCA201B0DD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60000">
            <a:off x="324000" y="1190100"/>
            <a:ext cx="33372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88" descr="Image Placeholder">
            <a:extLst>
              <a:ext uri="{FF2B5EF4-FFF2-40B4-BE49-F238E27FC236}">
                <a16:creationId xmlns:a16="http://schemas.microsoft.com/office/drawing/2014/main" xmlns="" id="{68097BD5-B244-4D4F-AE07-48D9D5F821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8341" y="1190105"/>
            <a:ext cx="3318793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:a16="http://schemas.microsoft.com/office/drawing/2014/main" xmlns="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4372" y="1298100"/>
            <a:ext cx="3033819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15" descr="Image Placeholder">
            <a:extLst>
              <a:ext uri="{FF2B5EF4-FFF2-40B4-BE49-F238E27FC236}">
                <a16:creationId xmlns:a16="http://schemas.microsoft.com/office/drawing/2014/main" xmlns="" id="{16F37180-3302-4497-BE6E-F0FE6688C9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5692" y="3839700"/>
            <a:ext cx="3033819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xmlns="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8340" y="3731700"/>
            <a:ext cx="33372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19" descr="Image Placeholder">
            <a:extLst>
              <a:ext uri="{FF2B5EF4-FFF2-40B4-BE49-F238E27FC236}">
                <a16:creationId xmlns:a16="http://schemas.microsoft.com/office/drawing/2014/main" xmlns="" id="{66813228-72AE-48CE-97F8-BAB1233049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7312680" y="3731700"/>
            <a:ext cx="33372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3E30-3828-453C-8D6F-B5687627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91CF4A-8280-448F-A6DD-B9ED0735EE0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6" name="Picture 95" descr="Autumn leaves">
            <a:extLst>
              <a:ext uri="{FF2B5EF4-FFF2-40B4-BE49-F238E27FC236}">
                <a16:creationId xmlns:a16="http://schemas.microsoft.com/office/drawing/2014/main" xmlns="" id="{85948E39-5DD6-4A6D-9704-EF044483C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4900" y="5499236"/>
            <a:ext cx="1536521" cy="1661441"/>
          </a:xfrm>
          <a:prstGeom prst="rect">
            <a:avLst/>
          </a:prstGeom>
        </p:spPr>
      </p:pic>
      <p:pic>
        <p:nvPicPr>
          <p:cNvPr id="97" name="Picture 96" descr="Robin bird">
            <a:extLst>
              <a:ext uri="{FF2B5EF4-FFF2-40B4-BE49-F238E27FC236}">
                <a16:creationId xmlns:a16="http://schemas.microsoft.com/office/drawing/2014/main" xmlns="" id="{90019D79-4A49-4873-A78B-E95625CB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83" y="6073374"/>
            <a:ext cx="764513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589268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2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939A88F-E091-450C-90A0-3DBD40B8B9F1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7">
            <a:extLst>
              <a:ext uri="{FF2B5EF4-FFF2-40B4-BE49-F238E27FC236}">
                <a16:creationId xmlns:a16="http://schemas.microsoft.com/office/drawing/2014/main" xmlns="" id="{99166E6C-985A-4940-8254-E992EA1F3FFE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274007" y="6026286"/>
            <a:ext cx="1987281" cy="494030"/>
            <a:chOff x="9681613" y="-1537"/>
            <a:chExt cx="2481036" cy="555099"/>
          </a:xfrm>
        </p:grpSpPr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xmlns="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Isosceles Triangle 122">
                <a:extLst>
                  <a:ext uri="{FF2B5EF4-FFF2-40B4-BE49-F238E27FC236}">
                    <a16:creationId xmlns:a16="http://schemas.microsoft.com/office/drawing/2014/main" xmlns="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:a16="http://schemas.microsoft.com/office/drawing/2014/main" xmlns="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xmlns="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90">
              <a:extLst>
                <a:ext uri="{FF2B5EF4-FFF2-40B4-BE49-F238E27FC236}">
                  <a16:creationId xmlns:a16="http://schemas.microsoft.com/office/drawing/2014/main" xmlns="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Isosceles Triangle 118">
                <a:extLst>
                  <a:ext uri="{FF2B5EF4-FFF2-40B4-BE49-F238E27FC236}">
                    <a16:creationId xmlns:a16="http://schemas.microsoft.com/office/drawing/2014/main" xmlns="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91">
              <a:extLst>
                <a:ext uri="{FF2B5EF4-FFF2-40B4-BE49-F238E27FC236}">
                  <a16:creationId xmlns:a16="http://schemas.microsoft.com/office/drawing/2014/main" xmlns="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xmlns="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2">
              <a:extLst>
                <a:ext uri="{FF2B5EF4-FFF2-40B4-BE49-F238E27FC236}">
                  <a16:creationId xmlns:a16="http://schemas.microsoft.com/office/drawing/2014/main" xmlns="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xmlns="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3">
              <a:extLst>
                <a:ext uri="{FF2B5EF4-FFF2-40B4-BE49-F238E27FC236}">
                  <a16:creationId xmlns:a16="http://schemas.microsoft.com/office/drawing/2014/main" xmlns="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xmlns="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4">
              <a:extLst>
                <a:ext uri="{FF2B5EF4-FFF2-40B4-BE49-F238E27FC236}">
                  <a16:creationId xmlns:a16="http://schemas.microsoft.com/office/drawing/2014/main" xmlns="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xmlns="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5">
              <a:extLst>
                <a:ext uri="{FF2B5EF4-FFF2-40B4-BE49-F238E27FC236}">
                  <a16:creationId xmlns:a16="http://schemas.microsoft.com/office/drawing/2014/main" xmlns="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xmlns="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6">
              <a:extLst>
                <a:ext uri="{FF2B5EF4-FFF2-40B4-BE49-F238E27FC236}">
                  <a16:creationId xmlns:a16="http://schemas.microsoft.com/office/drawing/2014/main" xmlns="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xmlns="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7">
              <a:extLst>
                <a:ext uri="{FF2B5EF4-FFF2-40B4-BE49-F238E27FC236}">
                  <a16:creationId xmlns:a16="http://schemas.microsoft.com/office/drawing/2014/main" xmlns="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xmlns="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98">
              <a:extLst>
                <a:ext uri="{FF2B5EF4-FFF2-40B4-BE49-F238E27FC236}">
                  <a16:creationId xmlns:a16="http://schemas.microsoft.com/office/drawing/2014/main" xmlns="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xmlns="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99">
              <a:extLst>
                <a:ext uri="{FF2B5EF4-FFF2-40B4-BE49-F238E27FC236}">
                  <a16:creationId xmlns:a16="http://schemas.microsoft.com/office/drawing/2014/main" xmlns="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xmlns="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21" name="Group 124" descr="Banting and Pumpkin">
            <a:extLst>
              <a:ext uri="{FF2B5EF4-FFF2-40B4-BE49-F238E27FC236}">
                <a16:creationId xmlns:a16="http://schemas.microsoft.com/office/drawing/2014/main" xmlns="" id="{977D8CE4-452C-40DE-A989-C0859DC239B5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6846823" y="5911518"/>
            <a:ext cx="4085507" cy="1015641"/>
            <a:chOff x="9681613" y="-1537"/>
            <a:chExt cx="2481036" cy="555099"/>
          </a:xfrm>
        </p:grpSpPr>
        <p:grpSp>
          <p:nvGrpSpPr>
            <p:cNvPr id="22" name="Group 125">
              <a:extLst>
                <a:ext uri="{FF2B5EF4-FFF2-40B4-BE49-F238E27FC236}">
                  <a16:creationId xmlns:a16="http://schemas.microsoft.com/office/drawing/2014/main" xmlns="" id="{D4F1E84F-0A7A-4D86-B122-5C12DBDE03B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Isosceles Triangle 159">
                <a:extLst>
                  <a:ext uri="{FF2B5EF4-FFF2-40B4-BE49-F238E27FC236}">
                    <a16:creationId xmlns:a16="http://schemas.microsoft.com/office/drawing/2014/main" xmlns="" id="{751412B7-0DEF-4EBE-BCD8-84FF83AABD4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5C03D0A6-F129-4C2F-B926-C39FC2C5613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126">
              <a:extLst>
                <a:ext uri="{FF2B5EF4-FFF2-40B4-BE49-F238E27FC236}">
                  <a16:creationId xmlns:a16="http://schemas.microsoft.com/office/drawing/2014/main" xmlns="" id="{EFB21676-25DA-4D21-8F78-18563253CCEA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B43CD66D-03D6-48D4-BB56-3A709D35893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EBC9C0C9-B91D-4B0E-B18A-9563AACF58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127">
              <a:extLst>
                <a:ext uri="{FF2B5EF4-FFF2-40B4-BE49-F238E27FC236}">
                  <a16:creationId xmlns:a16="http://schemas.microsoft.com/office/drawing/2014/main" xmlns="" id="{8E729E4A-B93C-45C3-B137-4F5945DB880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:a16="http://schemas.microsoft.com/office/drawing/2014/main" xmlns="" id="{41F08A57-5C32-4086-9C22-162DD443BFA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10F9E6D2-13D0-4AE8-A439-8A9B92246CE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128">
              <a:extLst>
                <a:ext uri="{FF2B5EF4-FFF2-40B4-BE49-F238E27FC236}">
                  <a16:creationId xmlns:a16="http://schemas.microsoft.com/office/drawing/2014/main" xmlns="" id="{07AF67ED-D044-4529-BEC4-E03A2798B0C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xmlns="" id="{5367605F-AA8E-4419-A045-D8FF226C4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D387E706-FF7E-48FA-BCE2-CD7565644D9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129">
              <a:extLst>
                <a:ext uri="{FF2B5EF4-FFF2-40B4-BE49-F238E27FC236}">
                  <a16:creationId xmlns:a16="http://schemas.microsoft.com/office/drawing/2014/main" xmlns="" id="{D7F4F878-FD46-486E-89DE-CD9F6DCD054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C8E684D9-E2A6-42D4-AF49-B64AA7FDE6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D738CE1-C3C2-4D9E-8A64-BA16B0C97DE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130">
              <a:extLst>
                <a:ext uri="{FF2B5EF4-FFF2-40B4-BE49-F238E27FC236}">
                  <a16:creationId xmlns:a16="http://schemas.microsoft.com/office/drawing/2014/main" xmlns="" id="{8DC1849F-85EE-47C5-BBF8-83D84BEBD7BC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xmlns="" id="{4AF563CD-768D-4C4C-BCFB-DB0CFE9C22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911C570B-D36A-4C16-A71B-A966035B1B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131">
              <a:extLst>
                <a:ext uri="{FF2B5EF4-FFF2-40B4-BE49-F238E27FC236}">
                  <a16:creationId xmlns:a16="http://schemas.microsoft.com/office/drawing/2014/main" xmlns="" id="{042608B6-E581-4793-B499-B6B8C43814C0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xmlns="" id="{5E83847D-F34A-4989-873A-2BD071EF29B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EAC6E822-0D12-490B-935B-53932766FA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132">
              <a:extLst>
                <a:ext uri="{FF2B5EF4-FFF2-40B4-BE49-F238E27FC236}">
                  <a16:creationId xmlns:a16="http://schemas.microsoft.com/office/drawing/2014/main" xmlns="" id="{E07BB9DA-BA7B-42DB-8253-A956158601B7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7EC55F08-259A-4F13-9D8B-98A309AB59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2E40F2F5-4DD5-4ECE-A3CE-4C8FE98E61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133">
              <a:extLst>
                <a:ext uri="{FF2B5EF4-FFF2-40B4-BE49-F238E27FC236}">
                  <a16:creationId xmlns:a16="http://schemas.microsoft.com/office/drawing/2014/main" xmlns="" id="{C092552C-E354-4F16-B1C5-A5A406EC2A2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xmlns="" id="{613594AA-D957-4839-B1EC-97879B131DB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8D94B074-0D0C-4D6B-8F91-E54DAD80FC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134">
              <a:extLst>
                <a:ext uri="{FF2B5EF4-FFF2-40B4-BE49-F238E27FC236}">
                  <a16:creationId xmlns:a16="http://schemas.microsoft.com/office/drawing/2014/main" xmlns="" id="{4A493FBF-B891-46A6-8083-520BE8A35F9D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xmlns="" id="{C1D12E37-7107-4E2D-B84E-5CD3808A021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6FDA92F-6E97-43FD-A4E3-4C6DECC5A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135">
              <a:extLst>
                <a:ext uri="{FF2B5EF4-FFF2-40B4-BE49-F238E27FC236}">
                  <a16:creationId xmlns:a16="http://schemas.microsoft.com/office/drawing/2014/main" xmlns="" id="{2938154C-22FF-4548-8466-1322A9722DA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xmlns="" id="{73378A2B-CED9-4EF8-87D3-33F939D482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7A11921D-E3F0-4D5B-B789-7CBC624DC6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5" name="Group 136">
              <a:extLst>
                <a:ext uri="{FF2B5EF4-FFF2-40B4-BE49-F238E27FC236}">
                  <a16:creationId xmlns:a16="http://schemas.microsoft.com/office/drawing/2014/main" xmlns="" id="{A1E18CEE-5D6D-42E9-9748-0386262F389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xmlns="" id="{CD34D282-F256-43C3-A2E6-4C844ADD2C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AC4D500E-6A90-47FD-8F30-620C9024A9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60000">
            <a:off x="324000" y="1190100"/>
            <a:ext cx="50868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3" name="Picture Placeholder 162" descr="Image Placeholder">
            <a:extLst>
              <a:ext uri="{FF2B5EF4-FFF2-40B4-BE49-F238E27FC236}">
                <a16:creationId xmlns:a16="http://schemas.microsoft.com/office/drawing/2014/main" xmlns="" id="{8EB0B601-E25C-4907-BFB0-08BC90CEC8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5563080" y="1190100"/>
            <a:ext cx="5086800" cy="2376000"/>
          </a:xfrm>
          <a:custGeom>
            <a:avLst/>
            <a:gdLst>
              <a:gd name="connsiteX0" fmla="*/ 5452610 w 5652000"/>
              <a:gd name="connsiteY0" fmla="*/ 0 h 2376000"/>
              <a:gd name="connsiteX1" fmla="*/ 5652000 w 5652000"/>
              <a:gd name="connsiteY1" fmla="*/ 2376000 h 2376000"/>
              <a:gd name="connsiteX2" fmla="*/ 0 w 5652000"/>
              <a:gd name="connsiteY2" fmla="*/ 2376000 h 2376000"/>
              <a:gd name="connsiteX3" fmla="*/ 174466 w 5652000"/>
              <a:gd name="connsiteY3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2376000">
                <a:moveTo>
                  <a:pt x="5452610" y="0"/>
                </a:moveTo>
                <a:lnTo>
                  <a:pt x="5652000" y="2376000"/>
                </a:lnTo>
                <a:lnTo>
                  <a:pt x="0" y="2376000"/>
                </a:lnTo>
                <a:lnTo>
                  <a:pt x="174466" y="10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6" name="Picture Placeholder 165" descr="Image Placeholder">
            <a:extLst>
              <a:ext uri="{FF2B5EF4-FFF2-40B4-BE49-F238E27FC236}">
                <a16:creationId xmlns:a16="http://schemas.microsoft.com/office/drawing/2014/main" xmlns="" id="{36EF70F0-5244-422A-9A25-3263DBCCFE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1" y="3760776"/>
            <a:ext cx="3293319" cy="2372329"/>
          </a:xfrm>
          <a:custGeom>
            <a:avLst/>
            <a:gdLst>
              <a:gd name="connsiteX0" fmla="*/ 3659244 w 3659244"/>
              <a:gd name="connsiteY0" fmla="*/ 0 h 2372329"/>
              <a:gd name="connsiteX1" fmla="*/ 3573695 w 3659244"/>
              <a:gd name="connsiteY1" fmla="*/ 2265183 h 2372329"/>
              <a:gd name="connsiteX2" fmla="*/ 6886 w 3659244"/>
              <a:gd name="connsiteY2" fmla="*/ 2372329 h 2372329"/>
              <a:gd name="connsiteX3" fmla="*/ 0 w 3659244"/>
              <a:gd name="connsiteY3" fmla="*/ 6807 h 2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44" h="2372329">
                <a:moveTo>
                  <a:pt x="3659244" y="0"/>
                </a:moveTo>
                <a:lnTo>
                  <a:pt x="3573695" y="2265183"/>
                </a:lnTo>
                <a:lnTo>
                  <a:pt x="6886" y="2372329"/>
                </a:lnTo>
                <a:lnTo>
                  <a:pt x="0" y="68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:a16="http://schemas.microsoft.com/office/drawing/2014/main" xmlns="" id="{26C292D9-5314-4E24-842E-DC03661C19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60000">
            <a:off x="5563080" y="3757100"/>
            <a:ext cx="50868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330C9-932D-4454-B278-1BC66163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9A65A2-D0B5-47A5-A28E-E070E909F9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Reindeer with empty tree in the background">
            <a:extLst>
              <a:ext uri="{FF2B5EF4-FFF2-40B4-BE49-F238E27FC236}">
                <a16:creationId xmlns:a16="http://schemas.microsoft.com/office/drawing/2014/main" xmlns="" id="{F4197475-5912-44CC-A1C4-930DF7DA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42" y="3546660"/>
            <a:ext cx="2156343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93474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086907"/>
            <a:ext cx="9394031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4" y="4087901"/>
            <a:ext cx="14426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26267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527244" y="2726267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92" y="2869895"/>
            <a:ext cx="8652474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92" y="4232175"/>
            <a:ext cx="8652474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6512" y="2869899"/>
            <a:ext cx="1038735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Reindeer standing in front of mountain">
            <a:extLst>
              <a:ext uri="{FF2B5EF4-FFF2-40B4-BE49-F238E27FC236}">
                <a16:creationId xmlns:a16="http://schemas.microsoft.com/office/drawing/2014/main" xmlns="" id="{10AE261A-8203-4D00-A7B9-164D2FB59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863567"/>
            <a:ext cx="3306576" cy="59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9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E89E5B15-8364-411B-BDAF-2FF58A3F1FD9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1" name="Picture 140" descr="Autumn tree">
            <a:extLst>
              <a:ext uri="{FF2B5EF4-FFF2-40B4-BE49-F238E27FC236}">
                <a16:creationId xmlns:a16="http://schemas.microsoft.com/office/drawing/2014/main" xmlns="" id="{D6EDA289-261C-4EFD-BC92-781627B7BD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/>
          <a:stretch/>
        </p:blipFill>
        <p:spPr>
          <a:xfrm>
            <a:off x="7964938" y="2703911"/>
            <a:ext cx="3007863" cy="4154093"/>
          </a:xfrm>
          <a:prstGeom prst="rect">
            <a:avLst/>
          </a:prstGeom>
        </p:spPr>
      </p:pic>
      <p:grpSp>
        <p:nvGrpSpPr>
          <p:cNvPr id="3" name="Group 62" descr="Banting">
            <a:extLst>
              <a:ext uri="{FF2B5EF4-FFF2-40B4-BE49-F238E27FC236}">
                <a16:creationId xmlns:a16="http://schemas.microsoft.com/office/drawing/2014/main" xmlns="" id="{5F5A8705-D811-4BAE-986D-15F1FC0BB112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7504435" y="4494115"/>
            <a:ext cx="3433542" cy="853565"/>
            <a:chOff x="9681613" y="-1537"/>
            <a:chExt cx="2481036" cy="555099"/>
          </a:xfrm>
        </p:grpSpPr>
        <p:grpSp>
          <p:nvGrpSpPr>
            <p:cNvPr id="5" name="Group 63">
              <a:extLst>
                <a:ext uri="{FF2B5EF4-FFF2-40B4-BE49-F238E27FC236}">
                  <a16:creationId xmlns:a16="http://schemas.microsoft.com/office/drawing/2014/main" xmlns="" id="{BB435E7A-D98E-4BEF-88AE-43526C5A4E4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B97FDD6D-9891-4F38-A31B-AF08A0E562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8E0BA95F-6BEE-4431-863F-7B13C041BF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xmlns="" id="{50781652-434D-400D-B487-7FBCE911B36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4141C46E-02D3-4453-9C76-5510BAB8BD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6354A0AE-6201-466A-8974-47CAF2F544F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xmlns="" id="{5C74CBE1-B615-4940-BD5A-2891F6DAAA4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BACCA363-67E1-44CA-B940-E8036399A53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63A0A8DF-927D-4C52-8558-51B2164096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6">
              <a:extLst>
                <a:ext uri="{FF2B5EF4-FFF2-40B4-BE49-F238E27FC236}">
                  <a16:creationId xmlns:a16="http://schemas.microsoft.com/office/drawing/2014/main" xmlns="" id="{FCF2FFB6-5707-4037-8E3C-8C3FE0B3F0C6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2C75D1C1-4CAF-4420-8636-E904F1EBF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F465DF4-5FA8-4FF2-9BF0-B9441D2AB65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xmlns="" id="{856E9AF0-B3C0-4B7F-87CF-6E0BA9A09951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2CBC58A6-BF94-4724-B120-02A3E1D25B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DE638460-9EA9-452B-9EFC-E2D4E91441E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68">
              <a:extLst>
                <a:ext uri="{FF2B5EF4-FFF2-40B4-BE49-F238E27FC236}">
                  <a16:creationId xmlns:a16="http://schemas.microsoft.com/office/drawing/2014/main" xmlns="" id="{8A337C5A-0830-45B2-BA82-F9BC2EB38D7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4A004CFA-351C-47EF-A860-DCC2331737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9FC292E3-417A-4161-9766-FCE8C1E5B7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9">
              <a:extLst>
                <a:ext uri="{FF2B5EF4-FFF2-40B4-BE49-F238E27FC236}">
                  <a16:creationId xmlns:a16="http://schemas.microsoft.com/office/drawing/2014/main" xmlns="" id="{D65AADA8-ECCC-4566-AA5D-BB86E2BBDC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FB9FF8C6-6A40-4E7A-BB50-6A483385EAF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90F29549-9406-4EF1-8069-5E48E96D173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xmlns="" id="{44253357-4189-4CA9-B0EF-FA4A762D27C8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50A7AE9B-B9DA-4AA2-8ABC-E3B12DC7D71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0A484435-C162-46F8-89EE-69549F6905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1">
              <a:extLst>
                <a:ext uri="{FF2B5EF4-FFF2-40B4-BE49-F238E27FC236}">
                  <a16:creationId xmlns:a16="http://schemas.microsoft.com/office/drawing/2014/main" xmlns="" id="{FBFE7093-E94E-49E3-92D8-06865E2E787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0C243CA7-8D7C-4553-BEAB-540580F1C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229466A7-F91C-482D-887D-B942FF2628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2">
              <a:extLst>
                <a:ext uri="{FF2B5EF4-FFF2-40B4-BE49-F238E27FC236}">
                  <a16:creationId xmlns:a16="http://schemas.microsoft.com/office/drawing/2014/main" xmlns="" id="{58B65584-84B8-40C3-8FB2-B56FABDFB6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3A99A3B1-EC3D-4D9C-9EA1-3CE0583CE4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0D9A00DB-35B5-4B98-B20C-46F67706F5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3">
              <a:extLst>
                <a:ext uri="{FF2B5EF4-FFF2-40B4-BE49-F238E27FC236}">
                  <a16:creationId xmlns:a16="http://schemas.microsoft.com/office/drawing/2014/main" xmlns="" id="{7390848F-BC3D-410C-BD4D-B1760B08ECE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0C5380CF-9593-4953-BC63-B911C15CA6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F6461AA-1FCD-4516-A24E-80B44C39B3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4">
              <a:extLst>
                <a:ext uri="{FF2B5EF4-FFF2-40B4-BE49-F238E27FC236}">
                  <a16:creationId xmlns:a16="http://schemas.microsoft.com/office/drawing/2014/main" xmlns="" id="{B14B0C6F-8032-42D6-893B-AD15CBA5162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4E8AB28C-EBDB-421F-B5EA-1654A3AEAD6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05F4E12D-F41B-44E1-A6A1-20E3ECCB29F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01" name="Picture Placeholder 100" descr="Image Placeholder">
            <a:extLst>
              <a:ext uri="{FF2B5EF4-FFF2-40B4-BE49-F238E27FC236}">
                <a16:creationId xmlns:a16="http://schemas.microsoft.com/office/drawing/2014/main" xmlns="" id="{5D9F10ED-85D8-4356-9D71-D5F7B82FD4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4000" y="1215550"/>
            <a:ext cx="5749920" cy="4917497"/>
          </a:xfrm>
          <a:custGeom>
            <a:avLst/>
            <a:gdLst>
              <a:gd name="connsiteX0" fmla="*/ 6388800 w 6388800"/>
              <a:gd name="connsiteY0" fmla="*/ 0 h 4917497"/>
              <a:gd name="connsiteX1" fmla="*/ 6388800 w 6388800"/>
              <a:gd name="connsiteY1" fmla="*/ 4917497 h 4917497"/>
              <a:gd name="connsiteX2" fmla="*/ 625435 w 6388800"/>
              <a:gd name="connsiteY2" fmla="*/ 4635647 h 4917497"/>
              <a:gd name="connsiteX3" fmla="*/ 0 w 6388800"/>
              <a:gd name="connsiteY3" fmla="*/ 238493 h 491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8800" h="4917497">
                <a:moveTo>
                  <a:pt x="6388800" y="0"/>
                </a:moveTo>
                <a:lnTo>
                  <a:pt x="6388800" y="4917497"/>
                </a:lnTo>
                <a:lnTo>
                  <a:pt x="625435" y="4635647"/>
                </a:lnTo>
                <a:lnTo>
                  <a:pt x="0" y="238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:a16="http://schemas.microsoft.com/office/drawing/2014/main" xmlns="" id="{675F097E-CB96-46B7-B324-E4A3FDFE55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20000">
            <a:off x="6222960" y="1215500"/>
            <a:ext cx="137376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12938 w 1526400"/>
              <a:gd name="connsiteY2" fmla="*/ 1492745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12938" y="149274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:a16="http://schemas.microsoft.com/office/drawing/2014/main" xmlns="" id="{8BB81F25-C3C8-4B00-B8A4-E8C8EAEB77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20000">
            <a:off x="7749001" y="1215500"/>
            <a:ext cx="1293881" cy="1526400"/>
          </a:xfrm>
          <a:custGeom>
            <a:avLst/>
            <a:gdLst>
              <a:gd name="connsiteX0" fmla="*/ 0 w 1437645"/>
              <a:gd name="connsiteY0" fmla="*/ 0 h 1526400"/>
              <a:gd name="connsiteX1" fmla="*/ 1437645 w 1437645"/>
              <a:gd name="connsiteY1" fmla="*/ 88755 h 1526400"/>
              <a:gd name="connsiteX2" fmla="*/ 1304513 w 1437645"/>
              <a:gd name="connsiteY2" fmla="*/ 1475683 h 1526400"/>
              <a:gd name="connsiteX3" fmla="*/ 0 w 1437645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0" y="0"/>
                </a:moveTo>
                <a:lnTo>
                  <a:pt x="1437645" y="88755"/>
                </a:lnTo>
                <a:lnTo>
                  <a:pt x="1304513" y="1475683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4" name="Picture Placeholder 103" descr="Image Placeholder">
            <a:extLst>
              <a:ext uri="{FF2B5EF4-FFF2-40B4-BE49-F238E27FC236}">
                <a16:creationId xmlns:a16="http://schemas.microsoft.com/office/drawing/2014/main" xmlns="" id="{F10E9CB2-1FDF-47CC-BEC7-2AB7A18DE7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75040" y="1215500"/>
            <a:ext cx="137376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526400 w 1526400"/>
              <a:gd name="connsiteY1" fmla="*/ 1526400 h 1526400"/>
              <a:gd name="connsiteX2" fmla="*/ 0 w 1526400"/>
              <a:gd name="connsiteY2" fmla="*/ 1526400 h 1526400"/>
              <a:gd name="connsiteX3" fmla="*/ 60579 w 1526400"/>
              <a:gd name="connsiteY3" fmla="*/ 336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526400" y="1526400"/>
                </a:lnTo>
                <a:lnTo>
                  <a:pt x="0" y="1526400"/>
                </a:lnTo>
                <a:lnTo>
                  <a:pt x="60579" y="33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5" name="Picture Placeholder 104" descr="Image Placeholder">
            <a:extLst>
              <a:ext uri="{FF2B5EF4-FFF2-40B4-BE49-F238E27FC236}">
                <a16:creationId xmlns:a16="http://schemas.microsoft.com/office/drawing/2014/main" xmlns="" id="{81D33E0F-CCCE-4338-9A9D-DACA7F6863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2961" y="2911100"/>
            <a:ext cx="1367729" cy="1526400"/>
          </a:xfrm>
          <a:custGeom>
            <a:avLst/>
            <a:gdLst>
              <a:gd name="connsiteX0" fmla="*/ 67015 w 1519699"/>
              <a:gd name="connsiteY0" fmla="*/ 0 h 1526400"/>
              <a:gd name="connsiteX1" fmla="*/ 1459386 w 1519699"/>
              <a:gd name="connsiteY1" fmla="*/ 6702 h 1526400"/>
              <a:gd name="connsiteX2" fmla="*/ 1519699 w 1519699"/>
              <a:gd name="connsiteY2" fmla="*/ 1526400 h 1526400"/>
              <a:gd name="connsiteX3" fmla="*/ 0 w 1519699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67015" y="0"/>
                </a:moveTo>
                <a:lnTo>
                  <a:pt x="1459386" y="6702"/>
                </a:lnTo>
                <a:lnTo>
                  <a:pt x="1519699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6" name="Picture Placeholder 105" descr="Image Placeholder">
            <a:extLst>
              <a:ext uri="{FF2B5EF4-FFF2-40B4-BE49-F238E27FC236}">
                <a16:creationId xmlns:a16="http://schemas.microsoft.com/office/drawing/2014/main" xmlns="" id="{B460EFF3-E8AF-4AD8-9D0C-626F099E1A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11444" y="2980482"/>
            <a:ext cx="1248873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2552 w 1526400"/>
              <a:gd name="connsiteY2" fmla="*/ 1526400 h 1526400"/>
              <a:gd name="connsiteX3" fmla="*/ 47117 w 1526400"/>
              <a:gd name="connsiteY3" fmla="*/ 151966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2552" y="1526400"/>
                </a:lnTo>
                <a:lnTo>
                  <a:pt x="47117" y="15196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7" name="Picture Placeholder 106" descr="Image Placeholder">
            <a:extLst>
              <a:ext uri="{FF2B5EF4-FFF2-40B4-BE49-F238E27FC236}">
                <a16:creationId xmlns:a16="http://schemas.microsoft.com/office/drawing/2014/main" xmlns="" id="{4BEC4C41-644D-458C-939B-39FF43C6C6C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-120000">
            <a:off x="9275042" y="2911100"/>
            <a:ext cx="1344123" cy="1526400"/>
          </a:xfrm>
          <a:custGeom>
            <a:avLst/>
            <a:gdLst>
              <a:gd name="connsiteX0" fmla="*/ 1335412 w 1493471"/>
              <a:gd name="connsiteY0" fmla="*/ 0 h 1526400"/>
              <a:gd name="connsiteX1" fmla="*/ 1493471 w 1493471"/>
              <a:gd name="connsiteY1" fmla="*/ 1526400 h 1526400"/>
              <a:gd name="connsiteX2" fmla="*/ 72444 w 1493471"/>
              <a:gd name="connsiteY2" fmla="*/ 1486885 h 1526400"/>
              <a:gd name="connsiteX3" fmla="*/ 0 w 1493471"/>
              <a:gd name="connsiteY3" fmla="*/ 3292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335412" y="0"/>
                </a:moveTo>
                <a:lnTo>
                  <a:pt x="1493471" y="1526400"/>
                </a:lnTo>
                <a:lnTo>
                  <a:pt x="72444" y="1486885"/>
                </a:lnTo>
                <a:lnTo>
                  <a:pt x="0" y="329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8" name="Picture Placeholder 107" descr="Image Placeholder">
            <a:extLst>
              <a:ext uri="{FF2B5EF4-FFF2-40B4-BE49-F238E27FC236}">
                <a16:creationId xmlns:a16="http://schemas.microsoft.com/office/drawing/2014/main" xmlns="" id="{FC863E5B-370B-4F7D-BC9E-63662D4371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20000">
            <a:off x="6222960" y="4606705"/>
            <a:ext cx="1373760" cy="1526399"/>
          </a:xfrm>
          <a:custGeom>
            <a:avLst/>
            <a:gdLst>
              <a:gd name="connsiteX0" fmla="*/ 0 w 1526400"/>
              <a:gd name="connsiteY0" fmla="*/ 0 h 1526399"/>
              <a:gd name="connsiteX1" fmla="*/ 36 w 1526400"/>
              <a:gd name="connsiteY1" fmla="*/ 0 h 1526399"/>
              <a:gd name="connsiteX2" fmla="*/ 1438897 w 1526400"/>
              <a:gd name="connsiteY2" fmla="*/ 40385 h 1526399"/>
              <a:gd name="connsiteX3" fmla="*/ 1526400 w 1526400"/>
              <a:gd name="connsiteY3" fmla="*/ 1526399 h 1526399"/>
              <a:gd name="connsiteX4" fmla="*/ 242316 w 1526400"/>
              <a:gd name="connsiteY4" fmla="*/ 1411972 h 15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00" h="1526399">
                <a:moveTo>
                  <a:pt x="0" y="0"/>
                </a:moveTo>
                <a:lnTo>
                  <a:pt x="36" y="0"/>
                </a:lnTo>
                <a:lnTo>
                  <a:pt x="1438897" y="40385"/>
                </a:lnTo>
                <a:lnTo>
                  <a:pt x="1526400" y="1526399"/>
                </a:lnTo>
                <a:lnTo>
                  <a:pt x="242316" y="14119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1EA8B-2550-4A6F-9BFA-E65A247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079E9C-31E7-4E5C-A9E1-56B298F45C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3" name="Picture 52" descr="Hot air balloon">
            <a:extLst>
              <a:ext uri="{FF2B5EF4-FFF2-40B4-BE49-F238E27FC236}">
                <a16:creationId xmlns:a16="http://schemas.microsoft.com/office/drawing/2014/main" xmlns="" id="{9044EA80-5D75-4AB4-BE98-4FF32EDD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99" y="1066500"/>
            <a:ext cx="367620" cy="621846"/>
          </a:xfrm>
          <a:prstGeom prst="rect">
            <a:avLst/>
          </a:prstGeom>
        </p:spPr>
      </p:pic>
      <p:pic>
        <p:nvPicPr>
          <p:cNvPr id="142" name="Picture 141" descr="Two Robins on a tree stump">
            <a:extLst>
              <a:ext uri="{FF2B5EF4-FFF2-40B4-BE49-F238E27FC236}">
                <a16:creationId xmlns:a16="http://schemas.microsoft.com/office/drawing/2014/main" xmlns="" id="{E425E8D9-0DB6-44B0-AA13-A90DA8F6A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7195471" y="4711954"/>
            <a:ext cx="3347249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775509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7 X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D418533A-6743-460B-BF85-43D75D5E45C0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8" name="Picture 57" descr="Autumn tree">
            <a:extLst>
              <a:ext uri="{FF2B5EF4-FFF2-40B4-BE49-F238E27FC236}">
                <a16:creationId xmlns:a16="http://schemas.microsoft.com/office/drawing/2014/main" xmlns="" id="{E63990D7-F00C-4073-BB4D-22C09FC5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/>
          <a:stretch/>
        </p:blipFill>
        <p:spPr>
          <a:xfrm>
            <a:off x="7964938" y="2703911"/>
            <a:ext cx="3007863" cy="4154093"/>
          </a:xfrm>
          <a:prstGeom prst="rect">
            <a:avLst/>
          </a:prstGeom>
        </p:spPr>
      </p:pic>
      <p:grpSp>
        <p:nvGrpSpPr>
          <p:cNvPr id="3" name="Group 18" descr="Banting">
            <a:extLst>
              <a:ext uri="{FF2B5EF4-FFF2-40B4-BE49-F238E27FC236}">
                <a16:creationId xmlns:a16="http://schemas.microsoft.com/office/drawing/2014/main" xmlns="" id="{709921DA-961C-4EC4-A992-D53644E93A39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442053" y="4661198"/>
            <a:ext cx="2505120" cy="622763"/>
            <a:chOff x="9681613" y="-1537"/>
            <a:chExt cx="2481036" cy="555099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xmlns="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xmlns="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xmlns="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xmlns="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xmlns="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xmlns="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xmlns="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xmlns="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0">
              <a:extLst>
                <a:ext uri="{FF2B5EF4-FFF2-40B4-BE49-F238E27FC236}">
                  <a16:creationId xmlns:a16="http://schemas.microsoft.com/office/drawing/2014/main" xmlns="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xmlns="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E5ECD3AB-7450-4CE3-BA60-D35CFEF16E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0" y="13044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6A4AB126-908A-4A97-9332-3D4D5B8343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9471" y="1304400"/>
            <a:ext cx="1830963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200DDD38-869C-41E5-94D3-0325CD38FA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4468" y="1304400"/>
            <a:ext cx="4038863" cy="4487100"/>
          </a:xfrm>
          <a:custGeom>
            <a:avLst/>
            <a:gdLst>
              <a:gd name="connsiteX0" fmla="*/ 0 w 4487626"/>
              <a:gd name="connsiteY0" fmla="*/ 0 h 4487100"/>
              <a:gd name="connsiteX1" fmla="*/ 4487626 w 4487626"/>
              <a:gd name="connsiteY1" fmla="*/ 0 h 4487100"/>
              <a:gd name="connsiteX2" fmla="*/ 4487626 w 4487626"/>
              <a:gd name="connsiteY2" fmla="*/ 46279 h 4487100"/>
              <a:gd name="connsiteX3" fmla="*/ 4350553 w 4487626"/>
              <a:gd name="connsiteY3" fmla="*/ 4467304 h 4487100"/>
              <a:gd name="connsiteX4" fmla="*/ 158295 w 4487626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626" h="4487100">
                <a:moveTo>
                  <a:pt x="0" y="0"/>
                </a:moveTo>
                <a:lnTo>
                  <a:pt x="4487626" y="0"/>
                </a:lnTo>
                <a:lnTo>
                  <a:pt x="4487626" y="46279"/>
                </a:lnTo>
                <a:lnTo>
                  <a:pt x="4350553" y="4467304"/>
                </a:lnTo>
                <a:lnTo>
                  <a:pt x="158295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:a16="http://schemas.microsoft.com/office/drawing/2014/main" xmlns="" id="{CA0EDA02-D045-4B40-9FBC-3C9939447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05881" y="1304400"/>
            <a:ext cx="1926855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7B9E9DE2-E516-40E4-935E-FCB6D4B41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3" y="3631500"/>
            <a:ext cx="1935465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C4163024-AA36-4456-8960-F129E10237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19471" y="3631500"/>
            <a:ext cx="1926855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4" name="Picture 103" descr="Two Robins on a tree stump">
            <a:extLst>
              <a:ext uri="{FF2B5EF4-FFF2-40B4-BE49-F238E27FC236}">
                <a16:creationId xmlns:a16="http://schemas.microsoft.com/office/drawing/2014/main" xmlns="" id="{533ECA14-A9E7-42EB-AB4B-2F57457C7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7195471" y="4711954"/>
            <a:ext cx="3347249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62518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7 X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D1B658-34D1-4DB9-A864-E66EE4B1D8AD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8" name="Picture 57" descr="Autumn tree">
            <a:extLst>
              <a:ext uri="{FF2B5EF4-FFF2-40B4-BE49-F238E27FC236}">
                <a16:creationId xmlns:a16="http://schemas.microsoft.com/office/drawing/2014/main" xmlns="" id="{4FE1B34A-8D8D-4F2A-984D-48FC67317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/>
          <a:stretch/>
        </p:blipFill>
        <p:spPr>
          <a:xfrm>
            <a:off x="7964938" y="2703911"/>
            <a:ext cx="3007863" cy="4154093"/>
          </a:xfrm>
          <a:prstGeom prst="rect">
            <a:avLst/>
          </a:prstGeom>
        </p:spPr>
      </p:pic>
      <p:grpSp>
        <p:nvGrpSpPr>
          <p:cNvPr id="3" name="Group 18" descr="Banting">
            <a:extLst>
              <a:ext uri="{FF2B5EF4-FFF2-40B4-BE49-F238E27FC236}">
                <a16:creationId xmlns:a16="http://schemas.microsoft.com/office/drawing/2014/main" xmlns="" id="{482598E2-87DF-4EDC-8F43-A3E2C05C19DE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442053" y="4661198"/>
            <a:ext cx="2505120" cy="622763"/>
            <a:chOff x="9681613" y="-1537"/>
            <a:chExt cx="2481036" cy="555099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xmlns="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xmlns="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xmlns="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xmlns="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xmlns="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xmlns="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xmlns="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xmlns="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xmlns="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xmlns="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xmlns="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xmlns="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xmlns="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xmlns="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xmlns="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0">
              <a:extLst>
                <a:ext uri="{FF2B5EF4-FFF2-40B4-BE49-F238E27FC236}">
                  <a16:creationId xmlns:a16="http://schemas.microsoft.com/office/drawing/2014/main" xmlns="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xmlns="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xmlns="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xmlns="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ABCC7A3B-DE49-4F3B-8957-DE0802FDAE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19471" y="1304400"/>
            <a:ext cx="4038930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2D217A2A-EB4B-474E-A483-C44F53697F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304400"/>
            <a:ext cx="1830963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D0E9556D-8B97-4792-BC26-BE8E20897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09870" y="13044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39CD9093-8053-4D44-886A-A32C19C6C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05881" y="1304400"/>
            <a:ext cx="1926855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9D1B5FF5-B7F0-4059-A412-CCF65935A2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1" y="3631500"/>
            <a:ext cx="1926855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A2F1B00E-3208-47B2-9467-2753A4684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9873" y="3631500"/>
            <a:ext cx="1935465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9" name="Picture 58" descr="Ladybug">
            <a:extLst>
              <a:ext uri="{FF2B5EF4-FFF2-40B4-BE49-F238E27FC236}">
                <a16:creationId xmlns:a16="http://schemas.microsoft.com/office/drawing/2014/main" xmlns="" id="{3C92A5E3-2745-4AF9-9A32-F7F1B81A8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3306" y="1570492"/>
            <a:ext cx="211542" cy="354922"/>
          </a:xfrm>
          <a:prstGeom prst="rect">
            <a:avLst/>
          </a:prstGeom>
        </p:spPr>
      </p:pic>
      <p:pic>
        <p:nvPicPr>
          <p:cNvPr id="103" name="Picture 102" descr="Two Robins on a tree stump">
            <a:extLst>
              <a:ext uri="{FF2B5EF4-FFF2-40B4-BE49-F238E27FC236}">
                <a16:creationId xmlns:a16="http://schemas.microsoft.com/office/drawing/2014/main" xmlns="" id="{BB682C24-3800-4160-881B-79CBE6BF0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7195471" y="4711954"/>
            <a:ext cx="3347249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104213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5 X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utumn tree">
            <a:extLst>
              <a:ext uri="{FF2B5EF4-FFF2-40B4-BE49-F238E27FC236}">
                <a16:creationId xmlns:a16="http://schemas.microsoft.com/office/drawing/2014/main" xmlns="" id="{518A4484-8148-4D13-99D9-79BB7563F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/>
          <a:stretch/>
        </p:blipFill>
        <p:spPr>
          <a:xfrm>
            <a:off x="7964938" y="2703911"/>
            <a:ext cx="3007863" cy="4154093"/>
          </a:xfrm>
          <a:prstGeom prst="rect">
            <a:avLst/>
          </a:prstGeom>
        </p:spPr>
      </p:pic>
      <p:grpSp>
        <p:nvGrpSpPr>
          <p:cNvPr id="3" name="Group 14" descr="Banting">
            <a:extLst>
              <a:ext uri="{FF2B5EF4-FFF2-40B4-BE49-F238E27FC236}">
                <a16:creationId xmlns:a16="http://schemas.microsoft.com/office/drawing/2014/main" xmlns="" id="{3E266F5D-16FA-4CC7-BD6E-F710688A7C0D}"/>
              </a:ext>
            </a:extLst>
          </p:cNvPr>
          <p:cNvGrpSpPr>
            <a:grpSpLocks noChangeAspect="1"/>
          </p:cNvGrpSpPr>
          <p:nvPr/>
        </p:nvGrpSpPr>
        <p:grpSpPr>
          <a:xfrm rot="21180000">
            <a:off x="8442053" y="4661198"/>
            <a:ext cx="2505120" cy="622763"/>
            <a:chOff x="9681613" y="-1537"/>
            <a:chExt cx="2481036" cy="555099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xmlns="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xmlns="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xmlns="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xmlns="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xmlns="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xmlns="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xmlns="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xmlns="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xmlns="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xmlns="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305DD994-2C48-4C18-A7C8-EA246B4D93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0" y="1304400"/>
            <a:ext cx="1944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E5DB26DB-FB6A-433C-AF31-D5C91FF7FD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60000">
            <a:off x="2417448" y="1304400"/>
            <a:ext cx="6064449" cy="4487100"/>
          </a:xfrm>
          <a:custGeom>
            <a:avLst/>
            <a:gdLst>
              <a:gd name="connsiteX0" fmla="*/ 237600 w 6738277"/>
              <a:gd name="connsiteY0" fmla="*/ 0 h 4487100"/>
              <a:gd name="connsiteX1" fmla="*/ 905224 w 6738277"/>
              <a:gd name="connsiteY1" fmla="*/ 0 h 4487100"/>
              <a:gd name="connsiteX2" fmla="*/ 6530280 w 6738277"/>
              <a:gd name="connsiteY2" fmla="*/ 17696 h 4487100"/>
              <a:gd name="connsiteX3" fmla="*/ 6738277 w 6738277"/>
              <a:gd name="connsiteY3" fmla="*/ 4487100 h 4487100"/>
              <a:gd name="connsiteX4" fmla="*/ 0 w 6738277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77" h="4487100">
                <a:moveTo>
                  <a:pt x="237600" y="0"/>
                </a:moveTo>
                <a:lnTo>
                  <a:pt x="905224" y="0"/>
                </a:lnTo>
                <a:lnTo>
                  <a:pt x="6530280" y="17696"/>
                </a:lnTo>
                <a:lnTo>
                  <a:pt x="6738277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4FE07675-DF14-498A-AA02-5467D2BD74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14333" y="1196400"/>
            <a:ext cx="2014059" cy="2376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E6ECB39F-50A4-4FA2-AA5A-78058872D6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3" y="3631500"/>
            <a:ext cx="1935465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" name="Picture 55" descr="Hot air balloon">
            <a:extLst>
              <a:ext uri="{FF2B5EF4-FFF2-40B4-BE49-F238E27FC236}">
                <a16:creationId xmlns:a16="http://schemas.microsoft.com/office/drawing/2014/main" xmlns="" id="{E5A2F7EA-E9D4-4A69-A723-3B1FA13E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88" y="826608"/>
            <a:ext cx="651263" cy="1101639"/>
          </a:xfrm>
          <a:prstGeom prst="rect">
            <a:avLst/>
          </a:prstGeom>
        </p:spPr>
      </p:pic>
      <p:pic>
        <p:nvPicPr>
          <p:cNvPr id="98" name="Picture 97" descr="Two Robins on a tree stump">
            <a:extLst>
              <a:ext uri="{FF2B5EF4-FFF2-40B4-BE49-F238E27FC236}">
                <a16:creationId xmlns:a16="http://schemas.microsoft.com/office/drawing/2014/main" xmlns="" id="{1A65069D-B13A-445B-96C9-0B5E2606DC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7195471" y="4711954"/>
            <a:ext cx="3347249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90056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5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27EE5A1-022A-4407-A0B9-46E3100B3DFA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8" name="Picture 47" descr="Dry trees with leaves blowing in the wind">
            <a:extLst>
              <a:ext uri="{FF2B5EF4-FFF2-40B4-BE49-F238E27FC236}">
                <a16:creationId xmlns:a16="http://schemas.microsoft.com/office/drawing/2014/main" xmlns="" id="{8C198669-A567-4F42-BE22-45BB5E6F3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8676" y="4447813"/>
            <a:ext cx="2154126" cy="241019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:a16="http://schemas.microsoft.com/office/drawing/2014/main" xmlns="" id="{AABC9924-A3CA-4B7D-A004-FC21037389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215500"/>
            <a:ext cx="2014059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:a16="http://schemas.microsoft.com/office/drawing/2014/main" xmlns="" id="{3C24B40C-3B62-4779-86BB-CE21787680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11440" y="12155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 descr="Image Placeholder">
            <a:extLst>
              <a:ext uri="{FF2B5EF4-FFF2-40B4-BE49-F238E27FC236}">
                <a16:creationId xmlns:a16="http://schemas.microsoft.com/office/drawing/2014/main" xmlns="" id="{5BB5FC92-60B5-4C59-B084-8D9C99A61F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0" y="37571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:a16="http://schemas.microsoft.com/office/drawing/2014/main" xmlns="" id="{9948C988-F5C9-4A39-89B1-C627187E9E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11442" y="3757100"/>
            <a:ext cx="2129013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xmlns="" id="{01477BB9-39FD-49E3-9390-15B6735486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98880" y="1215500"/>
            <a:ext cx="574992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5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5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 descr="Banting">
            <a:extLst>
              <a:ext uri="{FF2B5EF4-FFF2-40B4-BE49-F238E27FC236}">
                <a16:creationId xmlns:a16="http://schemas.microsoft.com/office/drawing/2014/main" xmlns="" id="{CDDB5CF0-82E4-44F0-8E0D-0905F68A841B}"/>
              </a:ext>
            </a:extLst>
          </p:cNvPr>
          <p:cNvGrpSpPr/>
          <p:nvPr/>
        </p:nvGrpSpPr>
        <p:grpSpPr>
          <a:xfrm rot="-60000">
            <a:off x="6274751" y="-20091"/>
            <a:ext cx="4244451" cy="680187"/>
            <a:chOff x="7411964" y="186225"/>
            <a:chExt cx="4716055" cy="682236"/>
          </a:xfrm>
        </p:grpSpPr>
        <p:grpSp>
          <p:nvGrpSpPr>
            <p:cNvPr id="5" name="Group 126">
              <a:extLst>
                <a:ext uri="{FF2B5EF4-FFF2-40B4-BE49-F238E27FC236}">
                  <a16:creationId xmlns:a16="http://schemas.microsoft.com/office/drawing/2014/main" xmlns="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xmlns="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29">
              <a:extLst>
                <a:ext uri="{FF2B5EF4-FFF2-40B4-BE49-F238E27FC236}">
                  <a16:creationId xmlns:a16="http://schemas.microsoft.com/office/drawing/2014/main" xmlns="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xmlns="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32">
              <a:extLst>
                <a:ext uri="{FF2B5EF4-FFF2-40B4-BE49-F238E27FC236}">
                  <a16:creationId xmlns:a16="http://schemas.microsoft.com/office/drawing/2014/main" xmlns="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xmlns="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35">
              <a:extLst>
                <a:ext uri="{FF2B5EF4-FFF2-40B4-BE49-F238E27FC236}">
                  <a16:creationId xmlns:a16="http://schemas.microsoft.com/office/drawing/2014/main" xmlns="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xmlns="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38">
              <a:extLst>
                <a:ext uri="{FF2B5EF4-FFF2-40B4-BE49-F238E27FC236}">
                  <a16:creationId xmlns:a16="http://schemas.microsoft.com/office/drawing/2014/main" xmlns="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xmlns="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41">
              <a:extLst>
                <a:ext uri="{FF2B5EF4-FFF2-40B4-BE49-F238E27FC236}">
                  <a16:creationId xmlns:a16="http://schemas.microsoft.com/office/drawing/2014/main" xmlns="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xmlns="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44">
              <a:extLst>
                <a:ext uri="{FF2B5EF4-FFF2-40B4-BE49-F238E27FC236}">
                  <a16:creationId xmlns:a16="http://schemas.microsoft.com/office/drawing/2014/main" xmlns="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xmlns="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47">
              <a:extLst>
                <a:ext uri="{FF2B5EF4-FFF2-40B4-BE49-F238E27FC236}">
                  <a16:creationId xmlns:a16="http://schemas.microsoft.com/office/drawing/2014/main" xmlns="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:a16="http://schemas.microsoft.com/office/drawing/2014/main" xmlns="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50">
              <a:extLst>
                <a:ext uri="{FF2B5EF4-FFF2-40B4-BE49-F238E27FC236}">
                  <a16:creationId xmlns:a16="http://schemas.microsoft.com/office/drawing/2014/main" xmlns="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xmlns="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53">
              <a:extLst>
                <a:ext uri="{FF2B5EF4-FFF2-40B4-BE49-F238E27FC236}">
                  <a16:creationId xmlns:a16="http://schemas.microsoft.com/office/drawing/2014/main" xmlns="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:a16="http://schemas.microsoft.com/office/drawing/2014/main" xmlns="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6">
              <a:extLst>
                <a:ext uri="{FF2B5EF4-FFF2-40B4-BE49-F238E27FC236}">
                  <a16:creationId xmlns:a16="http://schemas.microsoft.com/office/drawing/2014/main" xmlns="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:a16="http://schemas.microsoft.com/office/drawing/2014/main" xmlns="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59">
              <a:extLst>
                <a:ext uri="{FF2B5EF4-FFF2-40B4-BE49-F238E27FC236}">
                  <a16:creationId xmlns:a16="http://schemas.microsoft.com/office/drawing/2014/main" xmlns="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:a16="http://schemas.microsoft.com/office/drawing/2014/main" xmlns="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32707949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7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33C3677-8076-4AA5-8DCB-8F183634C15C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6" name="Picture 95" descr="Dry trees with leaves blowing in the wind">
            <a:extLst>
              <a:ext uri="{FF2B5EF4-FFF2-40B4-BE49-F238E27FC236}">
                <a16:creationId xmlns:a16="http://schemas.microsoft.com/office/drawing/2014/main" xmlns="" id="{1FB63D02-8469-47FC-9470-13B2B5DC5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8676" y="4447813"/>
            <a:ext cx="2154126" cy="241019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6CB45E7C-660C-4472-BB9A-6F5E4A956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0" y="12155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B63C3E88-7A4B-4DE5-82D2-D7F5A1197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11441" y="1215500"/>
            <a:ext cx="2014059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46000B1E-074A-468B-951C-6FAD4D34CE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0" y="3757103"/>
            <a:ext cx="2138400" cy="2376001"/>
          </a:xfrm>
          <a:custGeom>
            <a:avLst/>
            <a:gdLst>
              <a:gd name="connsiteX0" fmla="*/ 2292180 w 2376000"/>
              <a:gd name="connsiteY0" fmla="*/ 0 h 2376001"/>
              <a:gd name="connsiteX1" fmla="*/ 2292180 w 2376000"/>
              <a:gd name="connsiteY1" fmla="*/ 1 h 2376001"/>
              <a:gd name="connsiteX2" fmla="*/ 2376000 w 2376000"/>
              <a:gd name="connsiteY2" fmla="*/ 1 h 2376001"/>
              <a:gd name="connsiteX3" fmla="*/ 2376000 w 2376000"/>
              <a:gd name="connsiteY3" fmla="*/ 2376000 h 2376001"/>
              <a:gd name="connsiteX4" fmla="*/ 2376000 w 2376000"/>
              <a:gd name="connsiteY4" fmla="*/ 2376001 h 2376001"/>
              <a:gd name="connsiteX5" fmla="*/ 0 w 2376000"/>
              <a:gd name="connsiteY5" fmla="*/ 2376001 h 2376001"/>
              <a:gd name="connsiteX6" fmla="*/ 0 w 2376000"/>
              <a:gd name="connsiteY6" fmla="*/ 2376000 h 2376001"/>
              <a:gd name="connsiteX7" fmla="*/ 0 w 2376000"/>
              <a:gd name="connsiteY7" fmla="*/ 1 h 2376001"/>
              <a:gd name="connsiteX8" fmla="*/ 2291970 w 2376000"/>
              <a:gd name="connsiteY8" fmla="*/ 1 h 23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6000" h="2376001">
                <a:moveTo>
                  <a:pt x="2292180" y="0"/>
                </a:moveTo>
                <a:lnTo>
                  <a:pt x="2292180" y="1"/>
                </a:lnTo>
                <a:lnTo>
                  <a:pt x="2376000" y="1"/>
                </a:lnTo>
                <a:lnTo>
                  <a:pt x="2376000" y="2376000"/>
                </a:lnTo>
                <a:lnTo>
                  <a:pt x="2376000" y="2376001"/>
                </a:lnTo>
                <a:lnTo>
                  <a:pt x="0" y="2376001"/>
                </a:lnTo>
                <a:lnTo>
                  <a:pt x="0" y="2376000"/>
                </a:lnTo>
                <a:lnTo>
                  <a:pt x="0" y="1"/>
                </a:lnTo>
                <a:lnTo>
                  <a:pt x="229197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DF661A0D-08E6-4E84-BBF2-924B3CFB03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11443" y="3767536"/>
            <a:ext cx="2138399" cy="2365569"/>
          </a:xfrm>
          <a:custGeom>
            <a:avLst/>
            <a:gdLst>
              <a:gd name="connsiteX0" fmla="*/ 0 w 2375999"/>
              <a:gd name="connsiteY0" fmla="*/ 0 h 2365569"/>
              <a:gd name="connsiteX1" fmla="*/ 2365568 w 2375999"/>
              <a:gd name="connsiteY1" fmla="*/ 93883 h 2365569"/>
              <a:gd name="connsiteX2" fmla="*/ 2375999 w 2375999"/>
              <a:gd name="connsiteY2" fmla="*/ 2261151 h 2365569"/>
              <a:gd name="connsiteX3" fmla="*/ 2375999 w 2375999"/>
              <a:gd name="connsiteY3" fmla="*/ 2261254 h 2365569"/>
              <a:gd name="connsiteX4" fmla="*/ 0 w 2375999"/>
              <a:gd name="connsiteY4" fmla="*/ 2365569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65569">
                <a:moveTo>
                  <a:pt x="0" y="0"/>
                </a:moveTo>
                <a:lnTo>
                  <a:pt x="2365568" y="93883"/>
                </a:lnTo>
                <a:lnTo>
                  <a:pt x="2375999" y="2261151"/>
                </a:lnTo>
                <a:lnTo>
                  <a:pt x="2375999" y="2261254"/>
                </a:lnTo>
                <a:lnTo>
                  <a:pt x="0" y="2365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26578084-E9A0-4DE2-9708-11C97348D2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86322" y="1215500"/>
            <a:ext cx="3395217" cy="4917600"/>
          </a:xfrm>
          <a:custGeom>
            <a:avLst/>
            <a:gdLst>
              <a:gd name="connsiteX0" fmla="*/ 3772463 w 3772463"/>
              <a:gd name="connsiteY0" fmla="*/ 0 h 4917600"/>
              <a:gd name="connsiteX1" fmla="*/ 3772463 w 3772463"/>
              <a:gd name="connsiteY1" fmla="*/ 4917600 h 4917600"/>
              <a:gd name="connsiteX2" fmla="*/ 123204 w 3772463"/>
              <a:gd name="connsiteY2" fmla="*/ 4812411 h 4917600"/>
              <a:gd name="connsiteX3" fmla="*/ 0 w 3772463"/>
              <a:gd name="connsiteY3" fmla="*/ 129508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463" h="4917600">
                <a:moveTo>
                  <a:pt x="3772463" y="0"/>
                </a:moveTo>
                <a:lnTo>
                  <a:pt x="3772463" y="4917600"/>
                </a:lnTo>
                <a:lnTo>
                  <a:pt x="123204" y="4812411"/>
                </a:lnTo>
                <a:lnTo>
                  <a:pt x="0" y="1295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:a16="http://schemas.microsoft.com/office/drawing/2014/main" xmlns="" id="{3601CEAE-FC1C-42D6-B734-64C19D41BC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8881" y="1215500"/>
            <a:ext cx="2014059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448E0659-BA89-4E4E-ACDE-6C076F5B573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98880" y="37571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" name="Picture 50" descr="Ladybug">
            <a:extLst>
              <a:ext uri="{FF2B5EF4-FFF2-40B4-BE49-F238E27FC236}">
                <a16:creationId xmlns:a16="http://schemas.microsoft.com/office/drawing/2014/main" xmlns="" id="{4D1023E8-5690-410C-8149-B89688D05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-120000" flipH="1">
            <a:off x="4760130" y="2969930"/>
            <a:ext cx="301415" cy="505706"/>
          </a:xfrm>
          <a:prstGeom prst="rect">
            <a:avLst/>
          </a:prstGeom>
        </p:spPr>
      </p:pic>
      <p:grpSp>
        <p:nvGrpSpPr>
          <p:cNvPr id="3" name="Group 51" descr="Banting">
            <a:extLst>
              <a:ext uri="{FF2B5EF4-FFF2-40B4-BE49-F238E27FC236}">
                <a16:creationId xmlns:a16="http://schemas.microsoft.com/office/drawing/2014/main" xmlns="" id="{4369457E-AB02-4DA9-AD0F-545AC438BFA1}"/>
              </a:ext>
            </a:extLst>
          </p:cNvPr>
          <p:cNvGrpSpPr/>
          <p:nvPr/>
        </p:nvGrpSpPr>
        <p:grpSpPr>
          <a:xfrm rot="-60000">
            <a:off x="6274751" y="-20091"/>
            <a:ext cx="4244451" cy="680187"/>
            <a:chOff x="7411964" y="186225"/>
            <a:chExt cx="4716055" cy="682236"/>
          </a:xfrm>
        </p:grpSpPr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xmlns="" id="{97692A4E-6946-45C2-ADB7-CD6432B0EB45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80F6952D-89A2-429C-8545-9C53571C4B8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81E53A97-DAC6-41F2-8604-07014860A10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xmlns="" id="{CC3920F2-E9B0-4C46-932D-9CD6B00F7B70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CE8FE63F-6466-483B-8332-F7E67E1314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32A5A470-3A3C-49D6-9154-6E4365F0BF4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54">
              <a:extLst>
                <a:ext uri="{FF2B5EF4-FFF2-40B4-BE49-F238E27FC236}">
                  <a16:creationId xmlns:a16="http://schemas.microsoft.com/office/drawing/2014/main" xmlns="" id="{47BEADD7-0A15-4EB4-B7EA-4DBEB99DDE5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9A20FE23-59DE-4F25-B487-EFF7BD500D5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8F59E65A-3A63-4930-BA55-5D5C6B65D6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xmlns="" id="{E7677CA3-DD89-4DA6-AFFD-97D2881B35D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249068C7-67BA-4A57-98FE-0D3A3AEAC2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40BE0073-0DE1-4A47-A696-17B6358CBD7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xmlns="" id="{F83DABBE-FDEE-49FE-A0D7-247178E6CA6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9C141DFC-D23F-4949-BB94-C32C61139A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4F95F92F-A5B0-4D82-A7C3-A03B7A80008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xmlns="" id="{FA4BFAC3-DE9C-485E-9615-71768E08515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DDC10871-1D42-430E-B69F-9F5EB8336E5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A7AEEEE0-A057-4FCB-A691-81A06F41EE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5">
              <a:extLst>
                <a:ext uri="{FF2B5EF4-FFF2-40B4-BE49-F238E27FC236}">
                  <a16:creationId xmlns:a16="http://schemas.microsoft.com/office/drawing/2014/main" xmlns="" id="{5C3B6244-9243-45CA-A6BA-B59CBBD57ED6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D55CEF3E-BA5D-4BF4-BC94-65A9B0D5A2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06592BA9-6AE1-4569-B545-6714173302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xmlns="" id="{7360C9BE-C58B-4710-88D9-8162D73911AE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9CFAE9C2-1D26-4A4A-A2A7-A04FF4200B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03933AD4-A235-4450-B0A3-9156383C6D7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A2927481-EF95-4871-AFE2-27868E26454D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924B8A81-F7E8-4FA7-96E1-92D4353FEF9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487A244-AC05-41E0-A8E3-2F5B2EA1B2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68">
              <a:extLst>
                <a:ext uri="{FF2B5EF4-FFF2-40B4-BE49-F238E27FC236}">
                  <a16:creationId xmlns:a16="http://schemas.microsoft.com/office/drawing/2014/main" xmlns="" id="{EC317804-D58C-4056-AF03-9E663F65F8AD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22A609C1-14B2-4DE7-8201-1710585E778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C45672B-2790-44D1-A2C4-CCD4EAAB6D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69">
              <a:extLst>
                <a:ext uri="{FF2B5EF4-FFF2-40B4-BE49-F238E27FC236}">
                  <a16:creationId xmlns:a16="http://schemas.microsoft.com/office/drawing/2014/main" xmlns="" id="{E8E16F18-3361-4100-88F8-2F2B09942337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C4FFC949-3905-49F0-867C-820FB2967B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D9801293-6213-43F1-A302-FEF6C827B0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0">
              <a:extLst>
                <a:ext uri="{FF2B5EF4-FFF2-40B4-BE49-F238E27FC236}">
                  <a16:creationId xmlns:a16="http://schemas.microsoft.com/office/drawing/2014/main" xmlns="" id="{2748D561-D3CF-45DD-A7A1-F2F7FAC6AA94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201DEC14-4B40-409D-9426-B425418FDA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F14AA210-2079-447D-8559-C7FD02E897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76131650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5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5632818-A250-402D-ABD1-81F642DC4FED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8" name="Picture 47" descr="Dry trees with leaves blowing in the wind">
            <a:extLst>
              <a:ext uri="{FF2B5EF4-FFF2-40B4-BE49-F238E27FC236}">
                <a16:creationId xmlns:a16="http://schemas.microsoft.com/office/drawing/2014/main" xmlns="" id="{72F5B4AC-54B3-4FD5-B693-7D3514D15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8676" y="4447813"/>
            <a:ext cx="2154126" cy="2410191"/>
          </a:xfrm>
          <a:prstGeom prst="rect">
            <a:avLst/>
          </a:prstGeom>
        </p:spPr>
      </p:pic>
      <p:sp>
        <p:nvSpPr>
          <p:cNvPr id="56" name="Picture Placeholder 55" descr="Image Placeholder">
            <a:extLst>
              <a:ext uri="{FF2B5EF4-FFF2-40B4-BE49-F238E27FC236}">
                <a16:creationId xmlns:a16="http://schemas.microsoft.com/office/drawing/2014/main" xmlns="" id="{A9F21D00-123D-4D22-93FA-8C13AC6774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4002" y="1215506"/>
            <a:ext cx="5702399" cy="4917599"/>
          </a:xfrm>
          <a:custGeom>
            <a:avLst/>
            <a:gdLst>
              <a:gd name="connsiteX0" fmla="*/ 0 w 6335999"/>
              <a:gd name="connsiteY0" fmla="*/ 0 h 4917599"/>
              <a:gd name="connsiteX1" fmla="*/ 6335999 w 6335999"/>
              <a:gd name="connsiteY1" fmla="*/ 0 h 4917599"/>
              <a:gd name="connsiteX2" fmla="*/ 6140419 w 6335999"/>
              <a:gd name="connsiteY2" fmla="*/ 4895914 h 4917599"/>
              <a:gd name="connsiteX3" fmla="*/ 223520 w 6335999"/>
              <a:gd name="connsiteY3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5999" h="4917599">
                <a:moveTo>
                  <a:pt x="0" y="0"/>
                </a:moveTo>
                <a:lnTo>
                  <a:pt x="6335999" y="0"/>
                </a:lnTo>
                <a:lnTo>
                  <a:pt x="6140419" y="4895914"/>
                </a:lnTo>
                <a:lnTo>
                  <a:pt x="223520" y="4917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7" name="Picture Placeholder 56" descr="Image Placeholder">
            <a:extLst>
              <a:ext uri="{FF2B5EF4-FFF2-40B4-BE49-F238E27FC236}">
                <a16:creationId xmlns:a16="http://schemas.microsoft.com/office/drawing/2014/main" xmlns="" id="{8F7A9DAF-6F1F-4296-976F-13E7B962FB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2960" y="12155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:a16="http://schemas.microsoft.com/office/drawing/2014/main" xmlns="" id="{EFC7ABDA-9930-4694-BF85-97BB4E404D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00000">
            <a:off x="8510401" y="1215500"/>
            <a:ext cx="2014059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:a16="http://schemas.microsoft.com/office/drawing/2014/main" xmlns="" id="{51228FC4-3EBB-4C0A-B20A-59EA2F426A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22962" y="3757100"/>
            <a:ext cx="2129013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:a16="http://schemas.microsoft.com/office/drawing/2014/main" xmlns="" id="{0E0B24C3-9B8D-4C83-A8CB-56AF655BF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10401" y="3757100"/>
            <a:ext cx="2119541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08A59-688F-45AB-9CFE-40DD3875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114617-A5E0-4422-8F75-BD194D3858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51" descr="Banting">
            <a:extLst>
              <a:ext uri="{FF2B5EF4-FFF2-40B4-BE49-F238E27FC236}">
                <a16:creationId xmlns:a16="http://schemas.microsoft.com/office/drawing/2014/main" xmlns="" id="{4D0619FA-E9E3-43A1-AB6E-4A48B4997053}"/>
              </a:ext>
            </a:extLst>
          </p:cNvPr>
          <p:cNvGrpSpPr/>
          <p:nvPr/>
        </p:nvGrpSpPr>
        <p:grpSpPr>
          <a:xfrm rot="-60000">
            <a:off x="6274751" y="-20091"/>
            <a:ext cx="4244451" cy="680187"/>
            <a:chOff x="7411964" y="186225"/>
            <a:chExt cx="4716055" cy="682236"/>
          </a:xfrm>
        </p:grpSpPr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xmlns="" id="{325033B8-E5FB-41D2-AB14-BFF17E48D6D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46AD1FD4-5257-47BD-BE6A-1C404DBB80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E1587BDB-E3D3-4D20-BD60-EE8835612AF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xmlns="" id="{035FA9D3-1C69-4F26-94B9-F71215665044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3E02C63A-E3B9-49FE-8756-559BC752A73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46DDE63A-35D8-4DCB-A588-0152B38862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54">
              <a:extLst>
                <a:ext uri="{FF2B5EF4-FFF2-40B4-BE49-F238E27FC236}">
                  <a16:creationId xmlns:a16="http://schemas.microsoft.com/office/drawing/2014/main" xmlns="" id="{87259E4E-F6E1-41F4-9FBF-8364C721C39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E33D421A-A8FB-4480-98B3-019515515F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93D492E4-0818-446C-BCF1-B4C70892008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0">
              <a:extLst>
                <a:ext uri="{FF2B5EF4-FFF2-40B4-BE49-F238E27FC236}">
                  <a16:creationId xmlns:a16="http://schemas.microsoft.com/office/drawing/2014/main" xmlns="" id="{89EF2DA3-9110-434C-BCFC-C70C8B65A555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76A02B78-AC7E-49FA-B2C9-09BAAD96DB0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FA44257-A294-4097-ABB0-EFAEF9F6FB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61">
              <a:extLst>
                <a:ext uri="{FF2B5EF4-FFF2-40B4-BE49-F238E27FC236}">
                  <a16:creationId xmlns:a16="http://schemas.microsoft.com/office/drawing/2014/main" xmlns="" id="{14DFBCBF-5EA3-4AE8-8527-F7FB7BD78C3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58C98E68-A642-414F-A037-FAE8A51EE3F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A5C00F47-828A-4C39-8159-5825C39D601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62">
              <a:extLst>
                <a:ext uri="{FF2B5EF4-FFF2-40B4-BE49-F238E27FC236}">
                  <a16:creationId xmlns:a16="http://schemas.microsoft.com/office/drawing/2014/main" xmlns="" id="{876AF949-B2B5-4872-8310-291D56B3C58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E4CC1749-64C7-4297-AFF4-167C61E1C2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4DBB4E5-74AB-4E65-943A-A2F4FF964A6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3">
              <a:extLst>
                <a:ext uri="{FF2B5EF4-FFF2-40B4-BE49-F238E27FC236}">
                  <a16:creationId xmlns:a16="http://schemas.microsoft.com/office/drawing/2014/main" xmlns="" id="{C83B7EB5-9FE0-4E2E-9309-DFD17E813F10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80B820E2-0CA9-495A-975D-576CBF4332F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D6C46A4A-60F5-415D-93A4-08B2F0D632C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64">
              <a:extLst>
                <a:ext uri="{FF2B5EF4-FFF2-40B4-BE49-F238E27FC236}">
                  <a16:creationId xmlns:a16="http://schemas.microsoft.com/office/drawing/2014/main" xmlns="" id="{12E8CC5B-1A2B-4229-870A-2C90DA9C076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52CF9F39-FC93-4655-8288-4C87F3BA54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71FA030E-DDFE-4C3F-BC1E-54C94118BE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65">
              <a:extLst>
                <a:ext uri="{FF2B5EF4-FFF2-40B4-BE49-F238E27FC236}">
                  <a16:creationId xmlns:a16="http://schemas.microsoft.com/office/drawing/2014/main" xmlns="" id="{80BE13FA-6BEC-46A9-ADE6-9D094B8B384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6622EA03-AA08-4AF9-9ACB-DD9F7B66F92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A0F32BE4-E34A-4162-8D20-3ADD301D46A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66">
              <a:extLst>
                <a:ext uri="{FF2B5EF4-FFF2-40B4-BE49-F238E27FC236}">
                  <a16:creationId xmlns:a16="http://schemas.microsoft.com/office/drawing/2014/main" xmlns="" id="{5BA10BDA-C371-45CF-8542-8D683799A132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031524D6-E97F-41C9-9D3A-24B0770AADF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D3F35AD7-B7E3-4AE0-98A4-908A130A07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67">
              <a:extLst>
                <a:ext uri="{FF2B5EF4-FFF2-40B4-BE49-F238E27FC236}">
                  <a16:creationId xmlns:a16="http://schemas.microsoft.com/office/drawing/2014/main" xmlns="" id="{DB1B223B-7669-42A9-9740-071D2B8D5BDF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723760A5-4A9C-4888-9BA1-693BD3982A1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7089063D-D29D-48A3-8379-ADCEEF283E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68">
              <a:extLst>
                <a:ext uri="{FF2B5EF4-FFF2-40B4-BE49-F238E27FC236}">
                  <a16:creationId xmlns:a16="http://schemas.microsoft.com/office/drawing/2014/main" xmlns="" id="{74677610-CEB6-4879-BAC0-D2C70E38A250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219C36EB-6B03-4744-B26C-9720672CCA2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DFC9D7F3-2CC2-4DEB-9911-5A61960C54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3615229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7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23BC888-C040-4E81-9F2E-2D38C7FFB4AD}"/>
              </a:ext>
            </a:extLst>
          </p:cNvPr>
          <p:cNvSpPr/>
          <p:nvPr/>
        </p:nvSpPr>
        <p:spPr>
          <a:xfrm>
            <a:off x="10581352" y="4549000"/>
            <a:ext cx="244053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1" name="Picture 50" descr="Dry trees with leaves blowing in the wind">
            <a:extLst>
              <a:ext uri="{FF2B5EF4-FFF2-40B4-BE49-F238E27FC236}">
                <a16:creationId xmlns:a16="http://schemas.microsoft.com/office/drawing/2014/main" xmlns="" id="{7DC4161E-759A-4F76-A624-20F6D04D0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8676" y="4447813"/>
            <a:ext cx="2154126" cy="2410191"/>
          </a:xfrm>
          <a:prstGeom prst="rect">
            <a:avLst/>
          </a:prstGeom>
        </p:spPr>
      </p:pic>
      <p:sp>
        <p:nvSpPr>
          <p:cNvPr id="62" name="Picture Placeholder 61" descr="Image Placeholder">
            <a:extLst>
              <a:ext uri="{FF2B5EF4-FFF2-40B4-BE49-F238E27FC236}">
                <a16:creationId xmlns:a16="http://schemas.microsoft.com/office/drawing/2014/main" xmlns="" id="{CA1F9E28-731B-4C14-8E6E-8E5EB305D1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24003" y="1215501"/>
            <a:ext cx="3395217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:a16="http://schemas.microsoft.com/office/drawing/2014/main" xmlns="" id="{91C73328-2AC3-487F-998D-90AA07F14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935521" y="1215500"/>
            <a:ext cx="2014059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:a16="http://schemas.microsoft.com/office/drawing/2014/main" xmlns="" id="{6F9BA58D-0C82-474D-9F77-D819F080E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2961" y="1215500"/>
            <a:ext cx="2014059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:a16="http://schemas.microsoft.com/office/drawing/2014/main" xmlns="" id="{D8448AC4-477B-477F-8522-A9F9A70694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35520" y="37571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:a16="http://schemas.microsoft.com/office/drawing/2014/main" xmlns="" id="{8080D1A3-F5AF-4C34-9D0C-B71CC5D369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2963" y="3767536"/>
            <a:ext cx="21383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:a16="http://schemas.microsoft.com/office/drawing/2014/main" xmlns="" id="{23D2239D-37DF-4209-9707-20805659E6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10400" y="1215500"/>
            <a:ext cx="21384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:a16="http://schemas.microsoft.com/office/drawing/2014/main" xmlns="" id="{DC90E311-93C7-4D17-8519-D679A65D64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-120000">
            <a:off x="8595869" y="3758088"/>
            <a:ext cx="2028403" cy="1736512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  <a:gd name="connsiteX0" fmla="*/ 83820 w 2344249"/>
              <a:gd name="connsiteY0" fmla="*/ 0 h 2376000"/>
              <a:gd name="connsiteX1" fmla="*/ 2302658 w 2344249"/>
              <a:gd name="connsiteY1" fmla="*/ 10478 h 2376000"/>
              <a:gd name="connsiteX2" fmla="*/ 2344249 w 2344249"/>
              <a:gd name="connsiteY2" fmla="*/ 1830676 h 2376000"/>
              <a:gd name="connsiteX3" fmla="*/ 0 w 2344249"/>
              <a:gd name="connsiteY3" fmla="*/ 2376000 h 2376000"/>
              <a:gd name="connsiteX4" fmla="*/ 83820 w 2344249"/>
              <a:gd name="connsiteY4" fmla="*/ 0 h 2376000"/>
              <a:gd name="connsiteX0" fmla="*/ 0 w 2260429"/>
              <a:gd name="connsiteY0" fmla="*/ 0 h 1830676"/>
              <a:gd name="connsiteX1" fmla="*/ 2218838 w 2260429"/>
              <a:gd name="connsiteY1" fmla="*/ 10478 h 1830676"/>
              <a:gd name="connsiteX2" fmla="*/ 2260429 w 2260429"/>
              <a:gd name="connsiteY2" fmla="*/ 1830676 h 1830676"/>
              <a:gd name="connsiteX3" fmla="*/ 33634 w 2260429"/>
              <a:gd name="connsiteY3" fmla="*/ 1736512 h 1830676"/>
              <a:gd name="connsiteX4" fmla="*/ 0 w 2260429"/>
              <a:gd name="connsiteY4" fmla="*/ 0 h 1830676"/>
              <a:gd name="connsiteX0" fmla="*/ 0 w 2253781"/>
              <a:gd name="connsiteY0" fmla="*/ 0 h 1736512"/>
              <a:gd name="connsiteX1" fmla="*/ 2218838 w 2253781"/>
              <a:gd name="connsiteY1" fmla="*/ 10478 h 1736512"/>
              <a:gd name="connsiteX2" fmla="*/ 2253781 w 2253781"/>
              <a:gd name="connsiteY2" fmla="*/ 1640292 h 1736512"/>
              <a:gd name="connsiteX3" fmla="*/ 33634 w 2253781"/>
              <a:gd name="connsiteY3" fmla="*/ 1736512 h 1736512"/>
              <a:gd name="connsiteX4" fmla="*/ 0 w 2253781"/>
              <a:gd name="connsiteY4" fmla="*/ 0 h 17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81" h="1736512">
                <a:moveTo>
                  <a:pt x="0" y="0"/>
                </a:moveTo>
                <a:lnTo>
                  <a:pt x="2218838" y="10478"/>
                </a:lnTo>
                <a:lnTo>
                  <a:pt x="2253781" y="1640292"/>
                </a:lnTo>
                <a:lnTo>
                  <a:pt x="33634" y="1736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" name="Picture 55" descr="Ladybug">
            <a:extLst>
              <a:ext uri="{FF2B5EF4-FFF2-40B4-BE49-F238E27FC236}">
                <a16:creationId xmlns:a16="http://schemas.microsoft.com/office/drawing/2014/main" xmlns="" id="{E7987BEA-E632-4EC4-A7F1-CD3732447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60000">
            <a:off x="5792959" y="2843656"/>
            <a:ext cx="306653" cy="514495"/>
          </a:xfrm>
          <a:prstGeom prst="rect">
            <a:avLst/>
          </a:prstGeom>
        </p:spPr>
      </p:pic>
      <p:grpSp>
        <p:nvGrpSpPr>
          <p:cNvPr id="3" name="Group 57" descr="Banting">
            <a:extLst>
              <a:ext uri="{FF2B5EF4-FFF2-40B4-BE49-F238E27FC236}">
                <a16:creationId xmlns:a16="http://schemas.microsoft.com/office/drawing/2014/main" xmlns="" id="{24C47C08-FAEB-47BE-AF89-A6652BCFF052}"/>
              </a:ext>
            </a:extLst>
          </p:cNvPr>
          <p:cNvGrpSpPr/>
          <p:nvPr/>
        </p:nvGrpSpPr>
        <p:grpSpPr>
          <a:xfrm rot="-60000">
            <a:off x="6274751" y="-20091"/>
            <a:ext cx="4244451" cy="680187"/>
            <a:chOff x="7411964" y="186225"/>
            <a:chExt cx="4716055" cy="682236"/>
          </a:xfrm>
        </p:grpSpPr>
        <p:grpSp>
          <p:nvGrpSpPr>
            <p:cNvPr id="5" name="Group 58">
              <a:extLst>
                <a:ext uri="{FF2B5EF4-FFF2-40B4-BE49-F238E27FC236}">
                  <a16:creationId xmlns:a16="http://schemas.microsoft.com/office/drawing/2014/main" xmlns="" id="{0F7421E7-6384-4AB6-A149-06256C70CA3A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xmlns="" id="{E0139955-0299-43C0-A870-F5A977951C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FDC0491F-E914-4837-9BC9-002D1EF8C59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59">
              <a:extLst>
                <a:ext uri="{FF2B5EF4-FFF2-40B4-BE49-F238E27FC236}">
                  <a16:creationId xmlns:a16="http://schemas.microsoft.com/office/drawing/2014/main" xmlns="" id="{5A442514-A689-4795-BBCC-D58D038BC522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xmlns="" id="{F798AA3E-C02C-4FE6-B0F3-0B55CD7BEF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34CEB263-806F-4955-BD3D-64ADCF4547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xmlns="" id="{10A3B38A-AE23-48DA-B6FB-647191777B0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xmlns="" id="{748887F9-082E-4B4A-88F7-BA625E7B0C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3C987A-4136-45A4-9B05-50CAF36DBF3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8">
              <a:extLst>
                <a:ext uri="{FF2B5EF4-FFF2-40B4-BE49-F238E27FC236}">
                  <a16:creationId xmlns:a16="http://schemas.microsoft.com/office/drawing/2014/main" xmlns="" id="{A1D27BBA-18AF-4715-B24B-9F16ECAFD19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xmlns="" id="{796BD92B-6AB1-4AC7-8108-CE8C7FE27AB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A56F541-C9A1-4D5D-87B3-EC1603805C0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69">
              <a:extLst>
                <a:ext uri="{FF2B5EF4-FFF2-40B4-BE49-F238E27FC236}">
                  <a16:creationId xmlns:a16="http://schemas.microsoft.com/office/drawing/2014/main" xmlns="" id="{ED747A8F-0DD4-404F-A473-BC8BF37B75BE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xmlns="" id="{EC0368DE-C360-446E-B102-5323C4F152B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4FE187C1-4CF7-4E08-ABB7-8B6F0E817C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70">
              <a:extLst>
                <a:ext uri="{FF2B5EF4-FFF2-40B4-BE49-F238E27FC236}">
                  <a16:creationId xmlns:a16="http://schemas.microsoft.com/office/drawing/2014/main" xmlns="" id="{4E5339CF-1F25-4F5F-8F0F-F3B306C8DEF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xmlns="" id="{B2DAEA36-3F9E-42C6-A23E-7FEB9F150AE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BA63740-DC26-4D88-9A4C-271D13CB265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71">
              <a:extLst>
                <a:ext uri="{FF2B5EF4-FFF2-40B4-BE49-F238E27FC236}">
                  <a16:creationId xmlns:a16="http://schemas.microsoft.com/office/drawing/2014/main" xmlns="" id="{508E78AE-B281-4996-BFDF-17360FD4AD7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xmlns="" id="{1F15A4B3-9598-4F39-92F4-074260FDFFE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3F964476-C4CD-46AF-8432-CD223E21454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72">
              <a:extLst>
                <a:ext uri="{FF2B5EF4-FFF2-40B4-BE49-F238E27FC236}">
                  <a16:creationId xmlns:a16="http://schemas.microsoft.com/office/drawing/2014/main" xmlns="" id="{378E8D65-142A-4563-9E4F-CC15DB2B2F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xmlns="" id="{46DCF5F7-C7F9-4634-97B0-548E7A053E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9D5F7CD-652A-42E8-887D-0ACA8007068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3">
              <a:extLst>
                <a:ext uri="{FF2B5EF4-FFF2-40B4-BE49-F238E27FC236}">
                  <a16:creationId xmlns:a16="http://schemas.microsoft.com/office/drawing/2014/main" xmlns="" id="{2B5600BF-291E-4795-B61C-E58E18100E6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xmlns="" id="{478C1729-7EBE-47B0-AC6F-8A956E0160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79BE83A3-162C-4181-A797-A5FB95B1BC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4">
              <a:extLst>
                <a:ext uri="{FF2B5EF4-FFF2-40B4-BE49-F238E27FC236}">
                  <a16:creationId xmlns:a16="http://schemas.microsoft.com/office/drawing/2014/main" xmlns="" id="{ADDA28E5-CE20-4E22-90B5-7E66617DEEF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3A1C6EAD-A4F0-4726-9A4B-027B153271C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CF0D082-DCA1-4726-BF86-51A7EEB1D0F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5">
              <a:extLst>
                <a:ext uri="{FF2B5EF4-FFF2-40B4-BE49-F238E27FC236}">
                  <a16:creationId xmlns:a16="http://schemas.microsoft.com/office/drawing/2014/main" xmlns="" id="{85936E8B-F463-4CE8-A202-EA35754E9C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F9939689-8045-4FD7-A3BC-1501381096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1C708D1-5765-4201-93C4-C59E7DBEB9E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6">
              <a:extLst>
                <a:ext uri="{FF2B5EF4-FFF2-40B4-BE49-F238E27FC236}">
                  <a16:creationId xmlns:a16="http://schemas.microsoft.com/office/drawing/2014/main" xmlns="" id="{C6706DD4-68F6-4479-A63E-830ECB5EF7C5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87404836-12DB-4A51-96A1-B8A93B5B9E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E747417A-CFF1-44A8-88B5-AB26182EF11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61927310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10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 descr="Image Placeholder">
            <a:extLst>
              <a:ext uri="{FF2B5EF4-FFF2-40B4-BE49-F238E27FC236}">
                <a16:creationId xmlns:a16="http://schemas.microsoft.com/office/drawing/2014/main" xmlns="" id="{54A97F79-DE70-46BA-8929-8E0FBF219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99960" y="1215500"/>
            <a:ext cx="574992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1" name="Picture Placeholder 30" descr="Image Placeholder">
            <a:extLst>
              <a:ext uri="{FF2B5EF4-FFF2-40B4-BE49-F238E27FC236}">
                <a16:creationId xmlns:a16="http://schemas.microsoft.com/office/drawing/2014/main" xmlns="" id="{A03A8571-AF47-4DA4-87E1-F37CDA1911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24000" y="1215500"/>
            <a:ext cx="137376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2" name="Picture Placeholder 31" descr="Image Placeholder">
            <a:extLst>
              <a:ext uri="{FF2B5EF4-FFF2-40B4-BE49-F238E27FC236}">
                <a16:creationId xmlns:a16="http://schemas.microsoft.com/office/drawing/2014/main" xmlns="" id="{A4D93FC3-B638-483C-9AF7-5E12B36DE0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50041" y="1215500"/>
            <a:ext cx="1293881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3" name="Picture Placeholder 32" descr="Image Placeholder">
            <a:extLst>
              <a:ext uri="{FF2B5EF4-FFF2-40B4-BE49-F238E27FC236}">
                <a16:creationId xmlns:a16="http://schemas.microsoft.com/office/drawing/2014/main" xmlns="" id="{702BA210-D6AB-414C-9C51-B9B8912B2F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76080" y="1215500"/>
            <a:ext cx="137376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4" name="Picture Placeholder 33" descr="Image Placeholder">
            <a:extLst>
              <a:ext uri="{FF2B5EF4-FFF2-40B4-BE49-F238E27FC236}">
                <a16:creationId xmlns:a16="http://schemas.microsoft.com/office/drawing/2014/main" xmlns="" id="{138F17B3-64FA-4F69-8C05-F8C882DAFD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4002" y="2911100"/>
            <a:ext cx="1344123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5" name="Picture Placeholder 34" descr="Image Placeholder">
            <a:extLst>
              <a:ext uri="{FF2B5EF4-FFF2-40B4-BE49-F238E27FC236}">
                <a16:creationId xmlns:a16="http://schemas.microsoft.com/office/drawing/2014/main" xmlns="" id="{87B185B0-A4CC-4E8B-9651-55EF97971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120000">
            <a:off x="1873505" y="2913980"/>
            <a:ext cx="1368576" cy="152064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6" name="Picture Placeholder 35" descr="Image Placeholder">
            <a:extLst>
              <a:ext uri="{FF2B5EF4-FFF2-40B4-BE49-F238E27FC236}">
                <a16:creationId xmlns:a16="http://schemas.microsoft.com/office/drawing/2014/main" xmlns="" id="{AF1ABB10-7FB1-4D34-81F0-48254A0365E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6081" y="2911100"/>
            <a:ext cx="1367729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7" name="Picture Placeholder 36" descr="Image Placeholder">
            <a:extLst>
              <a:ext uri="{FF2B5EF4-FFF2-40B4-BE49-F238E27FC236}">
                <a16:creationId xmlns:a16="http://schemas.microsoft.com/office/drawing/2014/main" xmlns="" id="{8C5A9BD5-C5B3-46B7-943F-1AC1D2C51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4001" y="4606700"/>
            <a:ext cx="1361643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8" name="Picture Placeholder 37" descr="Image Placeholder">
            <a:extLst>
              <a:ext uri="{FF2B5EF4-FFF2-40B4-BE49-F238E27FC236}">
                <a16:creationId xmlns:a16="http://schemas.microsoft.com/office/drawing/2014/main" xmlns="" id="{2B80CD54-9EB6-4565-9AE9-5FE42E4D8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50040" y="4606700"/>
            <a:ext cx="137376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9" name="Picture Placeholder 38" descr="Image Placeholder">
            <a:extLst>
              <a:ext uri="{FF2B5EF4-FFF2-40B4-BE49-F238E27FC236}">
                <a16:creationId xmlns:a16="http://schemas.microsoft.com/office/drawing/2014/main" xmlns="" id="{C4DE1128-B25F-4A3E-BEA2-5BC524E4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376083" y="4606700"/>
            <a:ext cx="137375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Hot air balloon">
            <a:extLst>
              <a:ext uri="{FF2B5EF4-FFF2-40B4-BE49-F238E27FC236}">
                <a16:creationId xmlns:a16="http://schemas.microsoft.com/office/drawing/2014/main" xmlns="" id="{3FD6733D-4645-4D83-867A-D0C33B13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40" y="1032210"/>
            <a:ext cx="367620" cy="621846"/>
          </a:xfrm>
          <a:prstGeom prst="rect">
            <a:avLst/>
          </a:prstGeom>
        </p:spPr>
      </p:pic>
      <p:grpSp>
        <p:nvGrpSpPr>
          <p:cNvPr id="3" name="Group 19" descr="Banting">
            <a:extLst>
              <a:ext uri="{FF2B5EF4-FFF2-40B4-BE49-F238E27FC236}">
                <a16:creationId xmlns:a16="http://schemas.microsoft.com/office/drawing/2014/main" xmlns="" id="{156ADDF8-883F-4327-B297-0EEEDF5B343B}"/>
              </a:ext>
            </a:extLst>
          </p:cNvPr>
          <p:cNvGrpSpPr/>
          <p:nvPr/>
        </p:nvGrpSpPr>
        <p:grpSpPr>
          <a:xfrm rot="-60000">
            <a:off x="6274751" y="-20091"/>
            <a:ext cx="4244451" cy="680187"/>
            <a:chOff x="7411964" y="186225"/>
            <a:chExt cx="4716055" cy="682236"/>
          </a:xfrm>
        </p:grpSpPr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xmlns="" id="{04DB5079-49E9-4288-8B98-CDF77071BE52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4949AF44-0A24-4DD1-AB80-B1F4EB512F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965C9CBD-F4FE-4915-89A1-D7E0918BB7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xmlns="" id="{3CABA8A6-2F5C-4B06-961B-AC01B5C62A21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F7F81090-D948-451F-8356-E47AD7F6F6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EA17E52-8246-4D59-86BC-A198A69040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xmlns="" id="{1D4F8018-13B4-4BDB-A979-17F04869D025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521F2882-402B-464C-A3EF-B0AD0DA6D3C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E5439496-AD3D-40C0-A6D5-927FBF029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xmlns="" id="{D9FF43F1-91FD-4413-AFDB-096D3DECEB0D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88194B91-7B33-4840-B920-5E050E037E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C2085E59-D8AA-49E1-9187-F7D4CA829A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696FC0D3-A654-4F34-A2B7-2925788722F0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ABDCF2E-95FE-4FCC-A37F-7DBA27D439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5574FECA-5C01-4012-9F5D-2C458E71D21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xmlns="" id="{4BA6F339-C8FA-467D-90B4-99A82AF6CF77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89CDBD60-0D3F-4B6E-A375-E60E42B3C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384AB849-F914-44EE-B35F-11E6789E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xmlns="" id="{252F3072-E9C3-4DF0-8B1E-D8557EBA3DF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62589079-D169-4B23-B2EF-E513A6FDF94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1999CEF6-0545-4DC0-B375-05F67C89A48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xmlns="" id="{F19607A8-A134-4E21-BAE8-FF021EF749F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0C02EE79-6463-4D53-93D3-DDAC6C3F2F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88A4530-3F9D-4AE7-98B5-5801B3978C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3A205BF9-384E-4F98-9EE6-19EF36804B64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7B4B1751-1C57-42D7-A0DF-03D0F49F13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1E21DBD-8A62-42D6-AE0F-E03902A443A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xmlns="" id="{55FB3AF0-EAA2-426B-BD49-F4A053F4CC0B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E1A355E1-2BEF-4B8E-A932-28FBBF0B9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6A67EDBC-A288-4501-8654-D1FD2D1319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41">
              <a:extLst>
                <a:ext uri="{FF2B5EF4-FFF2-40B4-BE49-F238E27FC236}">
                  <a16:creationId xmlns:a16="http://schemas.microsoft.com/office/drawing/2014/main" xmlns="" id="{A6D7529D-75CF-4861-860C-62DBD31ABA10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32A078C2-1B8E-4FDE-870F-D3B709D725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95306A5A-2C0A-4A3B-830B-80FAF552271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42">
              <a:extLst>
                <a:ext uri="{FF2B5EF4-FFF2-40B4-BE49-F238E27FC236}">
                  <a16:creationId xmlns:a16="http://schemas.microsoft.com/office/drawing/2014/main" xmlns="" id="{C1141326-16F7-4513-8C11-52ED1967FD8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68578AB2-172F-4625-ACA5-E57A73C3685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99ACC2F-4112-4075-9DE1-B19D7E931A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" name="Picture 4" descr="Dry trees with leaves blowing in the wind">
            <a:extLst>
              <a:ext uri="{FF2B5EF4-FFF2-40B4-BE49-F238E27FC236}">
                <a16:creationId xmlns:a16="http://schemas.microsoft.com/office/drawing/2014/main" xmlns="" id="{92FE3434-BC63-4F20-ABEF-4102C7275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8676" y="4447813"/>
            <a:ext cx="2154126" cy="2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127213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100" y="2781300"/>
            <a:ext cx="5832000" cy="2078700"/>
          </a:xfrm>
        </p:spPr>
        <p:txBody>
          <a:bodyPr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102" y="5076002"/>
            <a:ext cx="5831999" cy="10489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6CFE62-F1C8-4E59-8F99-0D04722B851E}"/>
              </a:ext>
            </a:extLst>
          </p:cNvPr>
          <p:cNvSpPr/>
          <p:nvPr/>
        </p:nvSpPr>
        <p:spPr>
          <a:xfrm>
            <a:off x="0" y="6674829"/>
            <a:ext cx="109728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B6C089-1AD0-4BAC-BA16-C013F5D65982}"/>
              </a:ext>
            </a:extLst>
          </p:cNvPr>
          <p:cNvSpPr/>
          <p:nvPr/>
        </p:nvSpPr>
        <p:spPr>
          <a:xfrm rot="5400000">
            <a:off x="7517881" y="3403081"/>
            <a:ext cx="6858001" cy="5184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ABDA9-56F0-4BD5-957A-9265E295E053}"/>
              </a:ext>
            </a:extLst>
          </p:cNvPr>
          <p:cNvSpPr/>
          <p:nvPr/>
        </p:nvSpPr>
        <p:spPr>
          <a:xfrm>
            <a:off x="0" y="4"/>
            <a:ext cx="109728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Birds on tree stump">
            <a:extLst>
              <a:ext uri="{FF2B5EF4-FFF2-40B4-BE49-F238E27FC236}">
                <a16:creationId xmlns:a16="http://schemas.microsoft.com/office/drawing/2014/main" xmlns="" id="{C8A90C74-5B47-4CE7-820B-219FDAF1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623"/>
            <a:ext cx="3401863" cy="3158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71C06E-7F98-4A1B-A1AC-579247DEFA9F}"/>
              </a:ext>
            </a:extLst>
          </p:cNvPr>
          <p:cNvSpPr/>
          <p:nvPr/>
        </p:nvSpPr>
        <p:spPr>
          <a:xfrm rot="5400000">
            <a:off x="-3402735" y="3402737"/>
            <a:ext cx="6858000" cy="5252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0632347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289" y="2336873"/>
            <a:ext cx="422852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13" y="2336873"/>
            <a:ext cx="423005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ndeer standing in front of mountain">
            <a:extLst>
              <a:ext uri="{FF2B5EF4-FFF2-40B4-BE49-F238E27FC236}">
                <a16:creationId xmlns:a16="http://schemas.microsoft.com/office/drawing/2014/main" xmlns="" id="{10AE261A-8203-4D00-A7B9-164D2FB59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863567"/>
            <a:ext cx="3306576" cy="5994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135" y="2781302"/>
            <a:ext cx="5832000" cy="2078699"/>
          </a:xfrm>
        </p:spPr>
        <p:txBody>
          <a:bodyPr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91135" y="5076000"/>
            <a:ext cx="5832000" cy="104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456153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295953"/>
      </p:ext>
    </p:extLst>
  </p:cSld>
  <p:clrMapOvr>
    <a:masterClrMapping/>
  </p:clrMapOvr>
  <p:transition spd="med">
    <p:fade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3600" y="1152000"/>
            <a:ext cx="4892400" cy="4971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2400" y="1152000"/>
            <a:ext cx="4892400" cy="4971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" y="359999"/>
            <a:ext cx="10141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32676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600" y="1152000"/>
            <a:ext cx="4892400" cy="324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3600" y="1656000"/>
            <a:ext cx="4892400" cy="446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02400" y="1152000"/>
            <a:ext cx="4892400" cy="324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02400" y="1656000"/>
            <a:ext cx="4892400" cy="446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593276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:a16="http://schemas.microsoft.com/office/drawing/2014/main" xmlns="" id="{1BE4DF55-2A9C-4006-B0A5-89FEC35E6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73371" y="4980273"/>
            <a:ext cx="1599431" cy="1877731"/>
          </a:xfrm>
          <a:prstGeom prst="rect">
            <a:avLst/>
          </a:prstGeom>
        </p:spPr>
      </p:pic>
      <p:grpSp>
        <p:nvGrpSpPr>
          <p:cNvPr id="4" name="Group 8" descr="Banting">
            <a:extLst>
              <a:ext uri="{FF2B5EF4-FFF2-40B4-BE49-F238E27FC236}">
                <a16:creationId xmlns:a16="http://schemas.microsoft.com/office/drawing/2014/main" xmlns="" id="{43B8051D-D107-4255-9DD8-82A933B74BCA}"/>
              </a:ext>
            </a:extLst>
          </p:cNvPr>
          <p:cNvGrpSpPr/>
          <p:nvPr/>
        </p:nvGrpSpPr>
        <p:grpSpPr>
          <a:xfrm>
            <a:off x="8713452" y="-1537"/>
            <a:ext cx="2259348" cy="555099"/>
            <a:chOff x="9681613" y="-1537"/>
            <a:chExt cx="2510387" cy="555099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xmlns="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xmlns="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xmlns="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xmlns="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xmlns="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xmlns="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xmlns="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xmlns="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xmlns="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xmlns="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9">
              <a:extLst>
                <a:ext uri="{FF2B5EF4-FFF2-40B4-BE49-F238E27FC236}">
                  <a16:creationId xmlns:a16="http://schemas.microsoft.com/office/drawing/2014/main" xmlns="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xmlns="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xmlns="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xmlns="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xmlns="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xmlns="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xmlns="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xmlns="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xmlns="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xmlns="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xmlns="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0">
              <a:extLst>
                <a:ext uri="{FF2B5EF4-FFF2-40B4-BE49-F238E27FC236}">
                  <a16:creationId xmlns:a16="http://schemas.microsoft.com/office/drawing/2014/main" xmlns="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xmlns="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xmlns="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xmlns="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83789772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26000" y="1244600"/>
            <a:ext cx="6922800" cy="4880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4000" y="3960000"/>
            <a:ext cx="32400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244600"/>
            <a:ext cx="3240000" cy="2515626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780791"/>
      </p:ext>
    </p:extLst>
  </p:cSld>
  <p:clrMapOvr>
    <a:masterClrMapping/>
  </p:clrMapOvr>
  <p:transition spd="med">
    <p:fade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25999" y="1308102"/>
            <a:ext cx="6922800" cy="4816837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1308102"/>
            <a:ext cx="3240000" cy="2452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414314F0-1149-47C5-A887-71C9333FAE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4000" y="3960000"/>
            <a:ext cx="32400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0143726"/>
      </p:ext>
    </p:extLst>
  </p:cSld>
  <p:clrMapOvr>
    <a:masterClrMapping/>
  </p:clrMapOvr>
  <p:transition spd="med"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88" y="753233"/>
            <a:ext cx="865247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717" y="2336877"/>
            <a:ext cx="4025094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290" y="3030012"/>
            <a:ext cx="4228521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8140" y="2336873"/>
            <a:ext cx="4026625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4712" y="3030012"/>
            <a:ext cx="4230053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utumn leaves">
            <a:extLst>
              <a:ext uri="{FF2B5EF4-FFF2-40B4-BE49-F238E27FC236}">
                <a16:creationId xmlns:a16="http://schemas.microsoft.com/office/drawing/2014/main" xmlns="" id="{1BE4DF55-2A9C-4006-B0A5-89FEC35E6E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73371" y="4980273"/>
            <a:ext cx="1599431" cy="1877731"/>
          </a:xfrm>
          <a:prstGeom prst="rect">
            <a:avLst/>
          </a:prstGeom>
        </p:spPr>
      </p:pic>
      <p:grpSp>
        <p:nvGrpSpPr>
          <p:cNvPr id="11" name="Group 10" descr="Banting">
            <a:extLst>
              <a:ext uri="{FF2B5EF4-FFF2-40B4-BE49-F238E27FC236}">
                <a16:creationId xmlns:a16="http://schemas.microsoft.com/office/drawing/2014/main" xmlns="" id="{43B8051D-D107-4255-9DD8-82A933B74BCA}"/>
              </a:ext>
            </a:extLst>
          </p:cNvPr>
          <p:cNvGrpSpPr/>
          <p:nvPr/>
        </p:nvGrpSpPr>
        <p:grpSpPr>
          <a:xfrm>
            <a:off x="8713452" y="-1537"/>
            <a:ext cx="2259348" cy="555099"/>
            <a:chOff x="9681613" y="-1537"/>
            <a:chExt cx="2510387" cy="5550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xmlns="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xmlns="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xmlns="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xmlns="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xmlns="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xmlns="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xmlns="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xmlns="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xmlns="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xmlns="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xmlns="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xmlns="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xmlns="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xmlns="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xmlns="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xmlns="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xmlns="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014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37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89" y="753227"/>
            <a:ext cx="8652473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262" y="2336877"/>
            <a:ext cx="5047503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91" y="2336876"/>
            <a:ext cx="341106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3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970240"/>
            <a:ext cx="9394031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245" y="1971234"/>
            <a:ext cx="14426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939403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527246" y="609600"/>
            <a:ext cx="14426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93" y="753228"/>
            <a:ext cx="8652471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1501" y="2336874"/>
            <a:ext cx="4883265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91" y="2336877"/>
            <a:ext cx="3488631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0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48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90" y="753228"/>
            <a:ext cx="8652475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90" y="2336873"/>
            <a:ext cx="86524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883" y="593619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290" y="5936192"/>
            <a:ext cx="6183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6512" y="753231"/>
            <a:ext cx="1038735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lipan-basmalah-jp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304288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3520" y="6492876"/>
            <a:ext cx="5533834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3888" y="6492876"/>
            <a:ext cx="43891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86400" y="6492876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0"/>
            <a:ext cx="5486400" cy="1828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8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8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7772400" y="0"/>
            <a:ext cx="3200400" cy="304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0480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ওযু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শব্দের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অর্থ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কি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?</a:t>
            </a:r>
            <a:endParaRPr lang="en-US" sz="72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ওযু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বলতে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কি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বুঝ</a:t>
            </a:r>
            <a:r>
              <a:rPr lang="en-US" sz="7200" b="1" dirty="0" smtClean="0">
                <a:latin typeface="NikoshBAN"/>
              </a:rPr>
              <a:t>?</a:t>
            </a:r>
            <a:endParaRPr lang="en-US" sz="7200" b="1" dirty="0"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1"/>
            <a:ext cx="2409350" cy="228599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200" y="6629400"/>
            <a:ext cx="5349240" cy="2286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287000" y="6553201"/>
            <a:ext cx="685800" cy="304799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11</a:t>
            </a:fld>
            <a:endParaRPr lang="en-US" b="1"/>
          </a:p>
        </p:txBody>
      </p:sp>
      <p:sp>
        <p:nvSpPr>
          <p:cNvPr id="16" name="Round Diagonal Corner Rectangle 15"/>
          <p:cNvSpPr/>
          <p:nvPr/>
        </p:nvSpPr>
        <p:spPr>
          <a:xfrm>
            <a:off x="0" y="0"/>
            <a:ext cx="10972800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ওযুর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গুরুত্ব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প্রয়োজনীয়তা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219200"/>
            <a:ext cx="10972800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ওযুর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গুরুত্ব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প্রয়োজনীয়তা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সম্পর্কে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পবিত্র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কুরআনে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আল্লাহ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তায়ালা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বলেন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------ </a:t>
            </a:r>
            <a:endParaRPr lang="en-US" sz="4000" dirty="0">
              <a:solidFill>
                <a:srgbClr val="660033"/>
              </a:solidFill>
              <a:latin typeface="NikoshBAN"/>
            </a:endParaRPr>
          </a:p>
        </p:txBody>
      </p:sp>
      <p:pic>
        <p:nvPicPr>
          <p:cNvPr id="8" name="Picture 7" descr="20210731_211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10972800" cy="35814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B2F2342C-53C2-4338-A2A4-AEA815B80BDC}"/>
              </a:ext>
            </a:extLst>
          </p:cNvPr>
          <p:cNvSpPr/>
          <p:nvPr/>
        </p:nvSpPr>
        <p:spPr>
          <a:xfrm>
            <a:off x="0" y="1447800"/>
            <a:ext cx="10972800" cy="5410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4400" dirty="0" smtClean="0">
                <a:solidFill>
                  <a:srgbClr val="33660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latin typeface="NikoshBAN"/>
              </a:rPr>
              <a:t>অর্থা</a:t>
            </a:r>
            <a:r>
              <a:rPr lang="en-US" sz="4400" dirty="0" smtClean="0">
                <a:solidFill>
                  <a:srgbClr val="336600"/>
                </a:solidFill>
                <a:latin typeface="NikoshBAN"/>
              </a:rPr>
              <a:t>ৎ </a:t>
            </a:r>
            <a:r>
              <a:rPr lang="as-IN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“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ইমানদারেরা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যখন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তোমরা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নামাযের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জন্য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দাঁড়াবে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তাঁর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আগে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নিজেদের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মুখমণ্ডল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ধুয়ে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নেবে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তোমাদের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দুই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হাত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কনুই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পর্যন্ত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ধুয়ে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নেবে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মাথা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মাসেহ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করবে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এবং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উভয়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গিরাসহ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ধুয়ে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নেবে</a:t>
            </a:r>
            <a:r>
              <a:rPr lang="en-US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।</a:t>
            </a:r>
            <a:r>
              <a:rPr lang="as-IN" sz="44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”</a:t>
            </a:r>
            <a:endParaRPr lang="en-US" sz="44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as-IN" sz="3600" dirty="0" smtClean="0">
                <a:solidFill>
                  <a:srgbClr val="336600"/>
                </a:solidFill>
                <a:latin typeface="NikoshBAN"/>
              </a:rPr>
              <a:t>(সূরা আল-ম</a:t>
            </a:r>
            <a:r>
              <a:rPr lang="en-US" sz="3600" dirty="0" err="1" smtClean="0">
                <a:solidFill>
                  <a:srgbClr val="336600"/>
                </a:solidFill>
                <a:latin typeface="NikoshBAN"/>
              </a:rPr>
              <a:t>ায়িদা</a:t>
            </a:r>
            <a:r>
              <a:rPr lang="as-IN" sz="3600" dirty="0" smtClean="0">
                <a:solidFill>
                  <a:srgbClr val="336600"/>
                </a:solidFill>
                <a:latin typeface="NikoshBAN"/>
              </a:rPr>
              <a:t>, আয়াত : </a:t>
            </a:r>
            <a:r>
              <a:rPr lang="en-US" sz="3600" dirty="0" smtClean="0">
                <a:solidFill>
                  <a:srgbClr val="336600"/>
                </a:solidFill>
                <a:latin typeface="NikoshBAN"/>
              </a:rPr>
              <a:t>৬</a:t>
            </a:r>
            <a:r>
              <a:rPr lang="as-IN" sz="3600" dirty="0" smtClean="0">
                <a:solidFill>
                  <a:srgbClr val="336600"/>
                </a:solidFill>
                <a:latin typeface="NikoshBAN"/>
              </a:rPr>
              <a:t>)</a:t>
            </a:r>
            <a:r>
              <a:rPr lang="en-US" sz="3600" dirty="0" smtClean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   </a:t>
            </a:r>
            <a:endParaRPr lang="en-US" sz="3600" dirty="0">
              <a:ln w="0"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057400" cy="3048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4960" y="6492876"/>
            <a:ext cx="557784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8846" y="0"/>
            <a:ext cx="700415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গুরুত্ব সমূহ-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9666" y="1106269"/>
            <a:ext cx="1103675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প্রফুল্ল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9667" y="1868269"/>
            <a:ext cx="1103675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শরিরের অঙ্গ প্রতঙ্গ গুলো সতেজ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9667" y="2590800"/>
            <a:ext cx="110367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ইবাদতে একাগ্রতা আসে।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6200" y="3316069"/>
            <a:ext cx="110367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ওযু পরিপূর্ণ হলে নামায পরিশুদ্ধ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63954" y="4038600"/>
            <a:ext cx="1103675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ওযুর ফলে কেয়ামতের দিন নবী (সা:) এর উম্মতের মুখমন্ডল ও হাত পা উজ্জ্বলতায় ঝকঝক করবে।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1" y="5352871"/>
            <a:ext cx="110785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মুক্তাদি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পরিশুদ্ধ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48600" y="6492875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83594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248400"/>
            <a:ext cx="838200" cy="609600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5" name="Picture 4" descr="oj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6" name="Picture 5" descr="oju-B201709191339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972800" cy="6858000"/>
          </a:xfrm>
          <a:prstGeom prst="rect">
            <a:avLst/>
          </a:prstGeom>
        </p:spPr>
      </p:pic>
      <p:pic>
        <p:nvPicPr>
          <p:cNvPr id="7" name="Picture 6" descr="ojur por d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10972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53000" y="6629400"/>
            <a:ext cx="5349240" cy="2286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210800" y="6400800"/>
            <a:ext cx="762000" cy="457200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14</a:t>
            </a:fld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48800" y="487703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6" name="Rounded Rectangle 15"/>
          <p:cNvSpPr/>
          <p:nvPr/>
        </p:nvSpPr>
        <p:spPr>
          <a:xfrm>
            <a:off x="2438400" y="0"/>
            <a:ext cx="65532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ওজুর</a:t>
            </a:r>
            <a:r>
              <a:rPr lang="en-US" sz="7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7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48600" y="6492875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83594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7000" y="6248400"/>
            <a:ext cx="6858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1" y="1295400"/>
            <a:ext cx="3886200" cy="2427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20" t="8539"/>
          <a:stretch/>
        </p:blipFill>
        <p:spPr>
          <a:xfrm>
            <a:off x="7086600" y="4648200"/>
            <a:ext cx="388620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06"/>
          <a:stretch/>
        </p:blipFill>
        <p:spPr>
          <a:xfrm>
            <a:off x="0" y="3124200"/>
            <a:ext cx="41148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486400"/>
            <a:ext cx="6781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.৪।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তিনবার ভালো করে নাক পরিষ্কার করা।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886200"/>
            <a:ext cx="59436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তিনবার কুলি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1" y="0"/>
            <a:ext cx="5105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প্রবিত্রতা অর্জনের  নিয়ত করে বিসমিল্লাহ পড়া।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7" b="19542"/>
          <a:stretch/>
        </p:blipFill>
        <p:spPr>
          <a:xfrm>
            <a:off x="1" y="0"/>
            <a:ext cx="5714999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0" y="2362200"/>
            <a:ext cx="67818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 হাতের কব্জি পর্যন্ত ধৌত করা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48600" y="6492875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83594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7000" y="6324600"/>
            <a:ext cx="685800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" r="3247" b="6228"/>
          <a:stretch/>
        </p:blipFill>
        <p:spPr>
          <a:xfrm>
            <a:off x="5257800" y="0"/>
            <a:ext cx="5361374" cy="421297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25"/>
          <a:stretch/>
        </p:blipFill>
        <p:spPr>
          <a:xfrm>
            <a:off x="1035883" y="0"/>
            <a:ext cx="5364917" cy="42129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0"/>
            <a:ext cx="5361374" cy="42129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0"/>
            <a:ext cx="5361374" cy="42129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487680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১.মুখমন্ডল একবার ধৌত করা।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2440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.মাথার এক-চতুর্থাংশ একবার মাসেহ করা।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95300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২.উভয় হাত কনুইসহ একবার ধোয়া।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4495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.উভয় পা গিরাসহ একবার ধোয়া।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4648200"/>
            <a:ext cx="1097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ওযুর ফরজ চারটি। এ চারটির মধ্যে কোনো একটি বাদ পড়লে ওযু হবে না।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9260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2080" y="6492876"/>
            <a:ext cx="576072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32-Point Star 15"/>
          <p:cNvSpPr/>
          <p:nvPr/>
        </p:nvSpPr>
        <p:spPr>
          <a:xfrm>
            <a:off x="762000" y="2438400"/>
            <a:ext cx="9372600" cy="2286000"/>
          </a:xfrm>
          <a:prstGeom prst="star32">
            <a:avLst>
              <a:gd name="adj" fmla="val 3835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3300"/>
                </a:solidFill>
                <a:latin typeface="NikoshBAN"/>
              </a:rPr>
              <a:t>ওজুর</a:t>
            </a:r>
            <a:r>
              <a:rPr lang="en-US" sz="6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003300"/>
                </a:solidFill>
                <a:latin typeface="NikoshBAN"/>
              </a:rPr>
              <a:t>ফরজ</a:t>
            </a:r>
            <a:r>
              <a:rPr lang="en-US" sz="6600" b="1" dirty="0" smtClean="0">
                <a:solidFill>
                  <a:srgbClr val="003300"/>
                </a:solidFill>
                <a:latin typeface="NikoshBAN"/>
              </a:rPr>
              <a:t>    </a:t>
            </a:r>
            <a:endParaRPr lang="en-US" sz="6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0"/>
            <a:ext cx="4800600" cy="1828800"/>
          </a:xfrm>
          <a:prstGeom prst="cloudCallout">
            <a:avLst>
              <a:gd name="adj1" fmla="val 23359"/>
              <a:gd name="adj2" fmla="val 84451"/>
            </a:avLst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00"/>
                </a:solidFill>
                <a:latin typeface="NikoshBAN"/>
              </a:rPr>
              <a:t>মুখমণ্ডল</a:t>
            </a:r>
            <a:r>
              <a:rPr lang="en-US" sz="40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/>
              </a:rPr>
              <a:t>ধৌত</a:t>
            </a:r>
            <a:r>
              <a:rPr lang="en-US" sz="40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000" dirty="0" smtClean="0">
                <a:solidFill>
                  <a:srgbClr val="003300"/>
                </a:solidFill>
                <a:latin typeface="NikoshBAN"/>
              </a:rPr>
              <a:t>   </a:t>
            </a:r>
            <a:endParaRPr lang="en-US" sz="4000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0" y="5181600"/>
            <a:ext cx="5181600" cy="1676400"/>
          </a:xfrm>
          <a:prstGeom prst="cloudCallout">
            <a:avLst>
              <a:gd name="adj1" fmla="val 15414"/>
              <a:gd name="adj2" fmla="val -79558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33300"/>
                </a:solidFill>
                <a:latin typeface="NikoshBAN"/>
              </a:rPr>
              <a:t>উভয়</a:t>
            </a:r>
            <a:r>
              <a:rPr lang="en-US" sz="40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33300"/>
                </a:solidFill>
                <a:latin typeface="NikoshBAN"/>
              </a:rPr>
              <a:t>পা</a:t>
            </a:r>
            <a:r>
              <a:rPr lang="en-US" sz="40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33300"/>
                </a:solidFill>
                <a:latin typeface="NikoshBAN"/>
              </a:rPr>
              <a:t>গিরাসহ</a:t>
            </a:r>
            <a:r>
              <a:rPr lang="en-US" sz="40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333300"/>
                </a:solidFill>
                <a:latin typeface="NikoshBAN"/>
              </a:rPr>
              <a:t>ধোয়া</a:t>
            </a:r>
            <a:r>
              <a:rPr lang="en-US" sz="4000" dirty="0" smtClean="0">
                <a:solidFill>
                  <a:srgbClr val="333300"/>
                </a:solidFill>
                <a:latin typeface="NikoshBAN"/>
              </a:rPr>
              <a:t>     </a:t>
            </a:r>
            <a:endParaRPr lang="en-US" sz="4000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638800" y="4953000"/>
            <a:ext cx="5334000" cy="1905000"/>
          </a:xfrm>
          <a:prstGeom prst="cloudCallout">
            <a:avLst>
              <a:gd name="adj1" fmla="val -31225"/>
              <a:gd name="adj2" fmla="val -61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মাথার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এক-চতুর্থাংশ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মাসেহ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   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953000" y="0"/>
            <a:ext cx="6019799" cy="1905000"/>
          </a:xfrm>
          <a:prstGeom prst="cloudCallout">
            <a:avLst>
              <a:gd name="adj1" fmla="val -19718"/>
              <a:gd name="adj2" fmla="val 71920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উভয়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হাতের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কনুইসহ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/>
              </a:rPr>
              <a:t>ধোয়া</a:t>
            </a:r>
            <a:r>
              <a:rPr lang="en-US" sz="4000" dirty="0" smtClean="0">
                <a:solidFill>
                  <a:srgbClr val="660033"/>
                </a:solidFill>
                <a:latin typeface="NikoshBAN"/>
              </a:rPr>
              <a:t>   </a:t>
            </a:r>
            <a:endParaRPr lang="en-US" sz="4000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56032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4960" y="6492876"/>
            <a:ext cx="557784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6696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Horizontal Scroll 18"/>
          <p:cNvSpPr/>
          <p:nvPr/>
        </p:nvSpPr>
        <p:spPr>
          <a:xfrm>
            <a:off x="228600" y="4343400"/>
            <a:ext cx="4953000" cy="2133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মুখমন্ডল পরিপূর্ণ ধৌত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52578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o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Horizontal Scroll 14"/>
          <p:cNvSpPr/>
          <p:nvPr/>
        </p:nvSpPr>
        <p:spPr>
          <a:xfrm>
            <a:off x="5867400" y="4343400"/>
            <a:ext cx="4800600" cy="2133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 হাত কনূই পর্যন্ত ধৌত করা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9260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7840" y="6492876"/>
            <a:ext cx="539496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0" y="3657600"/>
            <a:ext cx="5257800" cy="3048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মাথার এক চতুর্থাংশ মাসেহ করা  (ভেজা হাত মাথায় বুলানো)</a:t>
            </a:r>
            <a:endParaRPr lang="en-US" sz="3600" dirty="0">
              <a:solidFill>
                <a:srgbClr val="003300"/>
              </a:solidFill>
            </a:endParaRPr>
          </a:p>
        </p:txBody>
      </p:sp>
      <p:pic>
        <p:nvPicPr>
          <p:cNvPr id="10" name="Picture 9" descr="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78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Horizontal Scroll 11"/>
          <p:cNvSpPr/>
          <p:nvPr/>
        </p:nvSpPr>
        <p:spPr>
          <a:xfrm>
            <a:off x="5486400" y="3581400"/>
            <a:ext cx="5486400" cy="3048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পায়ের টাকনু পর্যন্ত উত্তম রুপে ধৌত করা। 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0"/>
            <a:ext cx="55626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56032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4960" y="6492876"/>
            <a:ext cx="557784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24-Point Star 14"/>
          <p:cNvSpPr/>
          <p:nvPr/>
        </p:nvSpPr>
        <p:spPr>
          <a:xfrm>
            <a:off x="381000" y="3177881"/>
            <a:ext cx="1989163" cy="1698919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b="1" dirty="0">
                <a:solidFill>
                  <a:srgbClr val="FFFF00"/>
                </a:solidFill>
                <a:latin typeface="+mj-lt"/>
                <a:cs typeface="+mj-cs"/>
              </a:rPr>
              <a:t> </a:t>
            </a:r>
            <a:endParaRPr lang="en-US" b="1" dirty="0">
              <a:solidFill>
                <a:srgbClr val="FFFF00"/>
              </a:solidFill>
              <a:latin typeface="+mj-lt"/>
              <a:cs typeface="+mj-cs"/>
            </a:endParaRPr>
          </a:p>
        </p:txBody>
      </p:sp>
      <p:sp>
        <p:nvSpPr>
          <p:cNvPr id="16" name="24-Point Star 15"/>
          <p:cNvSpPr/>
          <p:nvPr/>
        </p:nvSpPr>
        <p:spPr>
          <a:xfrm>
            <a:off x="3293380" y="3139440"/>
            <a:ext cx="1905000" cy="173736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5993808" y="3139440"/>
            <a:ext cx="2057400" cy="173736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8666970" y="3118776"/>
            <a:ext cx="2133600" cy="173736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b="1" dirty="0">
              <a:solidFill>
                <a:srgbClr val="FFFF00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16"/>
          <a:stretch/>
        </p:blipFill>
        <p:spPr>
          <a:xfrm>
            <a:off x="0" y="1078229"/>
            <a:ext cx="5334000" cy="4636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Round Same Side Corner Rectangle 12"/>
          <p:cNvSpPr/>
          <p:nvPr/>
        </p:nvSpPr>
        <p:spPr>
          <a:xfrm>
            <a:off x="0" y="5867400"/>
            <a:ext cx="5334000" cy="9906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পায়খানা-প্রস্রাব করলে বা ঐ পথ দিয়ে কিছু বের হলে</a:t>
            </a:r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2057400" y="0"/>
            <a:ext cx="6629400" cy="914400"/>
          </a:xfrm>
          <a:prstGeom prst="round2Same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ওযু ভঙ্গের কারণ</a:t>
            </a:r>
            <a:endParaRPr lang="en-US" sz="6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1" y="1071421"/>
            <a:ext cx="5486400" cy="46435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5486400" y="5867400"/>
            <a:ext cx="5486400" cy="99060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শরীর থেকে রক্ত, পুঁজ গড়িয়ে পড়লে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3464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3520" y="6477001"/>
            <a:ext cx="557784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5334000" cy="5277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867401" y="5486400"/>
            <a:ext cx="5105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থুথুর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 কাশির সাথে </a:t>
            </a: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বেশি রক্ত এলে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86400" cy="52453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2" name="Rounded Rectangle 31"/>
          <p:cNvSpPr/>
          <p:nvPr/>
        </p:nvSpPr>
        <p:spPr>
          <a:xfrm>
            <a:off x="0" y="5410200"/>
            <a:ext cx="54102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মুখভর্তি বমি হলে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6492875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83594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4600" y="6172200"/>
            <a:ext cx="838200" cy="685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10200" cy="502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486400" y="0"/>
            <a:ext cx="5486400" cy="5029200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1143000" y="5334000"/>
            <a:ext cx="8612911" cy="1066800"/>
          </a:xfrm>
          <a:prstGeom prst="round2SameRect">
            <a:avLst>
              <a:gd name="adj1" fmla="val 16667"/>
              <a:gd name="adj2" fmla="val 499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হেলান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ঘুমানো</a:t>
            </a:r>
            <a:r>
              <a:rPr lang="en-US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492875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83594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87000" y="6324600"/>
            <a:ext cx="685800" cy="533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6172200" y="5257800"/>
            <a:ext cx="4461166" cy="99074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পাগল হয়ে গেলে</a:t>
            </a:r>
            <a:endParaRPr lang="en-US" sz="40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257800"/>
            <a:ext cx="4267200" cy="990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বেহুশ</a:t>
            </a:r>
            <a:r>
              <a:rPr lang="en-US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1" y="0"/>
            <a:ext cx="5410200" cy="5040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10200" cy="506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6492875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83594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07353" y="6309380"/>
            <a:ext cx="865447" cy="5486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01"/>
          <a:stretch/>
        </p:blipFill>
        <p:spPr>
          <a:xfrm>
            <a:off x="5562600" y="0"/>
            <a:ext cx="5410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10200" cy="519898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85800" y="5410200"/>
            <a:ext cx="42672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নেশাগ্রস্ত </a:t>
            </a:r>
            <a:r>
              <a:rPr lang="bn-BD" sz="40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হলে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5410200"/>
            <a:ext cx="53340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নামাজে</a:t>
            </a:r>
            <a:r>
              <a:rPr lang="en-US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অট্টহাসি</a:t>
            </a:r>
            <a:r>
              <a:rPr lang="en-US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7840" y="6492876"/>
            <a:ext cx="539496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914401"/>
            <a:ext cx="2927033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291840" y="0"/>
            <a:ext cx="393192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কাজঃ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00400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ওযুর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ফরজগুলো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বর্ণনা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07340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ওযু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ভঙ্গের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পাঁচটি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কারণ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লিখ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3520" y="6492876"/>
            <a:ext cx="566928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651760" y="76200"/>
            <a:ext cx="530352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31" y="76200"/>
            <a:ext cx="2754629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১)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ওযু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কোন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ভাষার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শব্দ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?</a:t>
            </a:r>
            <a:endParaRPr lang="en-US" sz="54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আরবি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ফারসি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উর্দু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209800"/>
            <a:ext cx="1054445" cy="76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403860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২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)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ওযু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শব্দের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অর্থ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---- </a:t>
            </a:r>
            <a:endParaRPr lang="en-US" sz="54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29200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পরিস্কার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স্বচ্ছ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ঘ)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867400"/>
            <a:ext cx="1143000" cy="825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56032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August 1,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60720" y="6492876"/>
            <a:ext cx="521208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27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/>
              </a:rPr>
              <a:t>৩) </a:t>
            </a:r>
            <a:r>
              <a:rPr lang="en-US" sz="4800" b="1" dirty="0" err="1" smtClean="0">
                <a:latin typeface="NikoshBAN"/>
              </a:rPr>
              <a:t>ওযুর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ফরজ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কয়টি</a:t>
            </a:r>
            <a:r>
              <a:rPr lang="en-US" sz="4800" b="1" dirty="0" smtClean="0">
                <a:latin typeface="NikoshBAN"/>
              </a:rPr>
              <a:t>? </a:t>
            </a:r>
            <a:endParaRPr lang="en-US" sz="48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ক)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৩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টি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        খ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)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৪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টি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গ)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৫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টি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            ঘ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)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৬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টি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219200"/>
            <a:ext cx="1159887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0" y="349775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/>
              </a:rPr>
              <a:t>৪) </a:t>
            </a:r>
            <a:r>
              <a:rPr lang="en-US" sz="4800" b="1" dirty="0" err="1" smtClean="0">
                <a:latin typeface="NikoshBAN" panose="02000000000000000000" pitchFamily="2" charset="0"/>
              </a:rPr>
              <a:t>ওজু</a:t>
            </a:r>
            <a:r>
              <a:rPr lang="en-US" sz="4800" b="1" dirty="0" smtClean="0"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</a:rPr>
              <a:t>করার</a:t>
            </a:r>
            <a:r>
              <a:rPr lang="en-US" sz="4800" b="1" dirty="0" smtClean="0"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</a:rPr>
              <a:t>শুরুতে</a:t>
            </a:r>
            <a:r>
              <a:rPr lang="en-US" sz="4800" b="1" dirty="0" smtClean="0"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</a:rPr>
              <a:t>পড়তে</a:t>
            </a:r>
            <a:r>
              <a:rPr lang="en-US" sz="4800" b="1" dirty="0" smtClean="0">
                <a:latin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</a:rPr>
              <a:t> ----- </a:t>
            </a:r>
            <a:r>
              <a:rPr lang="en-US" sz="4800" b="1" dirty="0" smtClean="0">
                <a:latin typeface="NikoshBAN"/>
              </a:rPr>
              <a:t>   </a:t>
            </a:r>
            <a:endParaRPr lang="en-US" sz="4800" b="1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2440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ক)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বিসমিল্লাহ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খ)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আলহামদুলিল্লাহ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</a:p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গ)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সুবাহানাল্লাহ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       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ঘ) 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আসতাগফিরুল্লাহ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10" name="Picture 9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724400"/>
            <a:ext cx="1143000" cy="825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56032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60720" y="6492876"/>
            <a:ext cx="521208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188720" y="0"/>
            <a:ext cx="877824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0734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হাদিসের আলোকে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8827477" cy="34774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56032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4960" y="6492876"/>
            <a:ext cx="557784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/>
              </a:rPr>
              <a:t>আল্লাহ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BAN"/>
              </a:rPr>
              <a:t>হাফেজ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0" y="2057400"/>
            <a:ext cx="2521776" cy="1630826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933352" y="2157759"/>
            <a:ext cx="2476848" cy="1576041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20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5646279" y="2120531"/>
            <a:ext cx="2430921" cy="153706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20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8444642" y="2133600"/>
            <a:ext cx="2528158" cy="1576041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56032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86400" y="6492876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893788"/>
            <a:ext cx="6035039" cy="2507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2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5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  <a:latin typeface="NikoshBAN"/>
              </a:rPr>
              <a:t>পরিচিতি</a:t>
            </a:r>
            <a:endParaRPr lang="en-US" sz="54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886200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ষষ্ঠ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  </a:t>
            </a:r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পাঠ-৪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916091" y="5218509"/>
            <a:ext cx="2513805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227399" y="5212001"/>
            <a:ext cx="2515393" cy="161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55"/>
          <a:stretch/>
        </p:blipFill>
        <p:spPr bwMode="auto">
          <a:xfrm>
            <a:off x="7772400" y="762000"/>
            <a:ext cx="2560320" cy="2686756"/>
          </a:xfrm>
          <a:prstGeom prst="roundRect">
            <a:avLst>
              <a:gd name="adj" fmla="val 161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cxnSp>
        <p:nvCxnSpPr>
          <p:cNvPr id="22" name="Straight Connector 21"/>
          <p:cNvCxnSpPr/>
          <p:nvPr/>
        </p:nvCxnSpPr>
        <p:spPr>
          <a:xfrm rot="5400000">
            <a:off x="5068491" y="5218509"/>
            <a:ext cx="2513805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os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133600" cy="2457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7" name="Picture 16" descr="20210321_085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0"/>
            <a:ext cx="2590800" cy="2590800"/>
          </a:xfrm>
          <a:prstGeom prst="roundRect">
            <a:avLst>
              <a:gd name="adj" fmla="val 110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Sunday, August 1,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86400" y="6492876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দ্বারা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বুঝানো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হচ্ছে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?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বল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।   </a:t>
            </a:r>
            <a:endParaRPr lang="en-US" sz="96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15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1" y="0"/>
            <a:ext cx="5181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16"/>
          <a:stretch/>
        </p:blipFill>
        <p:spPr>
          <a:xfrm>
            <a:off x="5715001" y="3505199"/>
            <a:ext cx="5257800" cy="335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3505201"/>
            <a:ext cx="5638800" cy="3352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1"/>
            <a:ext cx="246888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4960" y="6477001"/>
            <a:ext cx="557784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5690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0" y="0"/>
            <a:ext cx="10972800" cy="365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এই</a:t>
            </a:r>
            <a:r>
              <a:rPr lang="en-US" sz="100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00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চিত্রগুলোর</a:t>
            </a:r>
            <a:r>
              <a:rPr lang="en-US" sz="100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00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সম্মিলিত</a:t>
            </a:r>
            <a:r>
              <a:rPr lang="en-US" sz="100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00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নাম</a:t>
            </a:r>
            <a:r>
              <a:rPr lang="en-US" sz="100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100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</a:t>
            </a:r>
            <a:r>
              <a:rPr lang="en-US" sz="100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 </a:t>
            </a:r>
            <a:endParaRPr lang="en-US" sz="100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0" y="3733800"/>
            <a:ext cx="10972800" cy="3124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ওযু</a:t>
            </a:r>
            <a:r>
              <a:rPr lang="en-US" sz="20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</a:t>
            </a:r>
            <a:endParaRPr lang="en-US" sz="20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6"/>
            <a:ext cx="265176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9120" y="6553201"/>
            <a:ext cx="658368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0"/>
            <a:ext cx="10972800" cy="22860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আজকের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পাঠ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endParaRPr lang="en-US" sz="9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0" y="2362200"/>
            <a:ext cx="10972800" cy="44958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ওযু</a:t>
            </a:r>
            <a:r>
              <a:rPr lang="en-US" sz="25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  </a:t>
            </a:r>
            <a:endParaRPr lang="en-US" sz="25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0" y="1828800"/>
            <a:ext cx="10972800" cy="5029200"/>
          </a:xfrm>
          <a:prstGeom prst="horizontalScroll">
            <a:avLst>
              <a:gd name="adj" fmla="val 129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ওযুর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ফরজসমুহ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ভঙ্গের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56032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Sunday, August 1,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3520" y="6492876"/>
            <a:ext cx="566928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492876"/>
            <a:ext cx="914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0"/>
            <a:ext cx="51101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762000"/>
            <a:ext cx="9677400" cy="1524000"/>
          </a:xfrm>
          <a:prstGeom prst="wave">
            <a:avLst>
              <a:gd name="adj1" fmla="val 12500"/>
              <a:gd name="adj2" fmla="val -275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800" b="1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----- </a:t>
            </a:r>
            <a:endParaRPr lang="bn-BD" sz="4800" b="1" dirty="0" smtClean="0">
              <a:ln w="11430"/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Sunday, August 1,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629400"/>
            <a:ext cx="5349240" cy="2286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287000" y="6629400"/>
            <a:ext cx="685800" cy="228600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8</a:t>
            </a:fld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4724401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572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53" r="44045"/>
          <a:stretch/>
        </p:blipFill>
        <p:spPr>
          <a:xfrm>
            <a:off x="6324601" y="4800600"/>
            <a:ext cx="4648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ounded Rectangular Callout 27"/>
          <p:cNvSpPr/>
          <p:nvPr/>
        </p:nvSpPr>
        <p:spPr>
          <a:xfrm>
            <a:off x="2590800" y="1524000"/>
            <a:ext cx="2667000" cy="1143000"/>
          </a:xfrm>
          <a:prstGeom prst="wedgeRoundRectCallout">
            <a:avLst>
              <a:gd name="adj1" fmla="val 74316"/>
              <a:gd name="adj2" fmla="val 6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5562600" y="3505200"/>
            <a:ext cx="2819400" cy="1143000"/>
          </a:xfrm>
          <a:prstGeom prst="wedgeRoundRectCallout">
            <a:avLst>
              <a:gd name="adj1" fmla="val -71345"/>
              <a:gd name="adj2" fmla="val 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3124200" y="5715000"/>
            <a:ext cx="2057400" cy="1143000"/>
          </a:xfrm>
          <a:prstGeom prst="wedgeRoundRectCallout">
            <a:avLst>
              <a:gd name="adj1" fmla="val 74316"/>
              <a:gd name="adj2" fmla="val 97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2" r="27273" b="14913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76200"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482" y="6356351"/>
            <a:ext cx="2948941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Sunday, August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1482" y="6356351"/>
            <a:ext cx="2606040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37582" y="6356351"/>
            <a:ext cx="2948941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4267200"/>
            <a:ext cx="10972800" cy="25908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শরীয়তের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অঙ্গপ্রত্যঙ্গ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6871</TotalTime>
  <Words>959</Words>
  <Application>Microsoft Office PowerPoint</Application>
  <PresentationFormat>Custom</PresentationFormat>
  <Paragraphs>193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3_Berlin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629</cp:revision>
  <dcterms:created xsi:type="dcterms:W3CDTF">2006-08-16T00:00:00Z</dcterms:created>
  <dcterms:modified xsi:type="dcterms:W3CDTF">2021-08-01T15:01:56Z</dcterms:modified>
</cp:coreProperties>
</file>