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0" r:id="rId6"/>
    <p:sldId id="289" r:id="rId7"/>
    <p:sldId id="262" r:id="rId8"/>
    <p:sldId id="263" r:id="rId9"/>
    <p:sldId id="264" r:id="rId10"/>
    <p:sldId id="279" r:id="rId11"/>
    <p:sldId id="280" r:id="rId12"/>
    <p:sldId id="265" r:id="rId13"/>
    <p:sldId id="281" r:id="rId14"/>
    <p:sldId id="282" r:id="rId15"/>
    <p:sldId id="277" r:id="rId16"/>
    <p:sldId id="278" r:id="rId17"/>
    <p:sldId id="285" r:id="rId18"/>
    <p:sldId id="283" r:id="rId19"/>
    <p:sldId id="284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vQZ2GbGJT5rcHg8k12Ytg==" hashData="YjgcI0si33qrkV6U1+60BkkfQb5Mo9B/6mg8h7qDqswoDhIbLfgvW5d6wy4YaPD8s6XkG0lkUddD53VI3nQTM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B9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6838E-A94C-45BD-B684-E92AAB3EE55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8CBFE6-C824-4AA5-B239-8DAAA8763E46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দুর্যোগ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(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বন্যা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ঘূর্ণিঝড়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,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জলোচ্ছ্বাস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,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আগুন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লাগা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) ও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এসব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দুর্যোগের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কারণ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dirty="0">
            <a:solidFill>
              <a:schemeClr val="tx1"/>
            </a:solidFill>
          </a:endParaRPr>
        </a:p>
      </dgm:t>
    </dgm:pt>
    <dgm:pt modelId="{AA775957-8576-454B-A890-9D1C6365E3CF}" type="parTrans" cxnId="{4CC00551-4C9B-4212-A375-701A1057D360}">
      <dgm:prSet/>
      <dgm:spPr/>
      <dgm:t>
        <a:bodyPr/>
        <a:lstStyle/>
        <a:p>
          <a:endParaRPr lang="en-US"/>
        </a:p>
      </dgm:t>
    </dgm:pt>
    <dgm:pt modelId="{0C3BD405-5D0F-413A-B357-F32F4831349D}" type="sibTrans" cxnId="{4CC00551-4C9B-4212-A375-701A1057D360}">
      <dgm:prSet/>
      <dgm:spPr/>
      <dgm:t>
        <a:bodyPr/>
        <a:lstStyle/>
        <a:p>
          <a:endParaRPr lang="en-US"/>
        </a:p>
      </dgm:t>
    </dgm:pt>
    <dgm:pt modelId="{5D267227-BE42-4811-A88E-AB71FC9CB759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জীবনে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এসব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দুর্যোগের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প্রভাব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বর্ণনা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dirty="0">
            <a:solidFill>
              <a:schemeClr val="tx1"/>
            </a:solidFill>
          </a:endParaRPr>
        </a:p>
      </dgm:t>
    </dgm:pt>
    <dgm:pt modelId="{991EB0BC-FD54-458A-884B-C9EAA822AD87}" type="parTrans" cxnId="{55B28DCB-129F-46BE-8737-2F628B7932D6}">
      <dgm:prSet/>
      <dgm:spPr/>
      <dgm:t>
        <a:bodyPr/>
        <a:lstStyle/>
        <a:p>
          <a:endParaRPr lang="en-US"/>
        </a:p>
      </dgm:t>
    </dgm:pt>
    <dgm:pt modelId="{E45570DA-2490-4C30-898E-4AB6367A8795}" type="sibTrans" cxnId="{55B28DCB-129F-46BE-8737-2F628B7932D6}">
      <dgm:prSet/>
      <dgm:spPr/>
      <dgm:t>
        <a:bodyPr/>
        <a:lstStyle/>
        <a:p>
          <a:endParaRPr lang="en-US"/>
        </a:p>
      </dgm:t>
    </dgm:pt>
    <dgm:pt modelId="{FFE89B0A-73D2-4B42-AC80-A109E603D723}">
      <dgm:prSet phldrT="[Text]"/>
      <dgm:spPr/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 প্রধান দূর্যোগ মোকাবিলার প্রস্তুতি ও পরবর্তী করণীয় সম্পর্কে বলতে পারবে।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925918BE-195A-4458-B4D4-8BB4BBC19820}" type="parTrans" cxnId="{3618F364-EAFC-417A-9381-9F4437330496}">
      <dgm:prSet/>
      <dgm:spPr/>
      <dgm:t>
        <a:bodyPr/>
        <a:lstStyle/>
        <a:p>
          <a:endParaRPr lang="en-US"/>
        </a:p>
      </dgm:t>
    </dgm:pt>
    <dgm:pt modelId="{2A39DDC9-ACEE-4D12-91CF-16255CCFDE7E}" type="sibTrans" cxnId="{3618F364-EAFC-417A-9381-9F4437330496}">
      <dgm:prSet/>
      <dgm:spPr/>
      <dgm:t>
        <a:bodyPr/>
        <a:lstStyle/>
        <a:p>
          <a:endParaRPr lang="en-US"/>
        </a:p>
      </dgm:t>
    </dgm:pt>
    <dgm:pt modelId="{5959C530-98A5-4939-B37C-B8BD0244D62E}" type="pres">
      <dgm:prSet presAssocID="{2176838E-A94C-45BD-B684-E92AAB3EE55D}" presName="Name0" presStyleCnt="0">
        <dgm:presLayoutVars>
          <dgm:chMax val="7"/>
          <dgm:chPref val="7"/>
          <dgm:dir/>
        </dgm:presLayoutVars>
      </dgm:prSet>
      <dgm:spPr/>
    </dgm:pt>
    <dgm:pt modelId="{083A29D6-E0DF-458E-990B-272F60C6BF24}" type="pres">
      <dgm:prSet presAssocID="{2176838E-A94C-45BD-B684-E92AAB3EE55D}" presName="Name1" presStyleCnt="0"/>
      <dgm:spPr/>
    </dgm:pt>
    <dgm:pt modelId="{B7D40DBC-F1DD-45C8-8F3F-05B9A4EA491C}" type="pres">
      <dgm:prSet presAssocID="{2176838E-A94C-45BD-B684-E92AAB3EE55D}" presName="cycle" presStyleCnt="0"/>
      <dgm:spPr/>
    </dgm:pt>
    <dgm:pt modelId="{C1637644-847A-4776-A84E-E01C9EBE6CDC}" type="pres">
      <dgm:prSet presAssocID="{2176838E-A94C-45BD-B684-E92AAB3EE55D}" presName="srcNode" presStyleLbl="node1" presStyleIdx="0" presStyleCnt="3"/>
      <dgm:spPr/>
    </dgm:pt>
    <dgm:pt modelId="{94A1FCF1-FD98-42C2-8E31-E61D57742169}" type="pres">
      <dgm:prSet presAssocID="{2176838E-A94C-45BD-B684-E92AAB3EE55D}" presName="conn" presStyleLbl="parChTrans1D2" presStyleIdx="0" presStyleCnt="1"/>
      <dgm:spPr/>
    </dgm:pt>
    <dgm:pt modelId="{CE3EF2FE-9581-4F70-AFAE-30C7A77B859C}" type="pres">
      <dgm:prSet presAssocID="{2176838E-A94C-45BD-B684-E92AAB3EE55D}" presName="extraNode" presStyleLbl="node1" presStyleIdx="0" presStyleCnt="3"/>
      <dgm:spPr/>
    </dgm:pt>
    <dgm:pt modelId="{8E67B889-D9FF-460F-9964-2972FFD43404}" type="pres">
      <dgm:prSet presAssocID="{2176838E-A94C-45BD-B684-E92AAB3EE55D}" presName="dstNode" presStyleLbl="node1" presStyleIdx="0" presStyleCnt="3"/>
      <dgm:spPr/>
    </dgm:pt>
    <dgm:pt modelId="{D24DC90A-F979-4ECA-A263-65254EB3A56F}" type="pres">
      <dgm:prSet presAssocID="{B18CBFE6-C824-4AA5-B239-8DAAA8763E46}" presName="text_1" presStyleLbl="node1" presStyleIdx="0" presStyleCnt="3">
        <dgm:presLayoutVars>
          <dgm:bulletEnabled val="1"/>
        </dgm:presLayoutVars>
      </dgm:prSet>
      <dgm:spPr/>
    </dgm:pt>
    <dgm:pt modelId="{9476335F-7BD7-4B93-9343-530599A9DDDD}" type="pres">
      <dgm:prSet presAssocID="{B18CBFE6-C824-4AA5-B239-8DAAA8763E46}" presName="accent_1" presStyleCnt="0"/>
      <dgm:spPr/>
    </dgm:pt>
    <dgm:pt modelId="{F9974972-E88C-4AD8-BB2E-F809FAC29C54}" type="pres">
      <dgm:prSet presAssocID="{B18CBFE6-C824-4AA5-B239-8DAAA8763E46}" presName="accentRepeatNode" presStyleLbl="solidFgAcc1" presStyleIdx="0" presStyleCnt="3"/>
      <dgm:spPr/>
    </dgm:pt>
    <dgm:pt modelId="{2E60097D-FF56-4AED-97F0-8D1EBD53C39A}" type="pres">
      <dgm:prSet presAssocID="{5D267227-BE42-4811-A88E-AB71FC9CB759}" presName="text_2" presStyleLbl="node1" presStyleIdx="1" presStyleCnt="3">
        <dgm:presLayoutVars>
          <dgm:bulletEnabled val="1"/>
        </dgm:presLayoutVars>
      </dgm:prSet>
      <dgm:spPr/>
    </dgm:pt>
    <dgm:pt modelId="{E5CFD271-DF46-4836-BBA6-8C6597407203}" type="pres">
      <dgm:prSet presAssocID="{5D267227-BE42-4811-A88E-AB71FC9CB759}" presName="accent_2" presStyleCnt="0"/>
      <dgm:spPr/>
    </dgm:pt>
    <dgm:pt modelId="{340F4E05-2683-4382-AFFB-6803DB53FB6E}" type="pres">
      <dgm:prSet presAssocID="{5D267227-BE42-4811-A88E-AB71FC9CB759}" presName="accentRepeatNode" presStyleLbl="solidFgAcc1" presStyleIdx="1" presStyleCnt="3"/>
      <dgm:spPr/>
    </dgm:pt>
    <dgm:pt modelId="{42A4379F-66A7-441B-9C49-3B01531DA491}" type="pres">
      <dgm:prSet presAssocID="{FFE89B0A-73D2-4B42-AC80-A109E603D723}" presName="text_3" presStyleLbl="node1" presStyleIdx="2" presStyleCnt="3">
        <dgm:presLayoutVars>
          <dgm:bulletEnabled val="1"/>
        </dgm:presLayoutVars>
      </dgm:prSet>
      <dgm:spPr/>
    </dgm:pt>
    <dgm:pt modelId="{D8EC9D8C-7F0D-472E-B3E7-87F9483771B8}" type="pres">
      <dgm:prSet presAssocID="{FFE89B0A-73D2-4B42-AC80-A109E603D723}" presName="accent_3" presStyleCnt="0"/>
      <dgm:spPr/>
    </dgm:pt>
    <dgm:pt modelId="{DF8BEEE2-D5F5-4D16-9B12-858E57E744D0}" type="pres">
      <dgm:prSet presAssocID="{FFE89B0A-73D2-4B42-AC80-A109E603D723}" presName="accentRepeatNode" presStyleLbl="solidFgAcc1" presStyleIdx="2" presStyleCnt="3"/>
      <dgm:spPr/>
    </dgm:pt>
  </dgm:ptLst>
  <dgm:cxnLst>
    <dgm:cxn modelId="{D0A2D43B-2C24-49C0-94BF-859C2B3496F2}" type="presOf" srcId="{FFE89B0A-73D2-4B42-AC80-A109E603D723}" destId="{42A4379F-66A7-441B-9C49-3B01531DA491}" srcOrd="0" destOrd="0" presId="urn:microsoft.com/office/officeart/2008/layout/VerticalCurvedList"/>
    <dgm:cxn modelId="{3618F364-EAFC-417A-9381-9F4437330496}" srcId="{2176838E-A94C-45BD-B684-E92AAB3EE55D}" destId="{FFE89B0A-73D2-4B42-AC80-A109E603D723}" srcOrd="2" destOrd="0" parTransId="{925918BE-195A-4458-B4D4-8BB4BBC19820}" sibTransId="{2A39DDC9-ACEE-4D12-91CF-16255CCFDE7E}"/>
    <dgm:cxn modelId="{B1930C6F-162E-4C4F-912B-2C15A00C1517}" type="presOf" srcId="{B18CBFE6-C824-4AA5-B239-8DAAA8763E46}" destId="{D24DC90A-F979-4ECA-A263-65254EB3A56F}" srcOrd="0" destOrd="0" presId="urn:microsoft.com/office/officeart/2008/layout/VerticalCurvedList"/>
    <dgm:cxn modelId="{4CC00551-4C9B-4212-A375-701A1057D360}" srcId="{2176838E-A94C-45BD-B684-E92AAB3EE55D}" destId="{B18CBFE6-C824-4AA5-B239-8DAAA8763E46}" srcOrd="0" destOrd="0" parTransId="{AA775957-8576-454B-A890-9D1C6365E3CF}" sibTransId="{0C3BD405-5D0F-413A-B357-F32F4831349D}"/>
    <dgm:cxn modelId="{57AD749E-68F7-436A-948B-AC1772262E12}" type="presOf" srcId="{2176838E-A94C-45BD-B684-E92AAB3EE55D}" destId="{5959C530-98A5-4939-B37C-B8BD0244D62E}" srcOrd="0" destOrd="0" presId="urn:microsoft.com/office/officeart/2008/layout/VerticalCurvedList"/>
    <dgm:cxn modelId="{0F2BA7CA-01B3-4D81-AA0E-15C9CDBD7B28}" type="presOf" srcId="{5D267227-BE42-4811-A88E-AB71FC9CB759}" destId="{2E60097D-FF56-4AED-97F0-8D1EBD53C39A}" srcOrd="0" destOrd="0" presId="urn:microsoft.com/office/officeart/2008/layout/VerticalCurvedList"/>
    <dgm:cxn modelId="{55B28DCB-129F-46BE-8737-2F628B7932D6}" srcId="{2176838E-A94C-45BD-B684-E92AAB3EE55D}" destId="{5D267227-BE42-4811-A88E-AB71FC9CB759}" srcOrd="1" destOrd="0" parTransId="{991EB0BC-FD54-458A-884B-C9EAA822AD87}" sibTransId="{E45570DA-2490-4C30-898E-4AB6367A8795}"/>
    <dgm:cxn modelId="{02CA81E9-9590-496C-9BE7-9FD688805F9D}" type="presOf" srcId="{0C3BD405-5D0F-413A-B357-F32F4831349D}" destId="{94A1FCF1-FD98-42C2-8E31-E61D57742169}" srcOrd="0" destOrd="0" presId="urn:microsoft.com/office/officeart/2008/layout/VerticalCurvedList"/>
    <dgm:cxn modelId="{F8DEEDEA-04BC-4DFF-A606-4B2F27D1EBB7}" type="presParOf" srcId="{5959C530-98A5-4939-B37C-B8BD0244D62E}" destId="{083A29D6-E0DF-458E-990B-272F60C6BF24}" srcOrd="0" destOrd="0" presId="urn:microsoft.com/office/officeart/2008/layout/VerticalCurvedList"/>
    <dgm:cxn modelId="{416747CD-F14F-4EF9-8BF5-1D6B80890E0F}" type="presParOf" srcId="{083A29D6-E0DF-458E-990B-272F60C6BF24}" destId="{B7D40DBC-F1DD-45C8-8F3F-05B9A4EA491C}" srcOrd="0" destOrd="0" presId="urn:microsoft.com/office/officeart/2008/layout/VerticalCurvedList"/>
    <dgm:cxn modelId="{D8FE6575-0BCF-4AE9-84DA-C7B52663A146}" type="presParOf" srcId="{B7D40DBC-F1DD-45C8-8F3F-05B9A4EA491C}" destId="{C1637644-847A-4776-A84E-E01C9EBE6CDC}" srcOrd="0" destOrd="0" presId="urn:microsoft.com/office/officeart/2008/layout/VerticalCurvedList"/>
    <dgm:cxn modelId="{D06BA24C-00D2-4E64-8549-EA584839692D}" type="presParOf" srcId="{B7D40DBC-F1DD-45C8-8F3F-05B9A4EA491C}" destId="{94A1FCF1-FD98-42C2-8E31-E61D57742169}" srcOrd="1" destOrd="0" presId="urn:microsoft.com/office/officeart/2008/layout/VerticalCurvedList"/>
    <dgm:cxn modelId="{F783255A-171A-4883-8E38-601A07D64AB2}" type="presParOf" srcId="{B7D40DBC-F1DD-45C8-8F3F-05B9A4EA491C}" destId="{CE3EF2FE-9581-4F70-AFAE-30C7A77B859C}" srcOrd="2" destOrd="0" presId="urn:microsoft.com/office/officeart/2008/layout/VerticalCurvedList"/>
    <dgm:cxn modelId="{0BB14241-EFB5-48E5-9BC3-459354E058B3}" type="presParOf" srcId="{B7D40DBC-F1DD-45C8-8F3F-05B9A4EA491C}" destId="{8E67B889-D9FF-460F-9964-2972FFD43404}" srcOrd="3" destOrd="0" presId="urn:microsoft.com/office/officeart/2008/layout/VerticalCurvedList"/>
    <dgm:cxn modelId="{2739A5CF-9C88-4577-8E3B-82367670B0D8}" type="presParOf" srcId="{083A29D6-E0DF-458E-990B-272F60C6BF24}" destId="{D24DC90A-F979-4ECA-A263-65254EB3A56F}" srcOrd="1" destOrd="0" presId="urn:microsoft.com/office/officeart/2008/layout/VerticalCurvedList"/>
    <dgm:cxn modelId="{9899D6F6-B4C2-48B3-8C2A-5E5DC3521108}" type="presParOf" srcId="{083A29D6-E0DF-458E-990B-272F60C6BF24}" destId="{9476335F-7BD7-4B93-9343-530599A9DDDD}" srcOrd="2" destOrd="0" presId="urn:microsoft.com/office/officeart/2008/layout/VerticalCurvedList"/>
    <dgm:cxn modelId="{73BED55A-C1E8-4667-A26D-562BA64213BE}" type="presParOf" srcId="{9476335F-7BD7-4B93-9343-530599A9DDDD}" destId="{F9974972-E88C-4AD8-BB2E-F809FAC29C54}" srcOrd="0" destOrd="0" presId="urn:microsoft.com/office/officeart/2008/layout/VerticalCurvedList"/>
    <dgm:cxn modelId="{A12623BF-487F-4DF4-AFEE-C7D0C74E8504}" type="presParOf" srcId="{083A29D6-E0DF-458E-990B-272F60C6BF24}" destId="{2E60097D-FF56-4AED-97F0-8D1EBD53C39A}" srcOrd="3" destOrd="0" presId="urn:microsoft.com/office/officeart/2008/layout/VerticalCurvedList"/>
    <dgm:cxn modelId="{CE23F5E9-761B-4CFC-9560-795FC39B1954}" type="presParOf" srcId="{083A29D6-E0DF-458E-990B-272F60C6BF24}" destId="{E5CFD271-DF46-4836-BBA6-8C6597407203}" srcOrd="4" destOrd="0" presId="urn:microsoft.com/office/officeart/2008/layout/VerticalCurvedList"/>
    <dgm:cxn modelId="{4ACA46F7-7E3D-4837-8703-F47F8E4D5C5D}" type="presParOf" srcId="{E5CFD271-DF46-4836-BBA6-8C6597407203}" destId="{340F4E05-2683-4382-AFFB-6803DB53FB6E}" srcOrd="0" destOrd="0" presId="urn:microsoft.com/office/officeart/2008/layout/VerticalCurvedList"/>
    <dgm:cxn modelId="{733A8851-AFFC-43AE-A89B-2E76539A4E06}" type="presParOf" srcId="{083A29D6-E0DF-458E-990B-272F60C6BF24}" destId="{42A4379F-66A7-441B-9C49-3B01531DA491}" srcOrd="5" destOrd="0" presId="urn:microsoft.com/office/officeart/2008/layout/VerticalCurvedList"/>
    <dgm:cxn modelId="{259D6793-2F84-45C7-A57C-855C594E1781}" type="presParOf" srcId="{083A29D6-E0DF-458E-990B-272F60C6BF24}" destId="{D8EC9D8C-7F0D-472E-B3E7-87F9483771B8}" srcOrd="6" destOrd="0" presId="urn:microsoft.com/office/officeart/2008/layout/VerticalCurvedList"/>
    <dgm:cxn modelId="{DC53EC46-ED32-4F58-9EFC-B94833EE88D9}" type="presParOf" srcId="{D8EC9D8C-7F0D-472E-B3E7-87F9483771B8}" destId="{DF8BEEE2-D5F5-4D16-9B12-858E57E744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1F3B1-3976-4987-AFDA-F29F71BBFD60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5F2E21-7EB9-456A-A515-B2676F1E89DA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4400" b="1" dirty="0" err="1">
              <a:latin typeface="NikoshBAN" panose="02000000000000000000" pitchFamily="2" charset="0"/>
              <a:cs typeface="NikoshBAN" panose="02000000000000000000" pitchFamily="2" charset="0"/>
            </a:rPr>
            <a:t>বন্যার</a:t>
          </a:r>
          <a:r>
            <a:rPr lang="en-US" sz="4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endParaRPr lang="en-US" sz="4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FA9E63-849B-4D49-A669-72D9771F410B}" type="parTrans" cxnId="{C41DBDA5-0642-45FE-9F31-EA752F82B7C1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E6BAD8-11BE-48DF-B17B-654A86262834}" type="sibTrans" cxnId="{C41DBDA5-0642-45FE-9F31-EA752F82B7C1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875310-CFD4-4F01-9AA4-06465731D8F2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অতিবৃষ্টি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58A80F-E268-4240-B997-9ABB15546505}" type="parTrans" cxnId="{0014A773-521A-4788-B9B3-0FD2B213FF1D}">
      <dgm:prSet custT="1"/>
      <dgm:spPr/>
      <dgm:t>
        <a:bodyPr/>
        <a:lstStyle/>
        <a:p>
          <a:endParaRPr lang="en-US" sz="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4C115-7B03-4B14-877D-57E001F51DE9}" type="sibTrans" cxnId="{0014A773-521A-4788-B9B3-0FD2B213FF1D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60E4B-85A3-42A5-B3BD-09906140A5C4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নদীর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তলদেশে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পলি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জমা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FB4CC9-A873-4148-BDDE-6D74340DEC9F}" type="parTrans" cxnId="{CE397DD2-4896-4167-A22A-AB504D982D9C}">
      <dgm:prSet custT="1"/>
      <dgm:spPr/>
      <dgm:t>
        <a:bodyPr/>
        <a:lstStyle/>
        <a:p>
          <a:endParaRPr lang="en-US" sz="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FFC77E-52BE-4264-A099-C40108E8122F}" type="sibTrans" cxnId="{CE397DD2-4896-4167-A22A-AB504D982D9C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F68919-FEFD-4CF4-8875-7394580645B4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নদীর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গতিপথে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বাধা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4F0C90-C088-4B07-B27D-4877DA9DAF62}" type="parTrans" cxnId="{C7BB7F6E-FAA5-4B53-B874-3C2BBE776282}">
      <dgm:prSet custT="1"/>
      <dgm:spPr/>
      <dgm:t>
        <a:bodyPr/>
        <a:lstStyle/>
        <a:p>
          <a:endParaRPr lang="en-US" sz="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7E4929-4A6D-47E2-863D-7E74AA065767}" type="sibTrans" cxnId="{C7BB7F6E-FAA5-4B53-B874-3C2BBE776282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302EE4-56B0-4596-A010-5094A4ED18D0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উত্তরের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বরফ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গলা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7763CA-8E3C-467A-966F-F66FC267D3EB}" type="parTrans" cxnId="{6AD66300-A3E5-4353-AD9E-B50F601A81BD}">
      <dgm:prSet custT="1"/>
      <dgm:spPr/>
      <dgm:t>
        <a:bodyPr/>
        <a:lstStyle/>
        <a:p>
          <a:endParaRPr lang="en-US" sz="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9F015C-FA01-47CC-AB12-BCDAEB504E75}" type="sibTrans" cxnId="{6AD66300-A3E5-4353-AD9E-B50F601A81BD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AF4212-E20A-437A-B739-15D7A8D25B1B}">
      <dgm:prSet custT="1"/>
      <dgm:spPr>
        <a:solidFill>
          <a:schemeClr val="accent5"/>
        </a:solidFill>
      </dgm:spPr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ভরাট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1D259B-0C80-48FB-8898-1FB6FBC2BB41}" type="parTrans" cxnId="{F195BE6B-626C-4E7D-AA6B-C3C78D0FF761}">
      <dgm:prSet custT="1"/>
      <dgm:spPr/>
      <dgm:t>
        <a:bodyPr/>
        <a:lstStyle/>
        <a:p>
          <a:endParaRPr lang="en-US" sz="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F52FF0-C71C-4F8B-B2FA-C91679D5433E}" type="sibTrans" cxnId="{F195BE6B-626C-4E7D-AA6B-C3C78D0FF761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8E72CB-A497-4055-A6B1-98DB2E76F7F8}" type="pres">
      <dgm:prSet presAssocID="{3F41F3B1-3976-4987-AFDA-F29F71BBFD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0A0AF69-C1C5-4299-A31B-03BE6AB64E1A}" type="pres">
      <dgm:prSet presAssocID="{E85F2E21-7EB9-456A-A515-B2676F1E89DA}" presName="centerShape" presStyleLbl="node0" presStyleIdx="0" presStyleCnt="1"/>
      <dgm:spPr/>
    </dgm:pt>
    <dgm:pt modelId="{B402E02C-FEBE-4AEF-B787-0114FBD085AA}" type="pres">
      <dgm:prSet presAssocID="{B158A80F-E268-4240-B997-9ABB15546505}" presName="Name9" presStyleLbl="parChTrans1D2" presStyleIdx="0" presStyleCnt="5"/>
      <dgm:spPr/>
    </dgm:pt>
    <dgm:pt modelId="{20B781F6-B7EA-4B10-9E7D-3794E675EFAC}" type="pres">
      <dgm:prSet presAssocID="{B158A80F-E268-4240-B997-9ABB15546505}" presName="connTx" presStyleLbl="parChTrans1D2" presStyleIdx="0" presStyleCnt="5"/>
      <dgm:spPr/>
    </dgm:pt>
    <dgm:pt modelId="{B9EF9056-E52B-44EC-A877-75101329DE87}" type="pres">
      <dgm:prSet presAssocID="{D1875310-CFD4-4F01-9AA4-06465731D8F2}" presName="node" presStyleLbl="node1" presStyleIdx="0" presStyleCnt="5">
        <dgm:presLayoutVars>
          <dgm:bulletEnabled val="1"/>
        </dgm:presLayoutVars>
      </dgm:prSet>
      <dgm:spPr/>
    </dgm:pt>
    <dgm:pt modelId="{81BFF076-1D51-4FA1-907B-34B8A749B5AB}" type="pres">
      <dgm:prSet presAssocID="{2AFB4CC9-A873-4148-BDDE-6D74340DEC9F}" presName="Name9" presStyleLbl="parChTrans1D2" presStyleIdx="1" presStyleCnt="5"/>
      <dgm:spPr/>
    </dgm:pt>
    <dgm:pt modelId="{1277EB47-4BDF-4F39-ACD4-6AE4DAB4D843}" type="pres">
      <dgm:prSet presAssocID="{2AFB4CC9-A873-4148-BDDE-6D74340DEC9F}" presName="connTx" presStyleLbl="parChTrans1D2" presStyleIdx="1" presStyleCnt="5"/>
      <dgm:spPr/>
    </dgm:pt>
    <dgm:pt modelId="{43653A1A-1A88-4250-8F81-20B446342065}" type="pres">
      <dgm:prSet presAssocID="{FB360E4B-85A3-42A5-B3BD-09906140A5C4}" presName="node" presStyleLbl="node1" presStyleIdx="1" presStyleCnt="5">
        <dgm:presLayoutVars>
          <dgm:bulletEnabled val="1"/>
        </dgm:presLayoutVars>
      </dgm:prSet>
      <dgm:spPr/>
    </dgm:pt>
    <dgm:pt modelId="{E2E6B7AF-200A-4028-9858-8D9C92F15677}" type="pres">
      <dgm:prSet presAssocID="{F94F0C90-C088-4B07-B27D-4877DA9DAF62}" presName="Name9" presStyleLbl="parChTrans1D2" presStyleIdx="2" presStyleCnt="5"/>
      <dgm:spPr/>
    </dgm:pt>
    <dgm:pt modelId="{11744970-E38C-4343-B1EE-2D409877C3CD}" type="pres">
      <dgm:prSet presAssocID="{F94F0C90-C088-4B07-B27D-4877DA9DAF62}" presName="connTx" presStyleLbl="parChTrans1D2" presStyleIdx="2" presStyleCnt="5"/>
      <dgm:spPr/>
    </dgm:pt>
    <dgm:pt modelId="{B20DF2E2-02DE-4895-A0EE-0811A0880D5C}" type="pres">
      <dgm:prSet presAssocID="{47F68919-FEFD-4CF4-8875-7394580645B4}" presName="node" presStyleLbl="node1" presStyleIdx="2" presStyleCnt="5">
        <dgm:presLayoutVars>
          <dgm:bulletEnabled val="1"/>
        </dgm:presLayoutVars>
      </dgm:prSet>
      <dgm:spPr/>
    </dgm:pt>
    <dgm:pt modelId="{F11A8567-999C-4B31-AF3F-931E3721F9B0}" type="pres">
      <dgm:prSet presAssocID="{987763CA-8E3C-467A-966F-F66FC267D3EB}" presName="Name9" presStyleLbl="parChTrans1D2" presStyleIdx="3" presStyleCnt="5"/>
      <dgm:spPr/>
    </dgm:pt>
    <dgm:pt modelId="{21A8B4C7-9FB2-49A5-BFCD-04D4A4EA5E46}" type="pres">
      <dgm:prSet presAssocID="{987763CA-8E3C-467A-966F-F66FC267D3EB}" presName="connTx" presStyleLbl="parChTrans1D2" presStyleIdx="3" presStyleCnt="5"/>
      <dgm:spPr/>
    </dgm:pt>
    <dgm:pt modelId="{0B724B19-D29C-4861-8BD0-C8BD6C397496}" type="pres">
      <dgm:prSet presAssocID="{A4302EE4-56B0-4596-A010-5094A4ED18D0}" presName="node" presStyleLbl="node1" presStyleIdx="3" presStyleCnt="5">
        <dgm:presLayoutVars>
          <dgm:bulletEnabled val="1"/>
        </dgm:presLayoutVars>
      </dgm:prSet>
      <dgm:spPr/>
    </dgm:pt>
    <dgm:pt modelId="{750BE5A4-8B21-4BFB-B6FE-4BB562C8CEA0}" type="pres">
      <dgm:prSet presAssocID="{221D259B-0C80-48FB-8898-1FB6FBC2BB41}" presName="Name9" presStyleLbl="parChTrans1D2" presStyleIdx="4" presStyleCnt="5"/>
      <dgm:spPr/>
    </dgm:pt>
    <dgm:pt modelId="{D27C7B6A-F141-4096-B2FB-D9936F2C4EC0}" type="pres">
      <dgm:prSet presAssocID="{221D259B-0C80-48FB-8898-1FB6FBC2BB41}" presName="connTx" presStyleLbl="parChTrans1D2" presStyleIdx="4" presStyleCnt="5"/>
      <dgm:spPr/>
    </dgm:pt>
    <dgm:pt modelId="{AB903A35-3B48-4C3B-ADE6-B8A7A6C572CA}" type="pres">
      <dgm:prSet presAssocID="{4FAF4212-E20A-437A-B739-15D7A8D25B1B}" presName="node" presStyleLbl="node1" presStyleIdx="4" presStyleCnt="5">
        <dgm:presLayoutVars>
          <dgm:bulletEnabled val="1"/>
        </dgm:presLayoutVars>
      </dgm:prSet>
      <dgm:spPr/>
    </dgm:pt>
  </dgm:ptLst>
  <dgm:cxnLst>
    <dgm:cxn modelId="{6AD66300-A3E5-4353-AD9E-B50F601A81BD}" srcId="{E85F2E21-7EB9-456A-A515-B2676F1E89DA}" destId="{A4302EE4-56B0-4596-A010-5094A4ED18D0}" srcOrd="3" destOrd="0" parTransId="{987763CA-8E3C-467A-966F-F66FC267D3EB}" sibTransId="{E99F015C-FA01-47CC-AB12-BCDAEB504E75}"/>
    <dgm:cxn modelId="{1AB49F07-BE27-4349-8B75-9A080B307545}" type="presOf" srcId="{D1875310-CFD4-4F01-9AA4-06465731D8F2}" destId="{B9EF9056-E52B-44EC-A877-75101329DE87}" srcOrd="0" destOrd="0" presId="urn:microsoft.com/office/officeart/2005/8/layout/radial1"/>
    <dgm:cxn modelId="{BDFEB207-79DD-415D-BAB2-BF83435D9F38}" type="presOf" srcId="{221D259B-0C80-48FB-8898-1FB6FBC2BB41}" destId="{D27C7B6A-F141-4096-B2FB-D9936F2C4EC0}" srcOrd="1" destOrd="0" presId="urn:microsoft.com/office/officeart/2005/8/layout/radial1"/>
    <dgm:cxn modelId="{CC22B33E-8A76-4CED-B863-C3A5EB075DB6}" type="presOf" srcId="{F94F0C90-C088-4B07-B27D-4877DA9DAF62}" destId="{11744970-E38C-4343-B1EE-2D409877C3CD}" srcOrd="1" destOrd="0" presId="urn:microsoft.com/office/officeart/2005/8/layout/radial1"/>
    <dgm:cxn modelId="{5E076343-69DE-47EC-B80A-03E5226E446D}" type="presOf" srcId="{F94F0C90-C088-4B07-B27D-4877DA9DAF62}" destId="{E2E6B7AF-200A-4028-9858-8D9C92F15677}" srcOrd="0" destOrd="0" presId="urn:microsoft.com/office/officeart/2005/8/layout/radial1"/>
    <dgm:cxn modelId="{7F6B0166-5A12-4C07-957C-66B22DF5905E}" type="presOf" srcId="{221D259B-0C80-48FB-8898-1FB6FBC2BB41}" destId="{750BE5A4-8B21-4BFB-B6FE-4BB562C8CEA0}" srcOrd="0" destOrd="0" presId="urn:microsoft.com/office/officeart/2005/8/layout/radial1"/>
    <dgm:cxn modelId="{56AD1868-E071-45C3-93F7-9D41A8C05DE9}" type="presOf" srcId="{2AFB4CC9-A873-4148-BDDE-6D74340DEC9F}" destId="{1277EB47-4BDF-4F39-ACD4-6AE4DAB4D843}" srcOrd="1" destOrd="0" presId="urn:microsoft.com/office/officeart/2005/8/layout/radial1"/>
    <dgm:cxn modelId="{F195BE6B-626C-4E7D-AA6B-C3C78D0FF761}" srcId="{E85F2E21-7EB9-456A-A515-B2676F1E89DA}" destId="{4FAF4212-E20A-437A-B739-15D7A8D25B1B}" srcOrd="4" destOrd="0" parTransId="{221D259B-0C80-48FB-8898-1FB6FBC2BB41}" sibTransId="{A7F52FF0-C71C-4F8B-B2FA-C91679D5433E}"/>
    <dgm:cxn modelId="{C7BB7F6E-FAA5-4B53-B874-3C2BBE776282}" srcId="{E85F2E21-7EB9-456A-A515-B2676F1E89DA}" destId="{47F68919-FEFD-4CF4-8875-7394580645B4}" srcOrd="2" destOrd="0" parTransId="{F94F0C90-C088-4B07-B27D-4877DA9DAF62}" sibTransId="{457E4929-4A6D-47E2-863D-7E74AA065767}"/>
    <dgm:cxn modelId="{537E1871-350B-4696-BE6A-82911DA0F7E7}" type="presOf" srcId="{E85F2E21-7EB9-456A-A515-B2676F1E89DA}" destId="{60A0AF69-C1C5-4299-A31B-03BE6AB64E1A}" srcOrd="0" destOrd="0" presId="urn:microsoft.com/office/officeart/2005/8/layout/radial1"/>
    <dgm:cxn modelId="{0014A773-521A-4788-B9B3-0FD2B213FF1D}" srcId="{E85F2E21-7EB9-456A-A515-B2676F1E89DA}" destId="{D1875310-CFD4-4F01-9AA4-06465731D8F2}" srcOrd="0" destOrd="0" parTransId="{B158A80F-E268-4240-B997-9ABB15546505}" sibTransId="{6A64C115-7B03-4B14-877D-57E001F51DE9}"/>
    <dgm:cxn modelId="{12FC7554-8278-49EE-A7C7-190E980A2697}" type="presOf" srcId="{3F41F3B1-3976-4987-AFDA-F29F71BBFD60}" destId="{348E72CB-A497-4055-A6B1-98DB2E76F7F8}" srcOrd="0" destOrd="0" presId="urn:microsoft.com/office/officeart/2005/8/layout/radial1"/>
    <dgm:cxn modelId="{D2AA7355-1F48-46E7-A404-40CE095406EC}" type="presOf" srcId="{B158A80F-E268-4240-B997-9ABB15546505}" destId="{20B781F6-B7EA-4B10-9E7D-3794E675EFAC}" srcOrd="1" destOrd="0" presId="urn:microsoft.com/office/officeart/2005/8/layout/radial1"/>
    <dgm:cxn modelId="{F0EC9855-72A7-4A45-A676-2827023007E0}" type="presOf" srcId="{B158A80F-E268-4240-B997-9ABB15546505}" destId="{B402E02C-FEBE-4AEF-B787-0114FBD085AA}" srcOrd="0" destOrd="0" presId="urn:microsoft.com/office/officeart/2005/8/layout/radial1"/>
    <dgm:cxn modelId="{6F862B59-FCDE-4B09-8DA4-0E4ECBBA2410}" type="presOf" srcId="{4FAF4212-E20A-437A-B739-15D7A8D25B1B}" destId="{AB903A35-3B48-4C3B-ADE6-B8A7A6C572CA}" srcOrd="0" destOrd="0" presId="urn:microsoft.com/office/officeart/2005/8/layout/radial1"/>
    <dgm:cxn modelId="{6C127F81-409D-455B-9E07-ACF9A4B0B2D2}" type="presOf" srcId="{987763CA-8E3C-467A-966F-F66FC267D3EB}" destId="{F11A8567-999C-4B31-AF3F-931E3721F9B0}" srcOrd="0" destOrd="0" presId="urn:microsoft.com/office/officeart/2005/8/layout/radial1"/>
    <dgm:cxn modelId="{D1286F97-99CB-46F4-9584-58883AEC452C}" type="presOf" srcId="{A4302EE4-56B0-4596-A010-5094A4ED18D0}" destId="{0B724B19-D29C-4861-8BD0-C8BD6C397496}" srcOrd="0" destOrd="0" presId="urn:microsoft.com/office/officeart/2005/8/layout/radial1"/>
    <dgm:cxn modelId="{AF057398-0A6F-4019-82AA-8B4FC8B6436C}" type="presOf" srcId="{FB360E4B-85A3-42A5-B3BD-09906140A5C4}" destId="{43653A1A-1A88-4250-8F81-20B446342065}" srcOrd="0" destOrd="0" presId="urn:microsoft.com/office/officeart/2005/8/layout/radial1"/>
    <dgm:cxn modelId="{C41DBDA5-0642-45FE-9F31-EA752F82B7C1}" srcId="{3F41F3B1-3976-4987-AFDA-F29F71BBFD60}" destId="{E85F2E21-7EB9-456A-A515-B2676F1E89DA}" srcOrd="0" destOrd="0" parTransId="{82FA9E63-849B-4D49-A669-72D9771F410B}" sibTransId="{F3E6BAD8-11BE-48DF-B17B-654A86262834}"/>
    <dgm:cxn modelId="{1A44C5BD-26FC-4E9A-AF2B-BC9E0A13D5D3}" type="presOf" srcId="{987763CA-8E3C-467A-966F-F66FC267D3EB}" destId="{21A8B4C7-9FB2-49A5-BFCD-04D4A4EA5E46}" srcOrd="1" destOrd="0" presId="urn:microsoft.com/office/officeart/2005/8/layout/radial1"/>
    <dgm:cxn modelId="{5E41DABE-56C1-4D6A-9A94-1878A8B5F4A1}" type="presOf" srcId="{2AFB4CC9-A873-4148-BDDE-6D74340DEC9F}" destId="{81BFF076-1D51-4FA1-907B-34B8A749B5AB}" srcOrd="0" destOrd="0" presId="urn:microsoft.com/office/officeart/2005/8/layout/radial1"/>
    <dgm:cxn modelId="{772742CD-0EC0-42EC-B8C4-AA01CDB8A5A4}" type="presOf" srcId="{47F68919-FEFD-4CF4-8875-7394580645B4}" destId="{B20DF2E2-02DE-4895-A0EE-0811A0880D5C}" srcOrd="0" destOrd="0" presId="urn:microsoft.com/office/officeart/2005/8/layout/radial1"/>
    <dgm:cxn modelId="{CE397DD2-4896-4167-A22A-AB504D982D9C}" srcId="{E85F2E21-7EB9-456A-A515-B2676F1E89DA}" destId="{FB360E4B-85A3-42A5-B3BD-09906140A5C4}" srcOrd="1" destOrd="0" parTransId="{2AFB4CC9-A873-4148-BDDE-6D74340DEC9F}" sibTransId="{CFFFC77E-52BE-4264-A099-C40108E8122F}"/>
    <dgm:cxn modelId="{877C0F72-C93A-44AF-87F0-8DCBA7179C5E}" type="presParOf" srcId="{348E72CB-A497-4055-A6B1-98DB2E76F7F8}" destId="{60A0AF69-C1C5-4299-A31B-03BE6AB64E1A}" srcOrd="0" destOrd="0" presId="urn:microsoft.com/office/officeart/2005/8/layout/radial1"/>
    <dgm:cxn modelId="{D3A86B08-916B-4807-946C-276AD9822EB8}" type="presParOf" srcId="{348E72CB-A497-4055-A6B1-98DB2E76F7F8}" destId="{B402E02C-FEBE-4AEF-B787-0114FBD085AA}" srcOrd="1" destOrd="0" presId="urn:microsoft.com/office/officeart/2005/8/layout/radial1"/>
    <dgm:cxn modelId="{ABE8DB43-AA31-4D66-ADFB-3FAFFA91D51A}" type="presParOf" srcId="{B402E02C-FEBE-4AEF-B787-0114FBD085AA}" destId="{20B781F6-B7EA-4B10-9E7D-3794E675EFAC}" srcOrd="0" destOrd="0" presId="urn:microsoft.com/office/officeart/2005/8/layout/radial1"/>
    <dgm:cxn modelId="{EDF19E61-473F-422F-BC35-4C39B724BB15}" type="presParOf" srcId="{348E72CB-A497-4055-A6B1-98DB2E76F7F8}" destId="{B9EF9056-E52B-44EC-A877-75101329DE87}" srcOrd="2" destOrd="0" presId="urn:microsoft.com/office/officeart/2005/8/layout/radial1"/>
    <dgm:cxn modelId="{8132A060-D3D8-4916-BC4A-C440785F58A0}" type="presParOf" srcId="{348E72CB-A497-4055-A6B1-98DB2E76F7F8}" destId="{81BFF076-1D51-4FA1-907B-34B8A749B5AB}" srcOrd="3" destOrd="0" presId="urn:microsoft.com/office/officeart/2005/8/layout/radial1"/>
    <dgm:cxn modelId="{F96E7126-BEA9-4986-B654-3546D06C3200}" type="presParOf" srcId="{81BFF076-1D51-4FA1-907B-34B8A749B5AB}" destId="{1277EB47-4BDF-4F39-ACD4-6AE4DAB4D843}" srcOrd="0" destOrd="0" presId="urn:microsoft.com/office/officeart/2005/8/layout/radial1"/>
    <dgm:cxn modelId="{EB7D3B1E-8DB6-4894-87F9-502F37BDBF15}" type="presParOf" srcId="{348E72CB-A497-4055-A6B1-98DB2E76F7F8}" destId="{43653A1A-1A88-4250-8F81-20B446342065}" srcOrd="4" destOrd="0" presId="urn:microsoft.com/office/officeart/2005/8/layout/radial1"/>
    <dgm:cxn modelId="{F2BDCD02-F84A-49BC-A9E1-3D1AF034624B}" type="presParOf" srcId="{348E72CB-A497-4055-A6B1-98DB2E76F7F8}" destId="{E2E6B7AF-200A-4028-9858-8D9C92F15677}" srcOrd="5" destOrd="0" presId="urn:microsoft.com/office/officeart/2005/8/layout/radial1"/>
    <dgm:cxn modelId="{29462DFD-B5AE-4A39-A714-7AC88F971849}" type="presParOf" srcId="{E2E6B7AF-200A-4028-9858-8D9C92F15677}" destId="{11744970-E38C-4343-B1EE-2D409877C3CD}" srcOrd="0" destOrd="0" presId="urn:microsoft.com/office/officeart/2005/8/layout/radial1"/>
    <dgm:cxn modelId="{5A154F1A-733D-4AC4-BEA3-B426A6414C0B}" type="presParOf" srcId="{348E72CB-A497-4055-A6B1-98DB2E76F7F8}" destId="{B20DF2E2-02DE-4895-A0EE-0811A0880D5C}" srcOrd="6" destOrd="0" presId="urn:microsoft.com/office/officeart/2005/8/layout/radial1"/>
    <dgm:cxn modelId="{C5F661E1-3100-4CCD-8273-F154B5C07923}" type="presParOf" srcId="{348E72CB-A497-4055-A6B1-98DB2E76F7F8}" destId="{F11A8567-999C-4B31-AF3F-931E3721F9B0}" srcOrd="7" destOrd="0" presId="urn:microsoft.com/office/officeart/2005/8/layout/radial1"/>
    <dgm:cxn modelId="{C9838BF5-362A-416C-9316-C36C4B9257B3}" type="presParOf" srcId="{F11A8567-999C-4B31-AF3F-931E3721F9B0}" destId="{21A8B4C7-9FB2-49A5-BFCD-04D4A4EA5E46}" srcOrd="0" destOrd="0" presId="urn:microsoft.com/office/officeart/2005/8/layout/radial1"/>
    <dgm:cxn modelId="{D8C0D5EC-4EE2-4A47-A1F5-BB3E088866D1}" type="presParOf" srcId="{348E72CB-A497-4055-A6B1-98DB2E76F7F8}" destId="{0B724B19-D29C-4861-8BD0-C8BD6C397496}" srcOrd="8" destOrd="0" presId="urn:microsoft.com/office/officeart/2005/8/layout/radial1"/>
    <dgm:cxn modelId="{F5209B63-BABB-4347-A87A-AD7C8AD318B3}" type="presParOf" srcId="{348E72CB-A497-4055-A6B1-98DB2E76F7F8}" destId="{750BE5A4-8B21-4BFB-B6FE-4BB562C8CEA0}" srcOrd="9" destOrd="0" presId="urn:microsoft.com/office/officeart/2005/8/layout/radial1"/>
    <dgm:cxn modelId="{3959D474-495D-4C83-9D75-86A1B8059F7E}" type="presParOf" srcId="{750BE5A4-8B21-4BFB-B6FE-4BB562C8CEA0}" destId="{D27C7B6A-F141-4096-B2FB-D9936F2C4EC0}" srcOrd="0" destOrd="0" presId="urn:microsoft.com/office/officeart/2005/8/layout/radial1"/>
    <dgm:cxn modelId="{C19AA0C2-9F45-4150-BF09-F64469C8F55F}" type="presParOf" srcId="{348E72CB-A497-4055-A6B1-98DB2E76F7F8}" destId="{AB903A35-3B48-4C3B-ADE6-B8A7A6C572C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02C3F6-AFCB-4113-84CB-2A2FA990E7D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D09A0A2-5494-4686-9256-F8DC15783DDD}">
      <dgm:prSet phldrT="[Text]"/>
      <dgm:spPr/>
      <dgm:t>
        <a:bodyPr/>
        <a:lstStyle/>
        <a:p>
          <a:endParaRPr lang="en-US" dirty="0"/>
        </a:p>
      </dgm:t>
    </dgm:pt>
    <dgm:pt modelId="{B8B4C24D-91D8-4435-BF60-222A75452EB1}" type="sibTrans" cxnId="{5E596D7B-3088-4813-9EAF-EABDF4CE7EBB}">
      <dgm:prSet/>
      <dgm:spPr/>
      <dgm:t>
        <a:bodyPr/>
        <a:lstStyle/>
        <a:p>
          <a:endParaRPr lang="en-US"/>
        </a:p>
      </dgm:t>
    </dgm:pt>
    <dgm:pt modelId="{59A3AB4D-BFB4-4F68-8FC9-61242179CE45}" type="parTrans" cxnId="{5E596D7B-3088-4813-9EAF-EABDF4CE7EBB}">
      <dgm:prSet/>
      <dgm:spPr/>
      <dgm:t>
        <a:bodyPr/>
        <a:lstStyle/>
        <a:p>
          <a:endParaRPr lang="en-US"/>
        </a:p>
      </dgm:t>
    </dgm:pt>
    <dgm:pt modelId="{36E0F52C-6C4E-4364-8026-81B6E2147F2A}">
      <dgm:prSet phldrT="[Text]"/>
      <dgm:spPr/>
      <dgm:t>
        <a:bodyPr/>
        <a:lstStyle/>
        <a:p>
          <a:endParaRPr lang="en-US" dirty="0"/>
        </a:p>
      </dgm:t>
    </dgm:pt>
    <dgm:pt modelId="{541FA51A-2F64-405D-B381-7D6B0B3F3D7D}" type="sibTrans" cxnId="{0CC9D853-84E5-4CB8-B07C-B6924E1C45AF}">
      <dgm:prSet/>
      <dgm:spPr/>
      <dgm:t>
        <a:bodyPr/>
        <a:lstStyle/>
        <a:p>
          <a:endParaRPr lang="en-US"/>
        </a:p>
      </dgm:t>
    </dgm:pt>
    <dgm:pt modelId="{AA876806-BE74-46EC-959B-562472D54BB9}" type="parTrans" cxnId="{0CC9D853-84E5-4CB8-B07C-B6924E1C45AF}">
      <dgm:prSet/>
      <dgm:spPr/>
      <dgm:t>
        <a:bodyPr/>
        <a:lstStyle/>
        <a:p>
          <a:endParaRPr lang="en-US"/>
        </a:p>
      </dgm:t>
    </dgm:pt>
    <dgm:pt modelId="{294B557E-7168-417E-8445-6BCBE2DCCFB8}" type="pres">
      <dgm:prSet presAssocID="{1202C3F6-AFCB-4113-84CB-2A2FA990E7D0}" presName="Name0" presStyleCnt="0">
        <dgm:presLayoutVars>
          <dgm:dir/>
          <dgm:animLvl val="lvl"/>
          <dgm:resizeHandles val="exact"/>
        </dgm:presLayoutVars>
      </dgm:prSet>
      <dgm:spPr/>
    </dgm:pt>
    <dgm:pt modelId="{1783CCFC-5EE9-48A4-89AB-7BA717AC7DF7}" type="pres">
      <dgm:prSet presAssocID="{BD09A0A2-5494-4686-9256-F8DC15783DD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0F77474-E85D-45F2-8596-95036AF7ECC9}" type="pres">
      <dgm:prSet presAssocID="{B8B4C24D-91D8-4435-BF60-222A75452EB1}" presName="parTxOnlySpace" presStyleCnt="0"/>
      <dgm:spPr/>
    </dgm:pt>
    <dgm:pt modelId="{37970003-B8E7-43B8-8CF1-2D3642963697}" type="pres">
      <dgm:prSet presAssocID="{36E0F52C-6C4E-4364-8026-81B6E2147F2A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0CC9D853-84E5-4CB8-B07C-B6924E1C45AF}" srcId="{1202C3F6-AFCB-4113-84CB-2A2FA990E7D0}" destId="{36E0F52C-6C4E-4364-8026-81B6E2147F2A}" srcOrd="1" destOrd="0" parTransId="{AA876806-BE74-46EC-959B-562472D54BB9}" sibTransId="{541FA51A-2F64-405D-B381-7D6B0B3F3D7D}"/>
    <dgm:cxn modelId="{5E596D7B-3088-4813-9EAF-EABDF4CE7EBB}" srcId="{1202C3F6-AFCB-4113-84CB-2A2FA990E7D0}" destId="{BD09A0A2-5494-4686-9256-F8DC15783DDD}" srcOrd="0" destOrd="0" parTransId="{59A3AB4D-BFB4-4F68-8FC9-61242179CE45}" sibTransId="{B8B4C24D-91D8-4435-BF60-222A75452EB1}"/>
    <dgm:cxn modelId="{0A648380-AD2B-49EA-A85C-33FA169B4F78}" type="presOf" srcId="{BD09A0A2-5494-4686-9256-F8DC15783DDD}" destId="{1783CCFC-5EE9-48A4-89AB-7BA717AC7DF7}" srcOrd="0" destOrd="0" presId="urn:microsoft.com/office/officeart/2005/8/layout/chevron1"/>
    <dgm:cxn modelId="{CD66C18E-8FBC-466B-91CE-B317273FF55A}" type="presOf" srcId="{36E0F52C-6C4E-4364-8026-81B6E2147F2A}" destId="{37970003-B8E7-43B8-8CF1-2D3642963697}" srcOrd="0" destOrd="0" presId="urn:microsoft.com/office/officeart/2005/8/layout/chevron1"/>
    <dgm:cxn modelId="{37380BBC-843F-48B7-A59F-2A1F0BB91072}" type="presOf" srcId="{1202C3F6-AFCB-4113-84CB-2A2FA990E7D0}" destId="{294B557E-7168-417E-8445-6BCBE2DCCFB8}" srcOrd="0" destOrd="0" presId="urn:microsoft.com/office/officeart/2005/8/layout/chevron1"/>
    <dgm:cxn modelId="{1210AAD0-ABC8-4101-9115-2AB301FB0E8F}" type="presParOf" srcId="{294B557E-7168-417E-8445-6BCBE2DCCFB8}" destId="{1783CCFC-5EE9-48A4-89AB-7BA717AC7DF7}" srcOrd="0" destOrd="0" presId="urn:microsoft.com/office/officeart/2005/8/layout/chevron1"/>
    <dgm:cxn modelId="{43709791-0D32-4378-A6E3-2506EF5D5FA7}" type="presParOf" srcId="{294B557E-7168-417E-8445-6BCBE2DCCFB8}" destId="{60F77474-E85D-45F2-8596-95036AF7ECC9}" srcOrd="1" destOrd="0" presId="urn:microsoft.com/office/officeart/2005/8/layout/chevron1"/>
    <dgm:cxn modelId="{16429BCE-F6DE-4863-9DCB-B461FED8FABC}" type="presParOf" srcId="{294B557E-7168-417E-8445-6BCBE2DCCFB8}" destId="{37970003-B8E7-43B8-8CF1-2D364296369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1FCF1-FD98-42C2-8E31-E61D57742169}">
      <dsp:nvSpPr>
        <dsp:cNvPr id="0" name=""/>
        <dsp:cNvSpPr/>
      </dsp:nvSpPr>
      <dsp:spPr>
        <a:xfrm>
          <a:off x="-6103846" y="-934162"/>
          <a:ext cx="7268104" cy="7268104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DC90A-F979-4ECA-A263-65254EB3A56F}">
      <dsp:nvSpPr>
        <dsp:cNvPr id="0" name=""/>
        <dsp:cNvSpPr/>
      </dsp:nvSpPr>
      <dsp:spPr>
        <a:xfrm>
          <a:off x="749489" y="539977"/>
          <a:ext cx="9847120" cy="1079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1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দুর্যোগ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(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বন্যা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ঘূর্ণিঝড়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,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জলোচ্ছ্বাস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,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আগুন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লাগা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) ও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এসব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দুর্যোগের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কারণ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749489" y="539977"/>
        <a:ext cx="9847120" cy="1079955"/>
      </dsp:txXfrm>
    </dsp:sp>
    <dsp:sp modelId="{F9974972-E88C-4AD8-BB2E-F809FAC29C54}">
      <dsp:nvSpPr>
        <dsp:cNvPr id="0" name=""/>
        <dsp:cNvSpPr/>
      </dsp:nvSpPr>
      <dsp:spPr>
        <a:xfrm>
          <a:off x="74516" y="404983"/>
          <a:ext cx="1349944" cy="13499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0097D-FF56-4AED-97F0-8D1EBD53C39A}">
      <dsp:nvSpPr>
        <dsp:cNvPr id="0" name=""/>
        <dsp:cNvSpPr/>
      </dsp:nvSpPr>
      <dsp:spPr>
        <a:xfrm>
          <a:off x="1142053" y="2159911"/>
          <a:ext cx="9454556" cy="10799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1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জীবনে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এসব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দুর্যোগের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প্রভাব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বর্ণনা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142053" y="2159911"/>
        <a:ext cx="9454556" cy="1079955"/>
      </dsp:txXfrm>
    </dsp:sp>
    <dsp:sp modelId="{340F4E05-2683-4382-AFFB-6803DB53FB6E}">
      <dsp:nvSpPr>
        <dsp:cNvPr id="0" name=""/>
        <dsp:cNvSpPr/>
      </dsp:nvSpPr>
      <dsp:spPr>
        <a:xfrm>
          <a:off x="467080" y="2024917"/>
          <a:ext cx="1349944" cy="13499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4379F-66A7-441B-9C49-3B01531DA491}">
      <dsp:nvSpPr>
        <dsp:cNvPr id="0" name=""/>
        <dsp:cNvSpPr/>
      </dsp:nvSpPr>
      <dsp:spPr>
        <a:xfrm>
          <a:off x="749489" y="3779846"/>
          <a:ext cx="9847120" cy="10799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1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 প্রধান দূর্যোগ মোকাবিলার প্রস্তুতি ও পরবর্তী করণীয় সম্পর্কে বলতে পারবে।</a:t>
          </a:r>
          <a:r>
            <a:rPr lang="en-US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749489" y="3779846"/>
        <a:ext cx="9847120" cy="1079955"/>
      </dsp:txXfrm>
    </dsp:sp>
    <dsp:sp modelId="{DF8BEEE2-D5F5-4D16-9B12-858E57E744D0}">
      <dsp:nvSpPr>
        <dsp:cNvPr id="0" name=""/>
        <dsp:cNvSpPr/>
      </dsp:nvSpPr>
      <dsp:spPr>
        <a:xfrm>
          <a:off x="74516" y="3644851"/>
          <a:ext cx="1349944" cy="13499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0AF69-C1C5-4299-A31B-03BE6AB64E1A}">
      <dsp:nvSpPr>
        <dsp:cNvPr id="0" name=""/>
        <dsp:cNvSpPr/>
      </dsp:nvSpPr>
      <dsp:spPr>
        <a:xfrm>
          <a:off x="3262669" y="2107281"/>
          <a:ext cx="1602661" cy="1602661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বন্যার</a:t>
          </a:r>
          <a:r>
            <a:rPr lang="en-US" sz="4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endParaRPr lang="en-US" sz="4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97373" y="2341985"/>
        <a:ext cx="1133253" cy="1133253"/>
      </dsp:txXfrm>
    </dsp:sp>
    <dsp:sp modelId="{B402E02C-FEBE-4AEF-B787-0114FBD085AA}">
      <dsp:nvSpPr>
        <dsp:cNvPr id="0" name=""/>
        <dsp:cNvSpPr/>
      </dsp:nvSpPr>
      <dsp:spPr>
        <a:xfrm rot="16200000">
          <a:off x="3821891" y="1847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1894" y="1853067"/>
        <a:ext cx="24210" cy="24210"/>
      </dsp:txXfrm>
    </dsp:sp>
    <dsp:sp modelId="{B9EF9056-E52B-44EC-A877-75101329DE87}">
      <dsp:nvSpPr>
        <dsp:cNvPr id="0" name=""/>
        <dsp:cNvSpPr/>
      </dsp:nvSpPr>
      <dsp:spPr>
        <a:xfrm>
          <a:off x="3262669" y="20402"/>
          <a:ext cx="1602661" cy="1602661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অতিবৃষ্টি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97373" y="255106"/>
        <a:ext cx="1133253" cy="1133253"/>
      </dsp:txXfrm>
    </dsp:sp>
    <dsp:sp modelId="{81BFF076-1D51-4FA1-907B-34B8A749B5AB}">
      <dsp:nvSpPr>
        <dsp:cNvPr id="0" name=""/>
        <dsp:cNvSpPr/>
      </dsp:nvSpPr>
      <dsp:spPr>
        <a:xfrm rot="20520000">
          <a:off x="4814261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4264" y="2574066"/>
        <a:ext cx="24210" cy="24210"/>
      </dsp:txXfrm>
    </dsp:sp>
    <dsp:sp modelId="{43653A1A-1A88-4250-8F81-20B446342065}">
      <dsp:nvSpPr>
        <dsp:cNvPr id="0" name=""/>
        <dsp:cNvSpPr/>
      </dsp:nvSpPr>
      <dsp:spPr>
        <a:xfrm>
          <a:off x="5247409" y="1462400"/>
          <a:ext cx="1602661" cy="1602661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নদীর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তলদেশে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পলি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জমা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82113" y="1697104"/>
        <a:ext cx="1133253" cy="1133253"/>
      </dsp:txXfrm>
    </dsp:sp>
    <dsp:sp modelId="{E2E6B7AF-200A-4028-9858-8D9C92F15677}">
      <dsp:nvSpPr>
        <dsp:cNvPr id="0" name=""/>
        <dsp:cNvSpPr/>
      </dsp:nvSpPr>
      <dsp:spPr>
        <a:xfrm rot="3240000">
          <a:off x="4435209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65213" y="3740667"/>
        <a:ext cx="24210" cy="24210"/>
      </dsp:txXfrm>
    </dsp:sp>
    <dsp:sp modelId="{B20DF2E2-02DE-4895-A0EE-0811A0880D5C}">
      <dsp:nvSpPr>
        <dsp:cNvPr id="0" name=""/>
        <dsp:cNvSpPr/>
      </dsp:nvSpPr>
      <dsp:spPr>
        <a:xfrm>
          <a:off x="4489306" y="3795603"/>
          <a:ext cx="1602661" cy="1602661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নদীর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গতিপথে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বাধা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4010" y="4030307"/>
        <a:ext cx="1133253" cy="1133253"/>
      </dsp:txXfrm>
    </dsp:sp>
    <dsp:sp modelId="{F11A8567-999C-4B31-AF3F-931E3721F9B0}">
      <dsp:nvSpPr>
        <dsp:cNvPr id="0" name=""/>
        <dsp:cNvSpPr/>
      </dsp:nvSpPr>
      <dsp:spPr>
        <a:xfrm rot="7560000">
          <a:off x="3208572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438575" y="3740667"/>
        <a:ext cx="24210" cy="24210"/>
      </dsp:txXfrm>
    </dsp:sp>
    <dsp:sp modelId="{0B724B19-D29C-4861-8BD0-C8BD6C397496}">
      <dsp:nvSpPr>
        <dsp:cNvPr id="0" name=""/>
        <dsp:cNvSpPr/>
      </dsp:nvSpPr>
      <dsp:spPr>
        <a:xfrm>
          <a:off x="2036031" y="3795603"/>
          <a:ext cx="1602661" cy="1602661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উত্তরের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বরফ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গলা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70735" y="4030307"/>
        <a:ext cx="1133253" cy="1133253"/>
      </dsp:txXfrm>
    </dsp:sp>
    <dsp:sp modelId="{750BE5A4-8B21-4BFB-B6FE-4BB562C8CEA0}">
      <dsp:nvSpPr>
        <dsp:cNvPr id="0" name=""/>
        <dsp:cNvSpPr/>
      </dsp:nvSpPr>
      <dsp:spPr>
        <a:xfrm rot="11880000">
          <a:off x="2829520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59524" y="2574066"/>
        <a:ext cx="24210" cy="24210"/>
      </dsp:txXfrm>
    </dsp:sp>
    <dsp:sp modelId="{AB903A35-3B48-4C3B-ADE6-B8A7A6C572CA}">
      <dsp:nvSpPr>
        <dsp:cNvPr id="0" name=""/>
        <dsp:cNvSpPr/>
      </dsp:nvSpPr>
      <dsp:spPr>
        <a:xfrm>
          <a:off x="1277928" y="1462400"/>
          <a:ext cx="1602661" cy="1602661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ভরাট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2632" y="1697104"/>
        <a:ext cx="1133253" cy="1133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3CCFC-5EE9-48A4-89AB-7BA717AC7DF7}">
      <dsp:nvSpPr>
        <dsp:cNvPr id="0" name=""/>
        <dsp:cNvSpPr/>
      </dsp:nvSpPr>
      <dsp:spPr>
        <a:xfrm>
          <a:off x="2380" y="256968"/>
          <a:ext cx="1423184" cy="56927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287017" y="256968"/>
        <a:ext cx="853911" cy="569273"/>
      </dsp:txXfrm>
    </dsp:sp>
    <dsp:sp modelId="{37970003-B8E7-43B8-8CF1-2D3642963697}">
      <dsp:nvSpPr>
        <dsp:cNvPr id="0" name=""/>
        <dsp:cNvSpPr/>
      </dsp:nvSpPr>
      <dsp:spPr>
        <a:xfrm>
          <a:off x="1283246" y="256968"/>
          <a:ext cx="1423184" cy="569273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1567883" y="256968"/>
        <a:ext cx="853911" cy="569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A8FF-3F2B-490E-AEC0-1DB43B017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49672-286A-426E-857A-EDB840627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EFA11-60A9-477A-B532-7A8669F4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F06F-A0D0-41D6-BB8C-C0CF5071053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18204-DCB1-4296-80CB-A9D0797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F4BBF-C65B-4B01-AF79-A56F6EAC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532-6607-4B6A-9966-ECA0D37F9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5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668E0-14D2-47C0-BD67-27FE9AD0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CC698-0CFF-4709-A32B-1A2E423A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15B3B-973F-460E-B8A3-E399DA2B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F06F-A0D0-41D6-BB8C-C0CF5071053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15977-44CC-4BA4-87FC-5934F990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E3E7A-F5CF-4D6F-9C02-0E137F12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532-6607-4B6A-9966-ECA0D37F9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9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23BCAF-C280-4A79-B7EE-76F0248A4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69F93-2BE4-421D-A5F1-E1C7B67CF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A74A8-ACB2-4F2F-9C4A-44E3623A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F06F-A0D0-41D6-BB8C-C0CF5071053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43326-9B14-4325-89C9-D5AE044A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78590-D8C4-4678-BD42-8DD10CFD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532-6607-4B6A-9966-ECA0D37F9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6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7D31-6550-4CE4-AE59-9E6AACB9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1D347-07B4-4C2A-905C-A268D8230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A3CA8-15DB-4918-88B8-2CCDDE6C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F06F-A0D0-41D6-BB8C-C0CF5071053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F527C-DFAE-40E1-83C8-B81453C6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BD7B4-1775-4BFF-B595-54017365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532-6607-4B6A-9966-ECA0D37F9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2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F838-A81F-461A-BDC9-4F2F7A53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EB72F-8986-4BB8-821E-D647725A7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BD626-EEEB-4010-9F0E-17293AA4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F06F-A0D0-41D6-BB8C-C0CF5071053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8B05E-2095-47D2-B6ED-F3DCBCE6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86400-AA61-432C-AA6C-7026357A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532-6607-4B6A-9966-ECA0D37F9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9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EFD8-C2C3-496D-BFCC-7E197018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74D46-995F-4299-8078-9A4D8D662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D0E98-1793-481F-93F3-E67F5BD3C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EA058-04D7-4DEF-82F3-A9429E3D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F06F-A0D0-41D6-BB8C-C0CF5071053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60AB-3049-4402-9CBD-EF9A4C03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03710-FB75-4B13-A106-8B690043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532-6607-4B6A-9966-ECA0D37F9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3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221C-545C-4721-93A0-F8E399A4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29768-466D-4D07-9D94-9508C82E9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A53AA-8018-4206-8244-B533E5747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6C0B2-1134-469F-85BB-8BF2C1FE2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8A0A4-AF8D-40DF-B224-3AF070362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165A1-02BD-4D21-B6A6-1AC9090D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F06F-A0D0-41D6-BB8C-C0CF5071053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64E25-5539-4316-AB21-331E51690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BA4C9-374B-4687-911C-CC4CC5B2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532-6607-4B6A-9966-ECA0D37F9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6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4EDC-6272-46AA-BAAA-DF7CD051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A573C-E926-4B4F-9E9D-D24F9E82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F06F-A0D0-41D6-BB8C-C0CF5071053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84580-8654-4F2E-9E9F-C8214A54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850B4-7E14-4CEC-90BD-23C696B9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532-6607-4B6A-9966-ECA0D37F9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9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0A0CE4-1E61-4A56-939E-FAF0C7AC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F06F-A0D0-41D6-BB8C-C0CF5071053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6E32A-23AA-489D-AAAE-FA44D2202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B6313-56B7-49C6-BE72-E24BF81CC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532-6607-4B6A-9966-ECA0D37F9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0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E1B-1458-49A5-B07A-1E0A69C8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80D4E-12E9-4F36-8856-907D798C6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2D713-AD50-4F89-8A6A-D917B736E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EB189-DC60-4EE8-841E-D9AD74CF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F06F-A0D0-41D6-BB8C-C0CF5071053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CF67E-190C-4DB1-A6B3-DB2AF838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7BE68-98A9-4187-A91D-7A0AD78C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532-6607-4B6A-9966-ECA0D37F9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5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1395-E769-41F8-8D85-85B59CFF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DE63F-0E08-4863-8ECD-92DDBCD01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44E6F-71A1-4DF7-A80F-C1137356D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E4B9F-80FB-4040-BB3F-7F68AE05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F06F-A0D0-41D6-BB8C-C0CF5071053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28E7C-53A3-4C35-BB44-6FDE37DF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D7BA2-4EA5-429C-A6BD-9BC8E1F2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532-6607-4B6A-9966-ECA0D37F9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0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4C2A16-C55D-489D-BE59-CFD31083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1B1E7-B3E1-4CFA-9CF8-1B46765BC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8993C-0B05-4144-BEFE-34E017FB1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F06F-A0D0-41D6-BB8C-C0CF5071053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02CF2-FD9D-48A5-AEFB-37D997B19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BB8C2-08C3-4FD3-852B-F3BE68F80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3C532-6607-4B6A-9966-ECA0D37F9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8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9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491B79-3473-4CEA-99D2-D66B0F963A31}"/>
              </a:ext>
            </a:extLst>
          </p:cNvPr>
          <p:cNvSpPr/>
          <p:nvPr/>
        </p:nvSpPr>
        <p:spPr>
          <a:xfrm>
            <a:off x="0" y="1311965"/>
            <a:ext cx="12192000" cy="245478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49498C-C7EC-4B57-BE07-C9DB58B49792}"/>
              </a:ext>
            </a:extLst>
          </p:cNvPr>
          <p:cNvGrpSpPr/>
          <p:nvPr/>
        </p:nvGrpSpPr>
        <p:grpSpPr>
          <a:xfrm>
            <a:off x="415731" y="1198275"/>
            <a:ext cx="1671101" cy="3718704"/>
            <a:chOff x="5260449" y="310380"/>
            <a:chExt cx="1671101" cy="3718704"/>
          </a:xfrm>
          <a:effectLst>
            <a:reflection blurRad="6350" stA="20000" endPos="40000" dist="101600" dir="5400000" sy="-100000" algn="bl" rotWithShape="0"/>
          </a:effectLst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38D40E20-E92A-4F66-8944-0B7D3A0BC25F}"/>
                </a:ext>
              </a:extLst>
            </p:cNvPr>
            <p:cNvSpPr/>
            <p:nvPr/>
          </p:nvSpPr>
          <p:spPr>
            <a:xfrm>
              <a:off x="6295824" y="312241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B48ADCD0-C7AF-4F76-B8B7-30E3CA5003BC}"/>
                </a:ext>
              </a:extLst>
            </p:cNvPr>
            <p:cNvSpPr/>
            <p:nvPr/>
          </p:nvSpPr>
          <p:spPr>
            <a:xfrm>
              <a:off x="5693318" y="311908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C30BE3-F13F-49B0-BF23-2EB331BF14C7}"/>
                </a:ext>
              </a:extLst>
            </p:cNvPr>
            <p:cNvSpPr/>
            <p:nvPr/>
          </p:nvSpPr>
          <p:spPr>
            <a:xfrm rot="5400000">
              <a:off x="5728869" y="712564"/>
              <a:ext cx="734260" cy="44882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82B99E1C-2D2E-4223-AA7B-DC45A9FDF46B}"/>
                </a:ext>
              </a:extLst>
            </p:cNvPr>
            <p:cNvSpPr/>
            <p:nvPr/>
          </p:nvSpPr>
          <p:spPr>
            <a:xfrm rot="5400000">
              <a:off x="4630971" y="1728504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0066"/>
                </a:gs>
                <a:gs pos="47000">
                  <a:srgbClr val="FF00FF"/>
                </a:gs>
                <a:gs pos="100000">
                  <a:srgbClr val="FF0066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C6CFCC47-2ED9-4BBF-AC4F-8C4FFF013660}"/>
                </a:ext>
              </a:extLst>
            </p:cNvPr>
            <p:cNvSpPr/>
            <p:nvPr/>
          </p:nvSpPr>
          <p:spPr>
            <a:xfrm rot="5400000">
              <a:off x="4764158" y="1826112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ECD7555F-7DDE-4CA9-A816-B232A17744F1}"/>
                </a:ext>
              </a:extLst>
            </p:cNvPr>
            <p:cNvSpPr/>
            <p:nvPr/>
          </p:nvSpPr>
          <p:spPr>
            <a:xfrm rot="5400000">
              <a:off x="5764870" y="293841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0066"/>
                </a:gs>
                <a:gs pos="100000">
                  <a:srgbClr val="FF00FF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9C718A-D2B1-45C4-86CF-CEF42082C12E}"/>
                </a:ext>
              </a:extLst>
            </p:cNvPr>
            <p:cNvSpPr txBox="1"/>
            <p:nvPr/>
          </p:nvSpPr>
          <p:spPr>
            <a:xfrm>
              <a:off x="5704609" y="310380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66FA63-CF9D-49E6-B152-AACA839F2730}"/>
                </a:ext>
              </a:extLst>
            </p:cNvPr>
            <p:cNvSpPr txBox="1"/>
            <p:nvPr/>
          </p:nvSpPr>
          <p:spPr>
            <a:xfrm>
              <a:off x="5400262" y="1267003"/>
              <a:ext cx="13914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Lutfor Rahman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FB7257-447E-437B-A266-872A378AB7C7}"/>
                </a:ext>
              </a:extLst>
            </p:cNvPr>
            <p:cNvSpPr txBox="1"/>
            <p:nvPr/>
          </p:nvSpPr>
          <p:spPr>
            <a:xfrm>
              <a:off x="5556738" y="1969477"/>
              <a:ext cx="10832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E6601F-73DC-4FA1-85F6-247B4E617C59}"/>
              </a:ext>
            </a:extLst>
          </p:cNvPr>
          <p:cNvGrpSpPr/>
          <p:nvPr/>
        </p:nvGrpSpPr>
        <p:grpSpPr>
          <a:xfrm>
            <a:off x="2364839" y="1198275"/>
            <a:ext cx="1671101" cy="3718704"/>
            <a:chOff x="2364839" y="1198275"/>
            <a:chExt cx="1671101" cy="3718704"/>
          </a:xfrm>
          <a:effectLst>
            <a:reflection blurRad="6350" stA="20000" endPos="40000" dist="101600" dir="5400000" sy="-100000" algn="bl" rotWithShape="0"/>
          </a:effectLst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6C89F003-0342-47C4-AA6D-86EE422B3B84}"/>
                </a:ext>
              </a:extLst>
            </p:cNvPr>
            <p:cNvSpPr/>
            <p:nvPr/>
          </p:nvSpPr>
          <p:spPr>
            <a:xfrm>
              <a:off x="3400214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C0D8AFAC-D631-498F-9F66-8CBD8C50A6B4}"/>
                </a:ext>
              </a:extLst>
            </p:cNvPr>
            <p:cNvSpPr/>
            <p:nvPr/>
          </p:nvSpPr>
          <p:spPr>
            <a:xfrm>
              <a:off x="2797708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91C022-122C-4F14-8270-E8B06E909EDC}"/>
                </a:ext>
              </a:extLst>
            </p:cNvPr>
            <p:cNvSpPr/>
            <p:nvPr/>
          </p:nvSpPr>
          <p:spPr>
            <a:xfrm rot="5400000">
              <a:off x="2833259" y="1600459"/>
              <a:ext cx="734260" cy="44882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8107CF2B-95E6-4138-A7C0-9A272CDAFB95}"/>
                </a:ext>
              </a:extLst>
            </p:cNvPr>
            <p:cNvSpPr/>
            <p:nvPr/>
          </p:nvSpPr>
          <p:spPr>
            <a:xfrm rot="5400000">
              <a:off x="1735361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CC3300"/>
                </a:gs>
                <a:gs pos="47000">
                  <a:srgbClr val="FF9900"/>
                </a:gs>
                <a:gs pos="100000">
                  <a:srgbClr val="FFCC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03A9F6A5-7936-4E53-8C93-A764BC176BA5}"/>
                </a:ext>
              </a:extLst>
            </p:cNvPr>
            <p:cNvSpPr/>
            <p:nvPr/>
          </p:nvSpPr>
          <p:spPr>
            <a:xfrm rot="5400000">
              <a:off x="1868548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CAAB8366-3476-41A7-A1F1-239C95E3906A}"/>
                </a:ext>
              </a:extLst>
            </p:cNvPr>
            <p:cNvSpPr/>
            <p:nvPr/>
          </p:nvSpPr>
          <p:spPr>
            <a:xfrm rot="5400000">
              <a:off x="2869260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CC3300"/>
                </a:gs>
                <a:gs pos="100000">
                  <a:srgbClr val="FF9900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04B62E-3512-43E9-A07D-05B4077DF316}"/>
                </a:ext>
              </a:extLst>
            </p:cNvPr>
            <p:cNvSpPr txBox="1"/>
            <p:nvPr/>
          </p:nvSpPr>
          <p:spPr>
            <a:xfrm>
              <a:off x="2808999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CF803C-99D4-4FC1-8C60-B9F6041832F0}"/>
                </a:ext>
              </a:extLst>
            </p:cNvPr>
            <p:cNvSpPr txBox="1"/>
            <p:nvPr/>
          </p:nvSpPr>
          <p:spPr>
            <a:xfrm>
              <a:off x="2557015" y="2337774"/>
              <a:ext cx="12867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54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0BC1AE-C690-4178-A2ED-AB42C188DA68}"/>
              </a:ext>
            </a:extLst>
          </p:cNvPr>
          <p:cNvGrpSpPr/>
          <p:nvPr/>
        </p:nvGrpSpPr>
        <p:grpSpPr>
          <a:xfrm>
            <a:off x="4313947" y="1198275"/>
            <a:ext cx="1671101" cy="3718704"/>
            <a:chOff x="4313947" y="1198275"/>
            <a:chExt cx="1671101" cy="3718704"/>
          </a:xfrm>
          <a:effectLst>
            <a:reflection blurRad="6350" stA="20000" endPos="40000" dist="101600" dir="5400000" sy="-100000" algn="bl" rotWithShape="0"/>
          </a:effectLst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7D592E7E-E749-4200-B091-7ACF067F283C}"/>
                </a:ext>
              </a:extLst>
            </p:cNvPr>
            <p:cNvSpPr/>
            <p:nvPr/>
          </p:nvSpPr>
          <p:spPr>
            <a:xfrm>
              <a:off x="5349322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B5B76984-7746-4809-AD03-EE5DC59D5E8A}"/>
                </a:ext>
              </a:extLst>
            </p:cNvPr>
            <p:cNvSpPr/>
            <p:nvPr/>
          </p:nvSpPr>
          <p:spPr>
            <a:xfrm>
              <a:off x="4746816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0D48B0D-8205-45E2-ADD6-C715F7100CD8}"/>
                </a:ext>
              </a:extLst>
            </p:cNvPr>
            <p:cNvSpPr/>
            <p:nvPr/>
          </p:nvSpPr>
          <p:spPr>
            <a:xfrm rot="5400000">
              <a:off x="4782367" y="1600459"/>
              <a:ext cx="734260" cy="44882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6BB1A773-C80F-4170-BC44-396587C1C38F}"/>
                </a:ext>
              </a:extLst>
            </p:cNvPr>
            <p:cNvSpPr/>
            <p:nvPr/>
          </p:nvSpPr>
          <p:spPr>
            <a:xfrm rot="5400000">
              <a:off x="3684469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0033CC"/>
                </a:gs>
                <a:gs pos="47000">
                  <a:srgbClr val="0000FF"/>
                </a:gs>
                <a:gs pos="100000">
                  <a:srgbClr val="3366FF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A8CC244F-B3F1-4DB0-9DA2-B52098BBC932}"/>
                </a:ext>
              </a:extLst>
            </p:cNvPr>
            <p:cNvSpPr/>
            <p:nvPr/>
          </p:nvSpPr>
          <p:spPr>
            <a:xfrm rot="5400000">
              <a:off x="3817656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31314DA2-BD96-4B54-8115-616327522D5D}"/>
                </a:ext>
              </a:extLst>
            </p:cNvPr>
            <p:cNvSpPr/>
            <p:nvPr/>
          </p:nvSpPr>
          <p:spPr>
            <a:xfrm rot="5400000">
              <a:off x="4818368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rgbClr val="0033C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D36959-CFBA-42C8-B81A-5034E1495819}"/>
                </a:ext>
              </a:extLst>
            </p:cNvPr>
            <p:cNvSpPr txBox="1"/>
            <p:nvPr/>
          </p:nvSpPr>
          <p:spPr>
            <a:xfrm>
              <a:off x="4758107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3F47BF-4DD1-4ED3-A93E-EB10E7917EAC}"/>
                </a:ext>
              </a:extLst>
            </p:cNvPr>
            <p:cNvSpPr txBox="1"/>
            <p:nvPr/>
          </p:nvSpPr>
          <p:spPr>
            <a:xfrm>
              <a:off x="4453760" y="2291976"/>
              <a:ext cx="13914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2A15716-6C9A-49B0-96D8-0464A7083C87}"/>
              </a:ext>
            </a:extLst>
          </p:cNvPr>
          <p:cNvGrpSpPr/>
          <p:nvPr/>
        </p:nvGrpSpPr>
        <p:grpSpPr>
          <a:xfrm>
            <a:off x="6263055" y="1198275"/>
            <a:ext cx="1671101" cy="3718704"/>
            <a:chOff x="6263055" y="1198275"/>
            <a:chExt cx="1671101" cy="3718704"/>
          </a:xfrm>
          <a:effectLst>
            <a:reflection blurRad="6350" stA="20000" endPos="40000" dist="101600" dir="5400000" sy="-100000" algn="bl" rotWithShape="0"/>
          </a:effectLst>
        </p:grpSpPr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D5D89281-4E45-4DEA-ABB1-92AC2E171990}"/>
                </a:ext>
              </a:extLst>
            </p:cNvPr>
            <p:cNvSpPr/>
            <p:nvPr/>
          </p:nvSpPr>
          <p:spPr>
            <a:xfrm>
              <a:off x="7298430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74F2A0ED-1AA1-4C7B-A10A-705BFD5F3E34}"/>
                </a:ext>
              </a:extLst>
            </p:cNvPr>
            <p:cNvSpPr/>
            <p:nvPr/>
          </p:nvSpPr>
          <p:spPr>
            <a:xfrm>
              <a:off x="6695924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CD2AEFF-FE06-4677-BFCB-74220A1B3EA1}"/>
                </a:ext>
              </a:extLst>
            </p:cNvPr>
            <p:cNvSpPr/>
            <p:nvPr/>
          </p:nvSpPr>
          <p:spPr>
            <a:xfrm rot="5400000">
              <a:off x="6731475" y="1600459"/>
              <a:ext cx="734260" cy="448821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155DF759-C5D5-428F-978D-20BD7B51EE88}"/>
                </a:ext>
              </a:extLst>
            </p:cNvPr>
            <p:cNvSpPr/>
            <p:nvPr/>
          </p:nvSpPr>
          <p:spPr>
            <a:xfrm rot="5400000">
              <a:off x="5633577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006666"/>
                </a:gs>
                <a:gs pos="47000">
                  <a:srgbClr val="008080"/>
                </a:gs>
                <a:gs pos="100000">
                  <a:srgbClr val="00CC99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CFDD1C3B-021C-414E-B980-03AA4B971B66}"/>
                </a:ext>
              </a:extLst>
            </p:cNvPr>
            <p:cNvSpPr/>
            <p:nvPr/>
          </p:nvSpPr>
          <p:spPr>
            <a:xfrm rot="5400000">
              <a:off x="5766764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84028571-88C7-4AD9-83E4-B9A5E5579CF1}"/>
                </a:ext>
              </a:extLst>
            </p:cNvPr>
            <p:cNvSpPr/>
            <p:nvPr/>
          </p:nvSpPr>
          <p:spPr>
            <a:xfrm rot="5400000">
              <a:off x="6767476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006666"/>
                </a:gs>
                <a:gs pos="100000">
                  <a:srgbClr val="00CC9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C10167-6190-4C8D-A7B5-690EB81AF44F}"/>
                </a:ext>
              </a:extLst>
            </p:cNvPr>
            <p:cNvSpPr txBox="1"/>
            <p:nvPr/>
          </p:nvSpPr>
          <p:spPr>
            <a:xfrm>
              <a:off x="6707215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4384836-E238-47DB-A0FB-20907A427659}"/>
                </a:ext>
              </a:extLst>
            </p:cNvPr>
            <p:cNvSpPr txBox="1"/>
            <p:nvPr/>
          </p:nvSpPr>
          <p:spPr>
            <a:xfrm>
              <a:off x="6424059" y="2077902"/>
              <a:ext cx="127691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3B9B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endParaRPr lang="en-US" sz="4800" b="1" dirty="0">
                <a:solidFill>
                  <a:srgbClr val="3B9B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4183C2-D1B7-4570-A285-A2528AFFAF56}"/>
              </a:ext>
            </a:extLst>
          </p:cNvPr>
          <p:cNvGrpSpPr/>
          <p:nvPr/>
        </p:nvGrpSpPr>
        <p:grpSpPr>
          <a:xfrm>
            <a:off x="8212163" y="1198275"/>
            <a:ext cx="1671101" cy="3718704"/>
            <a:chOff x="8212163" y="1198275"/>
            <a:chExt cx="1671101" cy="3718704"/>
          </a:xfrm>
          <a:effectLst>
            <a:reflection blurRad="6350" stA="20000" endPos="40000" dist="101600" dir="5400000" sy="-100000" algn="bl" rotWithShape="0"/>
          </a:effectLst>
        </p:grpSpPr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9C1B775-A794-4B59-B4A1-2ED090169416}"/>
                </a:ext>
              </a:extLst>
            </p:cNvPr>
            <p:cNvSpPr/>
            <p:nvPr/>
          </p:nvSpPr>
          <p:spPr>
            <a:xfrm>
              <a:off x="9247538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D147EA39-D992-4865-B35A-BDDEA4CC2BA9}"/>
                </a:ext>
              </a:extLst>
            </p:cNvPr>
            <p:cNvSpPr/>
            <p:nvPr/>
          </p:nvSpPr>
          <p:spPr>
            <a:xfrm>
              <a:off x="8645032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B93DB4-177D-4D4E-9B21-D9D56F8FDD8B}"/>
                </a:ext>
              </a:extLst>
            </p:cNvPr>
            <p:cNvSpPr/>
            <p:nvPr/>
          </p:nvSpPr>
          <p:spPr>
            <a:xfrm rot="5400000">
              <a:off x="8680583" y="1600459"/>
              <a:ext cx="734260" cy="448821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Arrow: Pentagon 47">
              <a:extLst>
                <a:ext uri="{FF2B5EF4-FFF2-40B4-BE49-F238E27FC236}">
                  <a16:creationId xmlns:a16="http://schemas.microsoft.com/office/drawing/2014/main" id="{9D92294A-F5D7-4AA6-94BE-4AE3A330565C}"/>
                </a:ext>
              </a:extLst>
            </p:cNvPr>
            <p:cNvSpPr/>
            <p:nvPr/>
          </p:nvSpPr>
          <p:spPr>
            <a:xfrm rot="5400000">
              <a:off x="7582685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006600"/>
                </a:gs>
                <a:gs pos="47000">
                  <a:srgbClr val="00CC00"/>
                </a:gs>
                <a:gs pos="100000">
                  <a:srgbClr val="00CC66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row: Pentagon 48">
              <a:extLst>
                <a:ext uri="{FF2B5EF4-FFF2-40B4-BE49-F238E27FC236}">
                  <a16:creationId xmlns:a16="http://schemas.microsoft.com/office/drawing/2014/main" id="{2D352F4A-CD37-4BBB-9B98-DB198E66F04D}"/>
                </a:ext>
              </a:extLst>
            </p:cNvPr>
            <p:cNvSpPr/>
            <p:nvPr/>
          </p:nvSpPr>
          <p:spPr>
            <a:xfrm rot="5400000">
              <a:off x="7715872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row: Pentagon 49">
              <a:extLst>
                <a:ext uri="{FF2B5EF4-FFF2-40B4-BE49-F238E27FC236}">
                  <a16:creationId xmlns:a16="http://schemas.microsoft.com/office/drawing/2014/main" id="{E0B66FA8-B2F9-4E4C-A804-BEBA4C16E765}"/>
                </a:ext>
              </a:extLst>
            </p:cNvPr>
            <p:cNvSpPr/>
            <p:nvPr/>
          </p:nvSpPr>
          <p:spPr>
            <a:xfrm rot="5400000">
              <a:off x="8716584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006600"/>
                </a:gs>
                <a:gs pos="100000">
                  <a:srgbClr val="00CC00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D795A18-08E3-433D-B7FA-D031DEE2CED5}"/>
                </a:ext>
              </a:extLst>
            </p:cNvPr>
            <p:cNvSpPr txBox="1"/>
            <p:nvPr/>
          </p:nvSpPr>
          <p:spPr>
            <a:xfrm>
              <a:off x="8656323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A59AF8C-5C26-4155-9DA6-80376F230D62}"/>
                </a:ext>
              </a:extLst>
            </p:cNvPr>
            <p:cNvSpPr txBox="1"/>
            <p:nvPr/>
          </p:nvSpPr>
          <p:spPr>
            <a:xfrm>
              <a:off x="8387151" y="2154898"/>
              <a:ext cx="13737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ক্লাশে</a:t>
              </a:r>
              <a:r>
                <a:rPr lang="en-US" sz="6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5092D6C-DB07-416B-94C0-714F6E3394F5}"/>
              </a:ext>
            </a:extLst>
          </p:cNvPr>
          <p:cNvGrpSpPr/>
          <p:nvPr/>
        </p:nvGrpSpPr>
        <p:grpSpPr>
          <a:xfrm>
            <a:off x="10161271" y="1198275"/>
            <a:ext cx="1671101" cy="3718704"/>
            <a:chOff x="10161271" y="1198275"/>
            <a:chExt cx="1671101" cy="3718704"/>
          </a:xfrm>
          <a:effectLst>
            <a:reflection blurRad="6350" stA="20000" endPos="40000" dist="101600" dir="5400000" sy="-100000" algn="bl" rotWithShape="0"/>
          </a:effectLst>
        </p:grpSpPr>
        <p:sp>
          <p:nvSpPr>
            <p:cNvPr id="55" name="Rectangle: Top Corners Rounded 54">
              <a:extLst>
                <a:ext uri="{FF2B5EF4-FFF2-40B4-BE49-F238E27FC236}">
                  <a16:creationId xmlns:a16="http://schemas.microsoft.com/office/drawing/2014/main" id="{1C872CDB-74BA-44B2-9E19-1B24937A527B}"/>
                </a:ext>
              </a:extLst>
            </p:cNvPr>
            <p:cNvSpPr/>
            <p:nvPr/>
          </p:nvSpPr>
          <p:spPr>
            <a:xfrm>
              <a:off x="11196646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Top Corners Rounded 55">
              <a:extLst>
                <a:ext uri="{FF2B5EF4-FFF2-40B4-BE49-F238E27FC236}">
                  <a16:creationId xmlns:a16="http://schemas.microsoft.com/office/drawing/2014/main" id="{8A6A2662-8026-4675-B425-D381379BD2A6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8FB0ACA-4949-46CA-A07C-33985DE8866E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Arrow: Pentagon 57">
              <a:extLst>
                <a:ext uri="{FF2B5EF4-FFF2-40B4-BE49-F238E27FC236}">
                  <a16:creationId xmlns:a16="http://schemas.microsoft.com/office/drawing/2014/main" id="{05667F86-E858-47A4-B357-B2CE4A8DDAA3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row: Pentagon 58">
              <a:extLst>
                <a:ext uri="{FF2B5EF4-FFF2-40B4-BE49-F238E27FC236}">
                  <a16:creationId xmlns:a16="http://schemas.microsoft.com/office/drawing/2014/main" id="{78ED49D8-9CF1-4104-93F2-CC5170FC938C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row: Pentagon 59">
              <a:extLst>
                <a:ext uri="{FF2B5EF4-FFF2-40B4-BE49-F238E27FC236}">
                  <a16:creationId xmlns:a16="http://schemas.microsoft.com/office/drawing/2014/main" id="{81D24084-8D78-44EE-9667-1001B3D54E2F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A9EA450-4DD5-4F0C-A635-337082467B59}"/>
                </a:ext>
              </a:extLst>
            </p:cNvPr>
            <p:cNvSpPr txBox="1"/>
            <p:nvPr/>
          </p:nvSpPr>
          <p:spPr>
            <a:xfrm>
              <a:off x="10605431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06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07D6CD-1E65-4914-AE1A-F711A7DC2849}"/>
                </a:ext>
              </a:extLst>
            </p:cNvPr>
            <p:cNvSpPr txBox="1"/>
            <p:nvPr/>
          </p:nvSpPr>
          <p:spPr>
            <a:xfrm>
              <a:off x="10317831" y="2188929"/>
              <a:ext cx="131862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r>
                <a:rPr lang="en-US" sz="6000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36F4F90C-512F-405E-B21F-8708DC0AF6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7" y="2730133"/>
            <a:ext cx="1477588" cy="147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FB82A5-509F-4AA3-B2AB-9727930B9170}"/>
              </a:ext>
            </a:extLst>
          </p:cNvPr>
          <p:cNvGrpSpPr/>
          <p:nvPr/>
        </p:nvGrpSpPr>
        <p:grpSpPr>
          <a:xfrm>
            <a:off x="5282904" y="2615904"/>
            <a:ext cx="1626192" cy="1626192"/>
            <a:chOff x="4870251" y="2281796"/>
            <a:chExt cx="1626192" cy="162619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E419E77-A70E-41E0-A1BC-71F6DE64881F}"/>
                </a:ext>
              </a:extLst>
            </p:cNvPr>
            <p:cNvSpPr/>
            <p:nvPr/>
          </p:nvSpPr>
          <p:spPr>
            <a:xfrm>
              <a:off x="4870251" y="2281796"/>
              <a:ext cx="1626192" cy="1626192"/>
            </a:xfrm>
            <a:prstGeom prst="ellipse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D3404603-3F85-481D-B519-9C6B29AEC692}"/>
                </a:ext>
              </a:extLst>
            </p:cNvPr>
            <p:cNvSpPr txBox="1"/>
            <p:nvPr/>
          </p:nvSpPr>
          <p:spPr>
            <a:xfrm>
              <a:off x="5108401" y="2519946"/>
              <a:ext cx="1149892" cy="1149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বন্যার</a:t>
              </a:r>
              <a:r>
                <a:rPr lang="en-US" sz="36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প্রভাব</a:t>
              </a:r>
              <a:endParaRPr lang="en-US" sz="36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B66DE66-921A-4C6B-B3E6-BEBA87BE4004}"/>
              </a:ext>
            </a:extLst>
          </p:cNvPr>
          <p:cNvGrpSpPr/>
          <p:nvPr/>
        </p:nvGrpSpPr>
        <p:grpSpPr>
          <a:xfrm>
            <a:off x="5819547" y="2127300"/>
            <a:ext cx="552905" cy="345280"/>
            <a:chOff x="5406894" y="1793192"/>
            <a:chExt cx="552905" cy="34528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D2031E6B-5ECE-424A-A44A-F309FB8E08BF}"/>
                </a:ext>
              </a:extLst>
            </p:cNvPr>
            <p:cNvSpPr/>
            <p:nvPr/>
          </p:nvSpPr>
          <p:spPr>
            <a:xfrm rot="16200000">
              <a:off x="5510707" y="1689379"/>
              <a:ext cx="345280" cy="55290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Arrow: Right 6">
              <a:extLst>
                <a:ext uri="{FF2B5EF4-FFF2-40B4-BE49-F238E27FC236}">
                  <a16:creationId xmlns:a16="http://schemas.microsoft.com/office/drawing/2014/main" id="{3370A17B-F87B-4B4F-B973-9A0D88588CD7}"/>
                </a:ext>
              </a:extLst>
            </p:cNvPr>
            <p:cNvSpPr txBox="1"/>
            <p:nvPr/>
          </p:nvSpPr>
          <p:spPr>
            <a:xfrm rot="16200000">
              <a:off x="5562499" y="1851752"/>
              <a:ext cx="241696" cy="331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b="1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36FEF49-9820-4D9F-ADD7-E644776F4846}"/>
              </a:ext>
            </a:extLst>
          </p:cNvPr>
          <p:cNvGrpSpPr/>
          <p:nvPr/>
        </p:nvGrpSpPr>
        <p:grpSpPr>
          <a:xfrm>
            <a:off x="5282904" y="338239"/>
            <a:ext cx="1626192" cy="1626192"/>
            <a:chOff x="4870251" y="4131"/>
            <a:chExt cx="1626192" cy="162619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F9CC5F2-67AD-429C-8A1D-C6CA1FE0DC0E}"/>
                </a:ext>
              </a:extLst>
            </p:cNvPr>
            <p:cNvSpPr/>
            <p:nvPr/>
          </p:nvSpPr>
          <p:spPr>
            <a:xfrm>
              <a:off x="4870251" y="4131"/>
              <a:ext cx="1626192" cy="1626192"/>
            </a:xfrm>
            <a:prstGeom prst="ellipse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Oval 8">
              <a:extLst>
                <a:ext uri="{FF2B5EF4-FFF2-40B4-BE49-F238E27FC236}">
                  <a16:creationId xmlns:a16="http://schemas.microsoft.com/office/drawing/2014/main" id="{CCE18B03-E152-4F63-8CB5-637D3DBEEA9D}"/>
                </a:ext>
              </a:extLst>
            </p:cNvPr>
            <p:cNvSpPr txBox="1"/>
            <p:nvPr/>
          </p:nvSpPr>
          <p:spPr>
            <a:xfrm>
              <a:off x="5108401" y="242281"/>
              <a:ext cx="1149892" cy="1149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জানমালের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ক্ষতি</a:t>
              </a:r>
              <a:endParaRPr lang="en-US" sz="24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942918E-89D9-4FAD-B403-290E526B6E19}"/>
              </a:ext>
            </a:extLst>
          </p:cNvPr>
          <p:cNvGrpSpPr/>
          <p:nvPr/>
        </p:nvGrpSpPr>
        <p:grpSpPr>
          <a:xfrm>
            <a:off x="6901155" y="2588017"/>
            <a:ext cx="345280" cy="552905"/>
            <a:chOff x="6488502" y="2253909"/>
            <a:chExt cx="345280" cy="55290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BFF38E1B-7625-4F79-B4ED-0A975A7D58AC}"/>
                </a:ext>
              </a:extLst>
            </p:cNvPr>
            <p:cNvSpPr/>
            <p:nvPr/>
          </p:nvSpPr>
          <p:spPr>
            <a:xfrm rot="19800000">
              <a:off x="6488502" y="2253909"/>
              <a:ext cx="345280" cy="55290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Arrow: Right 10">
              <a:extLst>
                <a:ext uri="{FF2B5EF4-FFF2-40B4-BE49-F238E27FC236}">
                  <a16:creationId xmlns:a16="http://schemas.microsoft.com/office/drawing/2014/main" id="{2099519D-E992-4512-990C-185C72B32980}"/>
                </a:ext>
              </a:extLst>
            </p:cNvPr>
            <p:cNvSpPr txBox="1"/>
            <p:nvPr/>
          </p:nvSpPr>
          <p:spPr>
            <a:xfrm rot="19800000">
              <a:off x="6495441" y="2390386"/>
              <a:ext cx="241696" cy="331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b="1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769B2D-F5B2-4158-9FD0-0B02B191BBCA}"/>
              </a:ext>
            </a:extLst>
          </p:cNvPr>
          <p:cNvGrpSpPr/>
          <p:nvPr/>
        </p:nvGrpSpPr>
        <p:grpSpPr>
          <a:xfrm>
            <a:off x="7255420" y="1477071"/>
            <a:ext cx="1626192" cy="1626192"/>
            <a:chOff x="6842767" y="1142963"/>
            <a:chExt cx="1626192" cy="162619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B00617D-4E25-42C3-AD33-00C29A9E4255}"/>
                </a:ext>
              </a:extLst>
            </p:cNvPr>
            <p:cNvSpPr/>
            <p:nvPr/>
          </p:nvSpPr>
          <p:spPr>
            <a:xfrm>
              <a:off x="6842767" y="1142963"/>
              <a:ext cx="1626192" cy="1626192"/>
            </a:xfrm>
            <a:prstGeom prst="ellipse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6D4921EA-E344-456F-B9E6-B5A589059B45}"/>
                </a:ext>
              </a:extLst>
            </p:cNvPr>
            <p:cNvSpPr txBox="1"/>
            <p:nvPr/>
          </p:nvSpPr>
          <p:spPr>
            <a:xfrm>
              <a:off x="7080917" y="1381113"/>
              <a:ext cx="1149892" cy="1149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খাবার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সংকট</a:t>
              </a:r>
              <a:endParaRPr lang="en-US" sz="24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40A8B6-51CA-4F56-9667-AFB8F741C576}"/>
              </a:ext>
            </a:extLst>
          </p:cNvPr>
          <p:cNvGrpSpPr/>
          <p:nvPr/>
        </p:nvGrpSpPr>
        <p:grpSpPr>
          <a:xfrm>
            <a:off x="6901155" y="3717078"/>
            <a:ext cx="345280" cy="552905"/>
            <a:chOff x="6488502" y="3382970"/>
            <a:chExt cx="345280" cy="55290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A88A0081-3EF4-4195-9BD9-1D3882E5CE48}"/>
                </a:ext>
              </a:extLst>
            </p:cNvPr>
            <p:cNvSpPr/>
            <p:nvPr/>
          </p:nvSpPr>
          <p:spPr>
            <a:xfrm rot="1800000">
              <a:off x="6488502" y="3382970"/>
              <a:ext cx="345280" cy="55290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Arrow: Right 14">
              <a:extLst>
                <a:ext uri="{FF2B5EF4-FFF2-40B4-BE49-F238E27FC236}">
                  <a16:creationId xmlns:a16="http://schemas.microsoft.com/office/drawing/2014/main" id="{61803C27-8CA5-43C7-8424-9EB819360E93}"/>
                </a:ext>
              </a:extLst>
            </p:cNvPr>
            <p:cNvSpPr txBox="1"/>
            <p:nvPr/>
          </p:nvSpPr>
          <p:spPr>
            <a:xfrm rot="1800000">
              <a:off x="6495441" y="3467655"/>
              <a:ext cx="241696" cy="331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b="1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2CA15D-0316-4B27-A481-1C19B5E5645C}"/>
              </a:ext>
            </a:extLst>
          </p:cNvPr>
          <p:cNvGrpSpPr/>
          <p:nvPr/>
        </p:nvGrpSpPr>
        <p:grpSpPr>
          <a:xfrm>
            <a:off x="7255420" y="3754736"/>
            <a:ext cx="1626192" cy="1626192"/>
            <a:chOff x="6842767" y="3420628"/>
            <a:chExt cx="1626192" cy="162619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BDD962-CB22-4E62-9D93-4F2BA62E9D9E}"/>
                </a:ext>
              </a:extLst>
            </p:cNvPr>
            <p:cNvSpPr/>
            <p:nvPr/>
          </p:nvSpPr>
          <p:spPr>
            <a:xfrm>
              <a:off x="6842767" y="3420628"/>
              <a:ext cx="1626192" cy="1626192"/>
            </a:xfrm>
            <a:prstGeom prst="ellipse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Oval 16">
              <a:extLst>
                <a:ext uri="{FF2B5EF4-FFF2-40B4-BE49-F238E27FC236}">
                  <a16:creationId xmlns:a16="http://schemas.microsoft.com/office/drawing/2014/main" id="{D47F7890-A0B8-4403-BE2A-3E29742B67DF}"/>
                </a:ext>
              </a:extLst>
            </p:cNvPr>
            <p:cNvSpPr txBox="1"/>
            <p:nvPr/>
          </p:nvSpPr>
          <p:spPr>
            <a:xfrm>
              <a:off x="7080917" y="3658778"/>
              <a:ext cx="1149892" cy="1149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বিশুদ্ধ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সংকট</a:t>
              </a:r>
              <a:endParaRPr lang="en-US" sz="24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BD1367-6403-4707-96C1-879A60E7CAD5}"/>
              </a:ext>
            </a:extLst>
          </p:cNvPr>
          <p:cNvGrpSpPr/>
          <p:nvPr/>
        </p:nvGrpSpPr>
        <p:grpSpPr>
          <a:xfrm>
            <a:off x="5819547" y="4385421"/>
            <a:ext cx="552905" cy="345280"/>
            <a:chOff x="5406894" y="4051313"/>
            <a:chExt cx="552905" cy="34528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5EF19ADF-6FC5-44A6-BE8B-FE7B9EEF85BF}"/>
                </a:ext>
              </a:extLst>
            </p:cNvPr>
            <p:cNvSpPr/>
            <p:nvPr/>
          </p:nvSpPr>
          <p:spPr>
            <a:xfrm rot="5400000">
              <a:off x="5510707" y="3947500"/>
              <a:ext cx="345280" cy="55290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Arrow: Right 18">
              <a:extLst>
                <a:ext uri="{FF2B5EF4-FFF2-40B4-BE49-F238E27FC236}">
                  <a16:creationId xmlns:a16="http://schemas.microsoft.com/office/drawing/2014/main" id="{5F99C997-9B49-4162-BEEB-8930E711A9F9}"/>
                </a:ext>
              </a:extLst>
            </p:cNvPr>
            <p:cNvSpPr txBox="1"/>
            <p:nvPr/>
          </p:nvSpPr>
          <p:spPr>
            <a:xfrm rot="5400000">
              <a:off x="5562499" y="4006289"/>
              <a:ext cx="241696" cy="331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b="1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64DB80-AD5E-428F-9B67-DAD4AC1F81FE}"/>
              </a:ext>
            </a:extLst>
          </p:cNvPr>
          <p:cNvGrpSpPr/>
          <p:nvPr/>
        </p:nvGrpSpPr>
        <p:grpSpPr>
          <a:xfrm>
            <a:off x="5282904" y="4893569"/>
            <a:ext cx="1626192" cy="1626192"/>
            <a:chOff x="4870251" y="4559461"/>
            <a:chExt cx="1626192" cy="162619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0223445-17A1-4EA3-8818-695998107A38}"/>
                </a:ext>
              </a:extLst>
            </p:cNvPr>
            <p:cNvSpPr/>
            <p:nvPr/>
          </p:nvSpPr>
          <p:spPr>
            <a:xfrm>
              <a:off x="4870251" y="4559461"/>
              <a:ext cx="1626192" cy="1626192"/>
            </a:xfrm>
            <a:prstGeom prst="ellipse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0752255C-AAD0-4618-ABB3-6BA2CA0E18DE}"/>
                </a:ext>
              </a:extLst>
            </p:cNvPr>
            <p:cNvSpPr txBox="1"/>
            <p:nvPr/>
          </p:nvSpPr>
          <p:spPr>
            <a:xfrm>
              <a:off x="5108401" y="4797611"/>
              <a:ext cx="1149892" cy="1149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ফসলের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ক্ষতি</a:t>
              </a:r>
              <a:endParaRPr lang="en-US" sz="24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D17493-3510-431E-AA92-9C964AE6F1A3}"/>
              </a:ext>
            </a:extLst>
          </p:cNvPr>
          <p:cNvGrpSpPr/>
          <p:nvPr/>
        </p:nvGrpSpPr>
        <p:grpSpPr>
          <a:xfrm>
            <a:off x="4945565" y="3717078"/>
            <a:ext cx="345280" cy="552905"/>
            <a:chOff x="4532912" y="3382970"/>
            <a:chExt cx="345280" cy="55290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C83A4188-1A7A-42EE-916E-590A35534AE6}"/>
                </a:ext>
              </a:extLst>
            </p:cNvPr>
            <p:cNvSpPr/>
            <p:nvPr/>
          </p:nvSpPr>
          <p:spPr>
            <a:xfrm rot="9000000">
              <a:off x="4532912" y="3382970"/>
              <a:ext cx="345280" cy="55290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7E752AE0-2DD8-4836-9338-9B64BD29FEA4}"/>
                </a:ext>
              </a:extLst>
            </p:cNvPr>
            <p:cNvSpPr txBox="1"/>
            <p:nvPr/>
          </p:nvSpPr>
          <p:spPr>
            <a:xfrm rot="19800000">
              <a:off x="4629557" y="3467655"/>
              <a:ext cx="241696" cy="331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b="1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D39CF5-2906-448E-BE26-45A11C6FD590}"/>
              </a:ext>
            </a:extLst>
          </p:cNvPr>
          <p:cNvGrpSpPr/>
          <p:nvPr/>
        </p:nvGrpSpPr>
        <p:grpSpPr>
          <a:xfrm>
            <a:off x="3310388" y="3754736"/>
            <a:ext cx="1626192" cy="1626192"/>
            <a:chOff x="2897735" y="3420628"/>
            <a:chExt cx="1626192" cy="162619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14429CF-8C85-4D46-AF41-A0DE32E04A37}"/>
                </a:ext>
              </a:extLst>
            </p:cNvPr>
            <p:cNvSpPr/>
            <p:nvPr/>
          </p:nvSpPr>
          <p:spPr>
            <a:xfrm>
              <a:off x="2897735" y="3420628"/>
              <a:ext cx="1626192" cy="1626192"/>
            </a:xfrm>
            <a:prstGeom prst="ellipse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30CBB993-0605-4B8A-B648-A60D557E101D}"/>
                </a:ext>
              </a:extLst>
            </p:cNvPr>
            <p:cNvSpPr txBox="1"/>
            <p:nvPr/>
          </p:nvSpPr>
          <p:spPr>
            <a:xfrm>
              <a:off x="3135885" y="3658778"/>
              <a:ext cx="1149892" cy="1149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রাস্তাঘাটের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ক্ষতি</a:t>
              </a:r>
              <a:endParaRPr lang="en-US" sz="24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AD45AF-438C-454B-9C70-47EFEE55B933}"/>
              </a:ext>
            </a:extLst>
          </p:cNvPr>
          <p:cNvGrpSpPr/>
          <p:nvPr/>
        </p:nvGrpSpPr>
        <p:grpSpPr>
          <a:xfrm>
            <a:off x="4945565" y="2588017"/>
            <a:ext cx="345280" cy="552905"/>
            <a:chOff x="4532912" y="2253909"/>
            <a:chExt cx="345280" cy="55290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677087C9-3A06-4EDA-86C0-00557A36D0C8}"/>
                </a:ext>
              </a:extLst>
            </p:cNvPr>
            <p:cNvSpPr/>
            <p:nvPr/>
          </p:nvSpPr>
          <p:spPr>
            <a:xfrm rot="12600000">
              <a:off x="4532912" y="2253909"/>
              <a:ext cx="345280" cy="55290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rrow: Right 26">
              <a:extLst>
                <a:ext uri="{FF2B5EF4-FFF2-40B4-BE49-F238E27FC236}">
                  <a16:creationId xmlns:a16="http://schemas.microsoft.com/office/drawing/2014/main" id="{1B6A929F-C90F-4CCD-B256-4C73C8E2E410}"/>
                </a:ext>
              </a:extLst>
            </p:cNvPr>
            <p:cNvSpPr txBox="1"/>
            <p:nvPr/>
          </p:nvSpPr>
          <p:spPr>
            <a:xfrm rot="23400000">
              <a:off x="4629557" y="2390386"/>
              <a:ext cx="241696" cy="331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b="1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6DF8A2-5D0B-4706-A844-AFB6FF8926E7}"/>
              </a:ext>
            </a:extLst>
          </p:cNvPr>
          <p:cNvGrpSpPr/>
          <p:nvPr/>
        </p:nvGrpSpPr>
        <p:grpSpPr>
          <a:xfrm>
            <a:off x="3310388" y="1477071"/>
            <a:ext cx="1626192" cy="1626192"/>
            <a:chOff x="2897735" y="1142963"/>
            <a:chExt cx="1626192" cy="162619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43117A-08B3-4E70-8BCE-259BD629F876}"/>
                </a:ext>
              </a:extLst>
            </p:cNvPr>
            <p:cNvSpPr/>
            <p:nvPr/>
          </p:nvSpPr>
          <p:spPr>
            <a:xfrm>
              <a:off x="2897735" y="1142963"/>
              <a:ext cx="1626192" cy="1626192"/>
            </a:xfrm>
            <a:prstGeom prst="ellipse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val 28">
              <a:extLst>
                <a:ext uri="{FF2B5EF4-FFF2-40B4-BE49-F238E27FC236}">
                  <a16:creationId xmlns:a16="http://schemas.microsoft.com/office/drawing/2014/main" id="{BF6EF27B-ADED-4777-8F82-50348B0277CF}"/>
                </a:ext>
              </a:extLst>
            </p:cNvPr>
            <p:cNvSpPr txBox="1"/>
            <p:nvPr/>
          </p:nvSpPr>
          <p:spPr>
            <a:xfrm>
              <a:off x="3135885" y="1381113"/>
              <a:ext cx="1149892" cy="1149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বাড়িঘরের</a:t>
              </a:r>
              <a:r>
                <a:rPr lang="en-US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ক্ষতি</a:t>
              </a:r>
              <a:endParaRPr lang="en-US" sz="24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1E14D-5A91-40E3-A07F-49CDDCB11636}"/>
              </a:ext>
            </a:extLst>
          </p:cNvPr>
          <p:cNvSpPr txBox="1"/>
          <p:nvPr/>
        </p:nvSpPr>
        <p:spPr>
          <a:xfrm>
            <a:off x="2129166" y="2921168"/>
            <a:ext cx="7582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F698A-B239-4670-A53B-CA5F9F27FE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6" r="10410" b="24958"/>
          <a:stretch/>
        </p:blipFill>
        <p:spPr>
          <a:xfrm>
            <a:off x="2799267" y="214089"/>
            <a:ext cx="6242284" cy="83099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6104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C465D-4A7A-45ED-AE1E-A79B0A4D6F98}"/>
              </a:ext>
            </a:extLst>
          </p:cNvPr>
          <p:cNvSpPr txBox="1"/>
          <p:nvPr/>
        </p:nvSpPr>
        <p:spPr>
          <a:xfrm>
            <a:off x="4256649" y="56272"/>
            <a:ext cx="3678702" cy="1077575"/>
          </a:xfrm>
          <a:prstGeom prst="cloud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3F1B4-810C-468D-B86C-B9CE14DC6DC5}"/>
              </a:ext>
            </a:extLst>
          </p:cNvPr>
          <p:cNvSpPr txBox="1"/>
          <p:nvPr/>
        </p:nvSpPr>
        <p:spPr>
          <a:xfrm>
            <a:off x="263709" y="3917634"/>
            <a:ext cx="2648303" cy="20621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75834-3A1D-431B-BF11-90A44CEEDA8C}"/>
              </a:ext>
            </a:extLst>
          </p:cNvPr>
          <p:cNvSpPr txBox="1"/>
          <p:nvPr/>
        </p:nvSpPr>
        <p:spPr>
          <a:xfrm>
            <a:off x="3192197" y="3917634"/>
            <a:ext cx="2684578" cy="15696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E73FD-0D62-4162-B871-851D0FED8C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9" y="1133847"/>
            <a:ext cx="2736793" cy="2523753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830A10-A059-4079-8E9E-3AB8588636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97" y="1133847"/>
            <a:ext cx="2684578" cy="2523753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292BCE-49C2-4241-B80F-8B24532479FF}"/>
              </a:ext>
            </a:extLst>
          </p:cNvPr>
          <p:cNvSpPr txBox="1"/>
          <p:nvPr/>
        </p:nvSpPr>
        <p:spPr>
          <a:xfrm>
            <a:off x="6096000" y="3917634"/>
            <a:ext cx="2684578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তলদেশ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ভরাট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নদীগুলোর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80357-30F8-427C-B8F3-F5AC0D55AD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8369"/>
            <a:ext cx="2684578" cy="2434707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E12F9C-29E2-4F0A-8753-6E005D89E6ED}"/>
              </a:ext>
            </a:extLst>
          </p:cNvPr>
          <p:cNvSpPr txBox="1"/>
          <p:nvPr/>
        </p:nvSpPr>
        <p:spPr>
          <a:xfrm>
            <a:off x="8957536" y="3917634"/>
            <a:ext cx="29707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9741A5-8A4E-476D-8CA5-3A3E9C0884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130" y="1182669"/>
            <a:ext cx="2748161" cy="2430407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78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DBDC15-D228-4842-8518-A3AE4DB1C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855371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12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A0AF69-C1C5-4299-A31B-03BE6AB64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0A0AF69-C1C5-4299-A31B-03BE6AB64E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02E02C-FEBE-4AEF-B787-0114FBD08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B402E02C-FEBE-4AEF-B787-0114FBD08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EF9056-E52B-44EC-A877-75101329D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9EF9056-E52B-44EC-A877-75101329D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F076-1D51-4FA1-907B-34B8A749B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1BFF076-1D51-4FA1-907B-34B8A749B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653A1A-1A88-4250-8F81-20B446342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43653A1A-1A88-4250-8F81-20B446342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E6B7AF-200A-4028-9858-8D9C92F15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2E6B7AF-200A-4028-9858-8D9C92F15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0DF2E2-02DE-4895-A0EE-0811A0880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B20DF2E2-02DE-4895-A0EE-0811A0880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1A8567-999C-4B31-AF3F-931E3721F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F11A8567-999C-4B31-AF3F-931E3721F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724B19-D29C-4861-8BD0-C8BD6C39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0B724B19-D29C-4861-8BD0-C8BD6C397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0BE5A4-8B21-4BFB-B6FE-4BB562C8C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50BE5A4-8B21-4BFB-B6FE-4BB562C8C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903A35-3B48-4C3B-ADE6-B8A7A6C5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AB903A35-3B48-4C3B-ADE6-B8A7A6C57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DD400-0C5E-4A94-BB56-C6FE6F703F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10001" r="17916" b="8571"/>
          <a:stretch/>
        </p:blipFill>
        <p:spPr>
          <a:xfrm>
            <a:off x="3207434" y="196947"/>
            <a:ext cx="5317587" cy="80185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B4B36-8722-4F24-825B-988EAD0BF695}"/>
              </a:ext>
            </a:extLst>
          </p:cNvPr>
          <p:cNvSpPr txBox="1"/>
          <p:nvPr/>
        </p:nvSpPr>
        <p:spPr>
          <a:xfrm>
            <a:off x="2413782" y="1648826"/>
            <a:ext cx="7364436" cy="2873514"/>
          </a:xfrm>
          <a:prstGeom prst="star6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226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EE5BA-6608-4ADE-B9F7-68C718C8F92B}"/>
              </a:ext>
            </a:extLst>
          </p:cNvPr>
          <p:cNvSpPr txBox="1"/>
          <p:nvPr/>
        </p:nvSpPr>
        <p:spPr>
          <a:xfrm>
            <a:off x="4315774" y="56271"/>
            <a:ext cx="3322983" cy="920115"/>
          </a:xfrm>
          <a:prstGeom prst="plaqu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 মোকাবিলা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D7C75-0A7F-4161-BCE8-1257ADC192FC}"/>
              </a:ext>
            </a:extLst>
          </p:cNvPr>
          <p:cNvSpPr txBox="1"/>
          <p:nvPr/>
        </p:nvSpPr>
        <p:spPr>
          <a:xfrm>
            <a:off x="910389" y="1008796"/>
            <a:ext cx="10371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বন্যা সবসময় নিয়ন্ত্রন করা যায় না।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যাতে বন্যা মোকাবিলা করতে পারি সে জন্য কিছু প্রস্তুতি নেওয়া যায়। যেমন-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73558F-8F81-4AEA-BC3A-8A7A2E94BE07}"/>
              </a:ext>
            </a:extLst>
          </p:cNvPr>
          <p:cNvSpPr txBox="1"/>
          <p:nvPr/>
        </p:nvSpPr>
        <p:spPr>
          <a:xfrm>
            <a:off x="480402" y="4333830"/>
            <a:ext cx="286981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280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নিয়মিত রেডিও, টেলিভিশন ও সংবাদপত্রে আবহাওয়ার খবর শুনব।</a:t>
            </a:r>
            <a:endParaRPr lang="en-US" sz="2800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AAB294-5314-4351-BC37-F5DE07C93319}"/>
              </a:ext>
            </a:extLst>
          </p:cNvPr>
          <p:cNvGrpSpPr/>
          <p:nvPr/>
        </p:nvGrpSpPr>
        <p:grpSpPr>
          <a:xfrm>
            <a:off x="119597" y="1970024"/>
            <a:ext cx="3713870" cy="2249572"/>
            <a:chOff x="3024554" y="2377440"/>
            <a:chExt cx="5275384" cy="31652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9ADD8C-557A-421E-AD88-BBBCA1B48313}"/>
                </a:ext>
              </a:extLst>
            </p:cNvPr>
            <p:cNvSpPr txBox="1"/>
            <p:nvPr/>
          </p:nvSpPr>
          <p:spPr>
            <a:xfrm>
              <a:off x="3024554" y="2377440"/>
              <a:ext cx="5275384" cy="31652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ABD8CC3-1383-4F84-98B3-275276108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825" y="4041922"/>
              <a:ext cx="2454388" cy="1340019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accent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F306B1-CF29-49FF-95F3-4C7C9287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823" y="2541173"/>
              <a:ext cx="2454388" cy="1340019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accent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Picture 2" descr="চাকরি হারানোর ভয় বাংলাদেশি ...">
              <a:extLst>
                <a:ext uri="{FF2B5EF4-FFF2-40B4-BE49-F238E27FC236}">
                  <a16:creationId xmlns:a16="http://schemas.microsoft.com/office/drawing/2014/main" id="{5A773DFD-BB58-4DFA-AEAD-B109F08A9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480" y="2541172"/>
              <a:ext cx="2384001" cy="2840769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accent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CC0037C-7963-46B7-AB2C-548890874CD6}"/>
              </a:ext>
            </a:extLst>
          </p:cNvPr>
          <p:cNvSpPr txBox="1"/>
          <p:nvPr/>
        </p:nvSpPr>
        <p:spPr>
          <a:xfrm>
            <a:off x="3959627" y="4487485"/>
            <a:ext cx="3383505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কাছে খাল-নদীতে চিহ্ন দিয়ে বাশ-লাঠি পুঁতে রাখব যাতে বুঝতে পারি পানি কতটুকু বাড়ল।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4BC64A-8E7A-42D0-B5CA-E0E28FDDE7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79" y="2052176"/>
            <a:ext cx="3320614" cy="2167420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EA74140-60AC-4ED5-9FB3-60ED2C90BD82}"/>
              </a:ext>
            </a:extLst>
          </p:cNvPr>
          <p:cNvSpPr txBox="1"/>
          <p:nvPr/>
        </p:nvSpPr>
        <p:spPr>
          <a:xfrm>
            <a:off x="8107258" y="4555727"/>
            <a:ext cx="3320615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বন্যার আগে শুকনো খাবার,বিশুদ্ধ পানি।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ঔষধ জমিয়ে রাখব।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9CFEE3-786E-48E7-B652-54568E5A2A92}"/>
              </a:ext>
            </a:extLst>
          </p:cNvPr>
          <p:cNvSpPr txBox="1"/>
          <p:nvPr/>
        </p:nvSpPr>
        <p:spPr>
          <a:xfrm>
            <a:off x="7638757" y="2052176"/>
            <a:ext cx="3976652" cy="24354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66D25A-CA57-42A7-B603-53AF4C8C4975}"/>
              </a:ext>
            </a:extLst>
          </p:cNvPr>
          <p:cNvGrpSpPr/>
          <p:nvPr/>
        </p:nvGrpSpPr>
        <p:grpSpPr>
          <a:xfrm>
            <a:off x="7807569" y="2091675"/>
            <a:ext cx="3778457" cy="2326568"/>
            <a:chOff x="7656577" y="2091675"/>
            <a:chExt cx="3929449" cy="232656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9AD1B6-F67C-4C4F-B409-FF47E93B1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56578" y="3340621"/>
              <a:ext cx="1589019" cy="1077622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accent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2D7B43-0841-442D-9F55-C9548AE2F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08465" y="2091675"/>
              <a:ext cx="2177561" cy="2326567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accent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DEB7E2E-4AB8-4C82-AA6E-22BC23A37F62}"/>
                </a:ext>
              </a:extLst>
            </p:cNvPr>
            <p:cNvGrpSpPr/>
            <p:nvPr/>
          </p:nvGrpSpPr>
          <p:grpSpPr>
            <a:xfrm flipH="1">
              <a:off x="7656577" y="2091677"/>
              <a:ext cx="1589019" cy="1209444"/>
              <a:chOff x="202601" y="1733550"/>
              <a:chExt cx="2813637" cy="166686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DE1A9D5-22F6-4FFC-BD21-2FFB35818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8639" y="1733550"/>
                <a:ext cx="1397599" cy="1666863"/>
              </a:xfrm>
              <a:prstGeom prst="roundRect">
                <a:avLst>
                  <a:gd name="adj" fmla="val 16667"/>
                </a:avLst>
              </a:prstGeom>
              <a:ln w="38100">
                <a:solidFill>
                  <a:schemeClr val="accent1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2529F30-B0CC-4CFF-9874-3A284241E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601" y="1733550"/>
                <a:ext cx="1397599" cy="1666864"/>
              </a:xfrm>
              <a:prstGeom prst="roundRect">
                <a:avLst>
                  <a:gd name="adj" fmla="val 16667"/>
                </a:avLst>
              </a:prstGeom>
              <a:ln w="38100">
                <a:solidFill>
                  <a:schemeClr val="accent1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1806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3F9806-D93E-41E8-B11B-DE68030D2CE3}"/>
              </a:ext>
            </a:extLst>
          </p:cNvPr>
          <p:cNvSpPr txBox="1"/>
          <p:nvPr/>
        </p:nvSpPr>
        <p:spPr>
          <a:xfrm>
            <a:off x="4434508" y="154745"/>
            <a:ext cx="3322983" cy="920115"/>
          </a:xfrm>
          <a:prstGeom prst="plaqu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 মোকাবিলা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0270FB-AB97-4DE0-8F0E-3E2602BD6A2D}"/>
              </a:ext>
            </a:extLst>
          </p:cNvPr>
          <p:cNvSpPr txBox="1"/>
          <p:nvPr/>
        </p:nvSpPr>
        <p:spPr>
          <a:xfrm>
            <a:off x="987923" y="4387617"/>
            <a:ext cx="3446585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 বই-খাতা ও ঘরের গুরুত্বপূর্ণ সামগ্রী প্লাস্টিক ব্যাগে ভরে গুছিয়ে রাখব।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DD0D3E-A3F6-4121-B749-7B5AD31DFC07}"/>
              </a:ext>
            </a:extLst>
          </p:cNvPr>
          <p:cNvGrpSpPr/>
          <p:nvPr/>
        </p:nvGrpSpPr>
        <p:grpSpPr>
          <a:xfrm>
            <a:off x="492369" y="1392696"/>
            <a:ext cx="4698610" cy="2924293"/>
            <a:chOff x="492369" y="1659988"/>
            <a:chExt cx="4698610" cy="29242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596A7C-63E8-4927-98FD-2CD85D020BCE}"/>
                </a:ext>
              </a:extLst>
            </p:cNvPr>
            <p:cNvSpPr txBox="1"/>
            <p:nvPr/>
          </p:nvSpPr>
          <p:spPr>
            <a:xfrm>
              <a:off x="492369" y="1659988"/>
              <a:ext cx="4698610" cy="2924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7A98909-70EF-4B7F-9591-E5531329F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5" y="1702425"/>
              <a:ext cx="2257431" cy="1441939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accent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2943880-7C4F-4FE0-B21B-D77E876B5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91" y="3284361"/>
              <a:ext cx="2290815" cy="1209821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accent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7FE8C2C-DBC2-4945-A2B0-9838017E1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618" y="3158818"/>
              <a:ext cx="2011681" cy="1324166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accent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2568007-3646-4B46-96DB-AFCC1991F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618" y="1767488"/>
              <a:ext cx="2011681" cy="1191277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accent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AC16BE2-93B8-43B1-8067-BC1BF058DEE6}"/>
              </a:ext>
            </a:extLst>
          </p:cNvPr>
          <p:cNvSpPr txBox="1"/>
          <p:nvPr/>
        </p:nvSpPr>
        <p:spPr>
          <a:xfrm>
            <a:off x="6722011" y="4633838"/>
            <a:ext cx="344658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সাহস রাখব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ধৈর্যের 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bn-IN" sz="3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মোকাবেলা করব।</a:t>
            </a:r>
            <a:endParaRPr lang="en-US" sz="3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D945F-12CC-4793-A0B5-8FDE2526C9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00196"/>
            <a:ext cx="4698610" cy="2924293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97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35C6BE-5F78-4CF1-95E3-8020DA09A1FA}"/>
              </a:ext>
            </a:extLst>
          </p:cNvPr>
          <p:cNvSpPr txBox="1"/>
          <p:nvPr/>
        </p:nvSpPr>
        <p:spPr>
          <a:xfrm>
            <a:off x="2483439" y="3075057"/>
            <a:ext cx="7619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মোকা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লায় কী কী করণীয় তা লেখ।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C54051-4F6D-4C65-A0D7-BD4F0C85A2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2" b="34208"/>
          <a:stretch/>
        </p:blipFill>
        <p:spPr>
          <a:xfrm>
            <a:off x="3809996" y="180478"/>
            <a:ext cx="4572000" cy="85813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91068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B2A37-F008-48F5-A58F-E545E2632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4" b="41812"/>
          <a:stretch/>
        </p:blipFill>
        <p:spPr>
          <a:xfrm>
            <a:off x="2983193" y="225083"/>
            <a:ext cx="6225614" cy="69288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ight Arrow Callout 1">
            <a:extLst>
              <a:ext uri="{FF2B5EF4-FFF2-40B4-BE49-F238E27FC236}">
                <a16:creationId xmlns:a16="http://schemas.microsoft.com/office/drawing/2014/main" id="{6430CB9F-9B49-4C8D-980E-5A1444D16BD1}"/>
              </a:ext>
            </a:extLst>
          </p:cNvPr>
          <p:cNvSpPr/>
          <p:nvPr/>
        </p:nvSpPr>
        <p:spPr>
          <a:xfrm>
            <a:off x="344658" y="3212292"/>
            <a:ext cx="5235526" cy="3280117"/>
          </a:xfrm>
          <a:prstGeom prst="cloud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 পাঠ্যবইয়ের 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নং পৃষ্ঠাটি খু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s reading.jpg">
            <a:extLst>
              <a:ext uri="{FF2B5EF4-FFF2-40B4-BE49-F238E27FC236}">
                <a16:creationId xmlns:a16="http://schemas.microsoft.com/office/drawing/2014/main" id="{0D782B20-7563-4DA3-97BE-55141DCCBB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658" y="1121899"/>
            <a:ext cx="3492012" cy="1995435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D807F8-BB04-414C-93E5-9D3BD470F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596" y="1143046"/>
            <a:ext cx="4250505" cy="548987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440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C0819-85CF-477B-AF46-A3A97A39C0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6" b="34205"/>
          <a:stretch/>
        </p:blipFill>
        <p:spPr>
          <a:xfrm>
            <a:off x="3792964" y="168813"/>
            <a:ext cx="4606071" cy="80185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98CF0D-DFBE-421A-9FEB-6CF8699599A8}"/>
              </a:ext>
            </a:extLst>
          </p:cNvPr>
          <p:cNvSpPr txBox="1"/>
          <p:nvPr/>
        </p:nvSpPr>
        <p:spPr>
          <a:xfrm>
            <a:off x="4295023" y="1335780"/>
            <a:ext cx="3601952" cy="5774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অল্প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কথায়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দাও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13649EA-09EB-4F45-AB72-F1F6B40AA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789492"/>
              </p:ext>
            </p:extLst>
          </p:nvPr>
        </p:nvGraphicFramePr>
        <p:xfrm>
          <a:off x="1586211" y="1139486"/>
          <a:ext cx="2708812" cy="108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FC6CFF3-3AC9-403D-97B9-0163059A93F9}"/>
              </a:ext>
            </a:extLst>
          </p:cNvPr>
          <p:cNvSpPr/>
          <p:nvPr/>
        </p:nvSpPr>
        <p:spPr>
          <a:xfrm>
            <a:off x="3696313" y="2391511"/>
            <a:ext cx="53642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A97367-BBE6-4601-BBC6-7A2C49C3ECED}"/>
              </a:ext>
            </a:extLst>
          </p:cNvPr>
          <p:cNvSpPr/>
          <p:nvPr/>
        </p:nvSpPr>
        <p:spPr>
          <a:xfrm>
            <a:off x="3696313" y="3023101"/>
            <a:ext cx="5105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C2E96D-B962-43B5-A72D-B787A3CFE251}"/>
              </a:ext>
            </a:extLst>
          </p:cNvPr>
          <p:cNvSpPr/>
          <p:nvPr/>
        </p:nvSpPr>
        <p:spPr>
          <a:xfrm>
            <a:off x="3696313" y="3748370"/>
            <a:ext cx="6248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প্রাদুর্ভাব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3CCFC-5EE9-48A4-89AB-7BA717AC7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1783CCFC-5EE9-48A4-89AB-7BA717AC7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970003-B8E7-43B8-8CF1-2D3642963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37970003-B8E7-43B8-8CF1-2D3642963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1783CCFC-5EE9-48A4-89AB-7BA717AC7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1783CCFC-5EE9-48A4-89AB-7BA717AC7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1783CCFC-5EE9-48A4-89AB-7BA717AC7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1783CCFC-5EE9-48A4-89AB-7BA717AC7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37970003-B8E7-43B8-8CF1-2D3642963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37970003-B8E7-43B8-8CF1-2D3642963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37970003-B8E7-43B8-8CF1-2D3642963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37970003-B8E7-43B8-8CF1-2D3642963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/>
        </p:bldSub>
      </p:bldGraphic>
      <p:bldGraphic spid="6" grpId="1">
        <p:bldSub>
          <a:bldDgm/>
        </p:bldSub>
      </p:bldGraphic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FE64C-D513-4A8D-A365-8221F3B41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5" b="36310"/>
          <a:stretch/>
        </p:blipFill>
        <p:spPr>
          <a:xfrm>
            <a:off x="383135" y="206261"/>
            <a:ext cx="5109079" cy="85667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Callout 6">
            <a:extLst>
              <a:ext uri="{FF2B5EF4-FFF2-40B4-BE49-F238E27FC236}">
                <a16:creationId xmlns:a16="http://schemas.microsoft.com/office/drawing/2014/main" id="{9287D61A-E9C7-4D89-9537-62278B14B2CC}"/>
              </a:ext>
            </a:extLst>
          </p:cNvPr>
          <p:cNvSpPr/>
          <p:nvPr/>
        </p:nvSpPr>
        <p:spPr>
          <a:xfrm>
            <a:off x="6561195" y="1607568"/>
            <a:ext cx="4986069" cy="3765292"/>
          </a:xfrm>
          <a:prstGeom prst="wedgeEllipseCallou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1২</a:t>
            </a:r>
          </a:p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মোকাবিলা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4E8F27-EBA0-4345-80A1-05097FBDAA12}"/>
              </a:ext>
            </a:extLst>
          </p:cNvPr>
          <p:cNvGrpSpPr/>
          <p:nvPr/>
        </p:nvGrpSpPr>
        <p:grpSpPr>
          <a:xfrm>
            <a:off x="5908431" y="2180492"/>
            <a:ext cx="461890" cy="2672862"/>
            <a:chOff x="5908431" y="2180492"/>
            <a:chExt cx="461890" cy="267286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E493A6-8DC3-450D-87C2-77A0FBD38720}"/>
                </a:ext>
              </a:extLst>
            </p:cNvPr>
            <p:cNvCxnSpPr/>
            <p:nvPr/>
          </p:nvCxnSpPr>
          <p:spPr>
            <a:xfrm>
              <a:off x="5908431" y="2180492"/>
              <a:ext cx="0" cy="267286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09DADD3-415E-49D0-BA6B-781C26507A27}"/>
                </a:ext>
              </a:extLst>
            </p:cNvPr>
            <p:cNvCxnSpPr/>
            <p:nvPr/>
          </p:nvCxnSpPr>
          <p:spPr>
            <a:xfrm>
              <a:off x="6370321" y="2180492"/>
              <a:ext cx="0" cy="267286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5AB490B-F811-44CA-907C-C37CB1464546}"/>
                </a:ext>
              </a:extLst>
            </p:cNvPr>
            <p:cNvCxnSpPr>
              <a:cxnSpLocks/>
            </p:cNvCxnSpPr>
            <p:nvPr/>
          </p:nvCxnSpPr>
          <p:spPr>
            <a:xfrm>
              <a:off x="6166339" y="2546252"/>
              <a:ext cx="0" cy="185693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21E7712-2836-4B48-AF32-1BDD701BFC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4" t="13891" b="28618"/>
          <a:stretch/>
        </p:blipFill>
        <p:spPr>
          <a:xfrm>
            <a:off x="6561195" y="206261"/>
            <a:ext cx="4986068" cy="85667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D46DE8-E058-4B2C-9ED3-2863D9F4C968}"/>
              </a:ext>
            </a:extLst>
          </p:cNvPr>
          <p:cNvSpPr txBox="1"/>
          <p:nvPr/>
        </p:nvSpPr>
        <p:spPr>
          <a:xfrm>
            <a:off x="149764" y="1177072"/>
            <a:ext cx="5575822" cy="5566791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25397" tIns="62699" rIns="125397" bIns="62699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এ,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চাঃকাঃ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বাওবি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(TMTE Project of DPE)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এম্ব্যাসেডর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ঘোড়াঘাট, দিনাজপুর।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০১৭১৭১৩৭৬৫৩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90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131BFB-CB97-41BC-BF96-5A7413D5B571}"/>
              </a:ext>
            </a:extLst>
          </p:cNvPr>
          <p:cNvSpPr/>
          <p:nvPr/>
        </p:nvSpPr>
        <p:spPr>
          <a:xfrm>
            <a:off x="1619250" y="1806233"/>
            <a:ext cx="8953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 দুইটি প্রাকৃতিক দূর্যোগে আমরা বেশি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আক্রান্ত হই?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বন্যা কি?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hi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 কোন মাসে বন্যার প্রকোপ দেখা দেয়? </a:t>
            </a:r>
          </a:p>
          <a:p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 কি কার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বন্যা হয়?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hi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১৯৮৭ সাল থেকে বাংলাদেশে কয়টি ভয়াবহ বন্যা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AFE7E-CD19-4BA0-8433-2A1AF2372B70}"/>
              </a:ext>
            </a:extLst>
          </p:cNvPr>
          <p:cNvSpPr txBox="1"/>
          <p:nvPr/>
        </p:nvSpPr>
        <p:spPr>
          <a:xfrm>
            <a:off x="4424133" y="73123"/>
            <a:ext cx="3343733" cy="829993"/>
          </a:xfrm>
          <a:prstGeom prst="horizontalScroll">
            <a:avLst/>
          </a:prstGeom>
          <a:ln w="3810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অল্প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কথায়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দাও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05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731DC-A539-46EC-A79A-64DDADB16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9" b="15661"/>
          <a:stretch/>
        </p:blipFill>
        <p:spPr>
          <a:xfrm>
            <a:off x="3750066" y="182880"/>
            <a:ext cx="4691868" cy="68931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5C4317-0189-490C-9D75-C959246E895A}"/>
              </a:ext>
            </a:extLst>
          </p:cNvPr>
          <p:cNvSpPr txBox="1"/>
          <p:nvPr/>
        </p:nvSpPr>
        <p:spPr>
          <a:xfrm>
            <a:off x="490025" y="2274838"/>
            <a:ext cx="11211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মোকাবিলায়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প্রস্তুতিস্বরূপ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8984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3BD57-7F9F-4F18-A0F7-AC636B1DA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34" y="992431"/>
            <a:ext cx="6091531" cy="435648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6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8F327-D890-4E92-A793-66C3423C7C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6" r="-1073" b="33384"/>
          <a:stretch/>
        </p:blipFill>
        <p:spPr>
          <a:xfrm>
            <a:off x="3398117" y="389866"/>
            <a:ext cx="5872492" cy="829994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333244B-2E94-43DD-8847-8FBCD9297A65}"/>
              </a:ext>
            </a:extLst>
          </p:cNvPr>
          <p:cNvSpPr/>
          <p:nvPr/>
        </p:nvSpPr>
        <p:spPr>
          <a:xfrm rot="20161376">
            <a:off x="576776" y="2384409"/>
            <a:ext cx="2302877" cy="1624883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স্ক্রিনে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করুন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49A6F2-EE28-4FD2-B562-05EE25CE0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46" y="1341433"/>
            <a:ext cx="6351447" cy="5017643"/>
          </a:xfrm>
          <a:prstGeom prst="rect">
            <a:avLst/>
          </a:prstGeom>
        </p:spPr>
      </p:pic>
      <p:pic>
        <p:nvPicPr>
          <p:cNvPr id="11" name="flood (2)">
            <a:hlinkClick r:id="" action="ppaction://media"/>
            <a:extLst>
              <a:ext uri="{FF2B5EF4-FFF2-40B4-BE49-F238E27FC236}">
                <a16:creationId xmlns:a16="http://schemas.microsoft.com/office/drawing/2014/main" id="{91DA595F-4E9B-491E-BC9E-560CC40072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86272" y="1494492"/>
            <a:ext cx="5981240" cy="44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259752-B681-45B7-AB45-F038F3136194}"/>
              </a:ext>
            </a:extLst>
          </p:cNvPr>
          <p:cNvSpPr/>
          <p:nvPr/>
        </p:nvSpPr>
        <p:spPr>
          <a:xfrm>
            <a:off x="1787653" y="5847865"/>
            <a:ext cx="756970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D8E377-1DAA-41B8-AE04-20E4BC335E35}"/>
              </a:ext>
            </a:extLst>
          </p:cNvPr>
          <p:cNvSpPr/>
          <p:nvPr/>
        </p:nvSpPr>
        <p:spPr>
          <a:xfrm>
            <a:off x="5289876" y="5881310"/>
            <a:ext cx="197682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4BDC7-0525-43D8-8C5D-FE47A86DA8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2" b="37294"/>
          <a:stretch/>
        </p:blipFill>
        <p:spPr>
          <a:xfrm>
            <a:off x="3710926" y="207249"/>
            <a:ext cx="4572000" cy="821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68405-0FBD-4210-8AF6-850297E0C0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9" y="1719045"/>
            <a:ext cx="3791903" cy="2856058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756231-6934-4422-9977-3A9DEC9C39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87" y="2218313"/>
            <a:ext cx="3842822" cy="2773065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12EB24-0022-46BB-BF4B-E5A7C43D8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26" y="3069564"/>
            <a:ext cx="3674612" cy="2599163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67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05EA1-8B34-47E9-AF13-F172C73C72DB}"/>
              </a:ext>
            </a:extLst>
          </p:cNvPr>
          <p:cNvSpPr/>
          <p:nvPr/>
        </p:nvSpPr>
        <p:spPr>
          <a:xfrm>
            <a:off x="0" y="7034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8AC6C-A913-417F-B5DD-8C0338622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561892"/>
            <a:ext cx="1828959" cy="18350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1C9A98-171D-4A5D-8677-0B81762CC2ED}"/>
              </a:ext>
            </a:extLst>
          </p:cNvPr>
          <p:cNvSpPr/>
          <p:nvPr/>
        </p:nvSpPr>
        <p:spPr>
          <a:xfrm>
            <a:off x="0" y="349934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E89757-6FC1-49CE-88BF-9D825D6810EA}"/>
              </a:ext>
            </a:extLst>
          </p:cNvPr>
          <p:cNvSpPr/>
          <p:nvPr/>
        </p:nvSpPr>
        <p:spPr>
          <a:xfrm>
            <a:off x="5181600" y="258494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3F1459B-A3D4-4542-9DD1-3F4B3F591F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23712"/>
            <a:ext cx="1828800" cy="1835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94A511-C091-4C91-9E9F-5A1D05F87779}"/>
              </a:ext>
            </a:extLst>
          </p:cNvPr>
          <p:cNvGrpSpPr/>
          <p:nvPr/>
        </p:nvGrpSpPr>
        <p:grpSpPr>
          <a:xfrm>
            <a:off x="4904509" y="2584940"/>
            <a:ext cx="2382982" cy="1004455"/>
            <a:chOff x="4904509" y="2514600"/>
            <a:chExt cx="2382982" cy="10044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B8D09B-6B8D-4E95-8815-D6603661FA92}"/>
                </a:ext>
              </a:extLst>
            </p:cNvPr>
            <p:cNvSpPr/>
            <p:nvPr/>
          </p:nvSpPr>
          <p:spPr>
            <a:xfrm>
              <a:off x="5181600" y="25146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34">
              <a:extLst>
                <a:ext uri="{FF2B5EF4-FFF2-40B4-BE49-F238E27FC236}">
                  <a16:creationId xmlns:a16="http://schemas.microsoft.com/office/drawing/2014/main" id="{47BDD260-9646-423F-B048-5F35D1CFFE43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895A83-2B3D-4809-AB63-1247AECFE3DF}"/>
              </a:ext>
            </a:extLst>
          </p:cNvPr>
          <p:cNvGrpSpPr/>
          <p:nvPr/>
        </p:nvGrpSpPr>
        <p:grpSpPr>
          <a:xfrm>
            <a:off x="4904509" y="3409285"/>
            <a:ext cx="2382982" cy="1004455"/>
            <a:chOff x="4904509" y="3338945"/>
            <a:chExt cx="2382982" cy="10044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0B3FCB-E7E2-4249-9EE1-2F340A7B940C}"/>
                </a:ext>
              </a:extLst>
            </p:cNvPr>
            <p:cNvSpPr/>
            <p:nvPr/>
          </p:nvSpPr>
          <p:spPr>
            <a:xfrm>
              <a:off x="5181600" y="34290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38">
              <a:extLst>
                <a:ext uri="{FF2B5EF4-FFF2-40B4-BE49-F238E27FC236}">
                  <a16:creationId xmlns:a16="http://schemas.microsoft.com/office/drawing/2014/main" id="{C551452E-3710-43A3-9443-EA5B9D58CF6C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B4FB804-12AC-4F4B-B59D-2ACE1C150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04" y="1208263"/>
            <a:ext cx="6014780" cy="418754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ounded Rectangle 39">
            <a:extLst>
              <a:ext uri="{FF2B5EF4-FFF2-40B4-BE49-F238E27FC236}">
                <a16:creationId xmlns:a16="http://schemas.microsoft.com/office/drawing/2014/main" id="{FF0E1435-0F19-40A4-B54B-BF03636E997D}"/>
              </a:ext>
            </a:extLst>
          </p:cNvPr>
          <p:cNvSpPr/>
          <p:nvPr/>
        </p:nvSpPr>
        <p:spPr>
          <a:xfrm>
            <a:off x="4904509" y="3409285"/>
            <a:ext cx="2382982" cy="1801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1BE57E-80E3-4B23-92F8-C580B879AA04}"/>
              </a:ext>
            </a:extLst>
          </p:cNvPr>
          <p:cNvGrpSpPr/>
          <p:nvPr/>
        </p:nvGrpSpPr>
        <p:grpSpPr>
          <a:xfrm rot="5400000">
            <a:off x="5347132" y="1738813"/>
            <a:ext cx="4514856" cy="3197217"/>
            <a:chOff x="4720370" y="321838"/>
            <a:chExt cx="2567121" cy="319721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1BB417-4E3B-471A-B9EE-F43E48AFAA08}"/>
                </a:ext>
              </a:extLst>
            </p:cNvPr>
            <p:cNvSpPr/>
            <p:nvPr/>
          </p:nvSpPr>
          <p:spPr>
            <a:xfrm>
              <a:off x="4720370" y="321838"/>
              <a:ext cx="2567118" cy="30175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46">
              <a:extLst>
                <a:ext uri="{FF2B5EF4-FFF2-40B4-BE49-F238E27FC236}">
                  <a16:creationId xmlns:a16="http://schemas.microsoft.com/office/drawing/2014/main" id="{D87D928E-8F4C-4566-842B-74647C15C70E}"/>
                </a:ext>
              </a:extLst>
            </p:cNvPr>
            <p:cNvSpPr/>
            <p:nvPr/>
          </p:nvSpPr>
          <p:spPr>
            <a:xfrm>
              <a:off x="4743024" y="3338947"/>
              <a:ext cx="2544467" cy="18010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60EB9F-FF71-44AC-A407-D39313A08EB6}"/>
              </a:ext>
            </a:extLst>
          </p:cNvPr>
          <p:cNvGrpSpPr/>
          <p:nvPr/>
        </p:nvGrpSpPr>
        <p:grpSpPr>
          <a:xfrm rot="5400000">
            <a:off x="2374841" y="1783631"/>
            <a:ext cx="4514856" cy="3107577"/>
            <a:chOff x="3676649" y="3338945"/>
            <a:chExt cx="4514856" cy="31075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B3CD5F-41AA-4593-82B2-D2FC18DD8242}"/>
                </a:ext>
              </a:extLst>
            </p:cNvPr>
            <p:cNvSpPr/>
            <p:nvPr/>
          </p:nvSpPr>
          <p:spPr>
            <a:xfrm>
              <a:off x="3716490" y="3429001"/>
              <a:ext cx="4475009" cy="301752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49">
              <a:extLst>
                <a:ext uri="{FF2B5EF4-FFF2-40B4-BE49-F238E27FC236}">
                  <a16:creationId xmlns:a16="http://schemas.microsoft.com/office/drawing/2014/main" id="{C2C7FCF9-B757-4D80-9909-EA593FAB4334}"/>
                </a:ext>
              </a:extLst>
            </p:cNvPr>
            <p:cNvSpPr/>
            <p:nvPr/>
          </p:nvSpPr>
          <p:spPr>
            <a:xfrm>
              <a:off x="3676649" y="3338945"/>
              <a:ext cx="4514856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2F0D1F21-96C5-4CBE-81CE-1A7BA5FFC0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7" b="24458"/>
          <a:stretch/>
        </p:blipFill>
        <p:spPr>
          <a:xfrm>
            <a:off x="3810000" y="267287"/>
            <a:ext cx="4572000" cy="64711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63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53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146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9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537 L 0 0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607 L 0 -3.7037E-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8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5 -4.0740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25 -4.07407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8" grpId="1" animBg="1"/>
      <p:bldP spid="17" grpId="0" animBg="1"/>
      <p:bldP spid="17" grpId="1" animBg="1"/>
      <p:bldP spid="17" grpId="2" animBg="1"/>
      <p:bldP spid="17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B9AFFBB-C702-477C-AF18-FDE668AD8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947553"/>
              </p:ext>
            </p:extLst>
          </p:nvPr>
        </p:nvGraphicFramePr>
        <p:xfrm>
          <a:off x="583027" y="1240169"/>
          <a:ext cx="10671127" cy="539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09D18C0-1ACD-4E66-9A27-F18A7DDD9C99}"/>
              </a:ext>
            </a:extLst>
          </p:cNvPr>
          <p:cNvSpPr txBox="1"/>
          <p:nvPr/>
        </p:nvSpPr>
        <p:spPr>
          <a:xfrm>
            <a:off x="851094" y="2045420"/>
            <a:ext cx="99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10.1.1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8346D0-0D33-4932-BDDA-071299DD2294}"/>
              </a:ext>
            </a:extLst>
          </p:cNvPr>
          <p:cNvSpPr txBox="1"/>
          <p:nvPr/>
        </p:nvSpPr>
        <p:spPr>
          <a:xfrm>
            <a:off x="1280159" y="3740004"/>
            <a:ext cx="99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10.1.2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6C8DB-695D-4997-AAE2-EEF6D7BDBE18}"/>
              </a:ext>
            </a:extLst>
          </p:cNvPr>
          <p:cNvSpPr txBox="1"/>
          <p:nvPr/>
        </p:nvSpPr>
        <p:spPr>
          <a:xfrm>
            <a:off x="851094" y="5260492"/>
            <a:ext cx="99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১০.২.১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DCEEB2-43DA-4576-9187-9B31602E4E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4" y="360777"/>
            <a:ext cx="6921304" cy="917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97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4795C4-806F-4520-BBE3-0CFC844B2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0" r="6820" b="1"/>
          <a:stretch/>
        </p:blipFill>
        <p:spPr>
          <a:xfrm flipH="1">
            <a:off x="-3389627" y="-81659"/>
            <a:ext cx="1861396" cy="1468352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A7208-C973-4DCA-9BF3-CFEECD76C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8" b="35449"/>
          <a:stretch/>
        </p:blipFill>
        <p:spPr>
          <a:xfrm>
            <a:off x="3385456" y="205913"/>
            <a:ext cx="5421086" cy="75069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4BC9B-8174-4491-9945-8733B36B8D98}"/>
              </a:ext>
            </a:extLst>
          </p:cNvPr>
          <p:cNvSpPr txBox="1"/>
          <p:nvPr/>
        </p:nvSpPr>
        <p:spPr>
          <a:xfrm>
            <a:off x="308707" y="5378973"/>
            <a:ext cx="115745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নানা ধরনের দুর্যোগ ঘটে।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 মধ্যে উল্লেখযোগ্য হলো বন্যা ও ঘুর্ণিঝড়।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ছাড়াও মানবসৃষ্ট পরিবেশ দুষণের প্রভাবে অনেক সময় দুর্যোগ ঘটে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EDCE21-DE09-434B-A327-2A7BA077EB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1479027"/>
            <a:ext cx="5421085" cy="3194573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DCDA0D-B61C-4E34-A7F2-2B02CF2AC0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11" y="1479027"/>
            <a:ext cx="5421087" cy="3194572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26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AEE5A-4BB2-4003-BE83-F077006484A9}"/>
              </a:ext>
            </a:extLst>
          </p:cNvPr>
          <p:cNvSpPr/>
          <p:nvPr/>
        </p:nvSpPr>
        <p:spPr>
          <a:xfrm>
            <a:off x="10030635" y="4045464"/>
            <a:ext cx="1630934" cy="58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1F21A-0058-4A0A-ABDC-3541461A1F21}"/>
              </a:ext>
            </a:extLst>
          </p:cNvPr>
          <p:cNvSpPr/>
          <p:nvPr/>
        </p:nvSpPr>
        <p:spPr>
          <a:xfrm>
            <a:off x="8440566" y="5122237"/>
            <a:ext cx="159006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1550DC-7CF1-4BF2-B631-CBB6B7D9EB1F}"/>
              </a:ext>
            </a:extLst>
          </p:cNvPr>
          <p:cNvSpPr/>
          <p:nvPr/>
        </p:nvSpPr>
        <p:spPr>
          <a:xfrm>
            <a:off x="6902966" y="4108862"/>
            <a:ext cx="1537600" cy="448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C196E-2F19-4A8A-A268-F38A8E447079}"/>
              </a:ext>
            </a:extLst>
          </p:cNvPr>
          <p:cNvSpPr/>
          <p:nvPr/>
        </p:nvSpPr>
        <p:spPr>
          <a:xfrm>
            <a:off x="4965816" y="5002055"/>
            <a:ext cx="1542410" cy="536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336194-621E-41B7-AB01-29E5AC23FCA8}"/>
              </a:ext>
            </a:extLst>
          </p:cNvPr>
          <p:cNvSpPr/>
          <p:nvPr/>
        </p:nvSpPr>
        <p:spPr>
          <a:xfrm>
            <a:off x="1836835" y="4953730"/>
            <a:ext cx="157621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30E7B7-0896-4ED7-A8F2-E9268BC42071}"/>
              </a:ext>
            </a:extLst>
          </p:cNvPr>
          <p:cNvSpPr/>
          <p:nvPr/>
        </p:nvSpPr>
        <p:spPr>
          <a:xfrm>
            <a:off x="3413051" y="4009575"/>
            <a:ext cx="1552765" cy="5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06B933-417E-47F7-8EBB-BB31E6ADB401}"/>
              </a:ext>
            </a:extLst>
          </p:cNvPr>
          <p:cNvSpPr/>
          <p:nvPr/>
        </p:nvSpPr>
        <p:spPr>
          <a:xfrm>
            <a:off x="307249" y="4009575"/>
            <a:ext cx="1652180" cy="5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6BA416-C7F3-4E6F-862B-D72BCAA895DA}"/>
              </a:ext>
            </a:extLst>
          </p:cNvPr>
          <p:cNvSpPr/>
          <p:nvPr/>
        </p:nvSpPr>
        <p:spPr>
          <a:xfrm>
            <a:off x="1531838" y="1068391"/>
            <a:ext cx="9603339" cy="13234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১৯৮৭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CA03C0-D906-4EF3-BFDE-3EAAC5FD4EB5}"/>
              </a:ext>
            </a:extLst>
          </p:cNvPr>
          <p:cNvSpPr/>
          <p:nvPr/>
        </p:nvSpPr>
        <p:spPr>
          <a:xfrm>
            <a:off x="5156058" y="2261339"/>
            <a:ext cx="1023037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4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C5164E-621A-410B-8E41-907FA30DF323}"/>
              </a:ext>
            </a:extLst>
          </p:cNvPr>
          <p:cNvGrpSpPr/>
          <p:nvPr/>
        </p:nvGrpSpPr>
        <p:grpSpPr>
          <a:xfrm>
            <a:off x="643668" y="2962056"/>
            <a:ext cx="10491509" cy="2051775"/>
            <a:chOff x="762678" y="3175687"/>
            <a:chExt cx="10491509" cy="20517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FD5593-EDC4-4001-8CD0-D767EA851D8D}"/>
                </a:ext>
              </a:extLst>
            </p:cNvPr>
            <p:cNvSpPr/>
            <p:nvPr/>
          </p:nvSpPr>
          <p:spPr>
            <a:xfrm rot="10800000" flipV="1">
              <a:off x="938472" y="3718494"/>
              <a:ext cx="10138611" cy="4571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Arrow: Down 36">
              <a:extLst>
                <a:ext uri="{FF2B5EF4-FFF2-40B4-BE49-F238E27FC236}">
                  <a16:creationId xmlns:a16="http://schemas.microsoft.com/office/drawing/2014/main" id="{EC4EEC4E-2C66-40DB-9F42-9DF50451551E}"/>
                </a:ext>
              </a:extLst>
            </p:cNvPr>
            <p:cNvSpPr/>
            <p:nvPr/>
          </p:nvSpPr>
          <p:spPr>
            <a:xfrm>
              <a:off x="5250466" y="3175687"/>
              <a:ext cx="1211132" cy="542807"/>
            </a:xfrm>
            <a:prstGeom prst="downArrow">
              <a:avLst/>
            </a:prstGeom>
            <a:solidFill>
              <a:srgbClr val="FF00F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Arrow: Down 37">
              <a:extLst>
                <a:ext uri="{FF2B5EF4-FFF2-40B4-BE49-F238E27FC236}">
                  <a16:creationId xmlns:a16="http://schemas.microsoft.com/office/drawing/2014/main" id="{AFB4C888-C9E3-4872-B308-ABB2D5D3D5DD}"/>
                </a:ext>
              </a:extLst>
            </p:cNvPr>
            <p:cNvSpPr/>
            <p:nvPr/>
          </p:nvSpPr>
          <p:spPr>
            <a:xfrm>
              <a:off x="7550578" y="3764214"/>
              <a:ext cx="681101" cy="350587"/>
            </a:xfrm>
            <a:prstGeom prst="downArrow">
              <a:avLst/>
            </a:prstGeom>
            <a:solidFill>
              <a:srgbClr val="FF00F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Arrow: Down 38">
              <a:extLst>
                <a:ext uri="{FF2B5EF4-FFF2-40B4-BE49-F238E27FC236}">
                  <a16:creationId xmlns:a16="http://schemas.microsoft.com/office/drawing/2014/main" id="{5865544A-1C08-4A75-B4DD-7AFB2A963997}"/>
                </a:ext>
              </a:extLst>
            </p:cNvPr>
            <p:cNvSpPr/>
            <p:nvPr/>
          </p:nvSpPr>
          <p:spPr>
            <a:xfrm>
              <a:off x="9142412" y="3753129"/>
              <a:ext cx="681101" cy="1474333"/>
            </a:xfrm>
            <a:prstGeom prst="downArrow">
              <a:avLst/>
            </a:prstGeom>
            <a:solidFill>
              <a:srgbClr val="FF00F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Arrow: Down 39">
              <a:extLst>
                <a:ext uri="{FF2B5EF4-FFF2-40B4-BE49-F238E27FC236}">
                  <a16:creationId xmlns:a16="http://schemas.microsoft.com/office/drawing/2014/main" id="{7E5C9FA3-FF60-4BCD-8427-0E13514A738E}"/>
                </a:ext>
              </a:extLst>
            </p:cNvPr>
            <p:cNvSpPr/>
            <p:nvPr/>
          </p:nvSpPr>
          <p:spPr>
            <a:xfrm>
              <a:off x="2369901" y="3741353"/>
              <a:ext cx="681101" cy="1474333"/>
            </a:xfrm>
            <a:prstGeom prst="downArrow">
              <a:avLst/>
            </a:prstGeom>
            <a:solidFill>
              <a:srgbClr val="FF00F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Arrow: Down 40">
              <a:extLst>
                <a:ext uri="{FF2B5EF4-FFF2-40B4-BE49-F238E27FC236}">
                  <a16:creationId xmlns:a16="http://schemas.microsoft.com/office/drawing/2014/main" id="{D6C98950-51D3-4418-8536-4D864CE06D9F}"/>
                </a:ext>
              </a:extLst>
            </p:cNvPr>
            <p:cNvSpPr/>
            <p:nvPr/>
          </p:nvSpPr>
          <p:spPr>
            <a:xfrm>
              <a:off x="762678" y="3764214"/>
              <a:ext cx="681101" cy="350587"/>
            </a:xfrm>
            <a:prstGeom prst="downArrow">
              <a:avLst/>
            </a:prstGeom>
            <a:solidFill>
              <a:srgbClr val="FF00F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Arrow: Down 41">
              <a:extLst>
                <a:ext uri="{FF2B5EF4-FFF2-40B4-BE49-F238E27FC236}">
                  <a16:creationId xmlns:a16="http://schemas.microsoft.com/office/drawing/2014/main" id="{C3F14794-6EF0-4DF2-B9EE-70DC52EF17D7}"/>
                </a:ext>
              </a:extLst>
            </p:cNvPr>
            <p:cNvSpPr/>
            <p:nvPr/>
          </p:nvSpPr>
          <p:spPr>
            <a:xfrm>
              <a:off x="10573086" y="3741321"/>
              <a:ext cx="681101" cy="350587"/>
            </a:xfrm>
            <a:prstGeom prst="downArrow">
              <a:avLst/>
            </a:prstGeom>
            <a:solidFill>
              <a:srgbClr val="FF00F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Arrow: Down 37">
              <a:extLst>
                <a:ext uri="{FF2B5EF4-FFF2-40B4-BE49-F238E27FC236}">
                  <a16:creationId xmlns:a16="http://schemas.microsoft.com/office/drawing/2014/main" id="{E82A2DC0-C730-4F37-80A9-804C472FC444}"/>
                </a:ext>
              </a:extLst>
            </p:cNvPr>
            <p:cNvSpPr/>
            <p:nvPr/>
          </p:nvSpPr>
          <p:spPr>
            <a:xfrm>
              <a:off x="3884612" y="3753129"/>
              <a:ext cx="681101" cy="350587"/>
            </a:xfrm>
            <a:prstGeom prst="downArrow">
              <a:avLst/>
            </a:prstGeom>
            <a:solidFill>
              <a:srgbClr val="FF00F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Arrow: Down 39">
              <a:extLst>
                <a:ext uri="{FF2B5EF4-FFF2-40B4-BE49-F238E27FC236}">
                  <a16:creationId xmlns:a16="http://schemas.microsoft.com/office/drawing/2014/main" id="{57822885-9DB4-464E-ACB1-FD8D195E9A6B}"/>
                </a:ext>
              </a:extLst>
            </p:cNvPr>
            <p:cNvSpPr/>
            <p:nvPr/>
          </p:nvSpPr>
          <p:spPr>
            <a:xfrm>
              <a:off x="5515481" y="3753129"/>
              <a:ext cx="681101" cy="1474333"/>
            </a:xfrm>
            <a:prstGeom prst="downArrow">
              <a:avLst/>
            </a:prstGeom>
            <a:solidFill>
              <a:srgbClr val="FF00F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7CC797F-AB71-412A-94F9-3FF1F923C638}"/>
              </a:ext>
            </a:extLst>
          </p:cNvPr>
          <p:cNvSpPr/>
          <p:nvPr/>
        </p:nvSpPr>
        <p:spPr>
          <a:xfrm>
            <a:off x="307249" y="3987944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১৯৮৭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AB4C94-6901-4CB9-B427-AF8FDD36F6E1}"/>
              </a:ext>
            </a:extLst>
          </p:cNvPr>
          <p:cNvSpPr/>
          <p:nvPr/>
        </p:nvSpPr>
        <p:spPr>
          <a:xfrm>
            <a:off x="1859510" y="4854641"/>
            <a:ext cx="1463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১৯৮৮সাল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35302F-9772-4595-900B-5D1429B4D6AE}"/>
              </a:ext>
            </a:extLst>
          </p:cNvPr>
          <p:cNvSpPr/>
          <p:nvPr/>
        </p:nvSpPr>
        <p:spPr>
          <a:xfrm>
            <a:off x="3413051" y="3972500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১৯৯৮সাল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1A5B8C-5BE2-4CDB-88BC-566B4048A4AA}"/>
              </a:ext>
            </a:extLst>
          </p:cNvPr>
          <p:cNvSpPr/>
          <p:nvPr/>
        </p:nvSpPr>
        <p:spPr>
          <a:xfrm>
            <a:off x="4965816" y="5002055"/>
            <a:ext cx="154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২০০০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B84007-2048-454E-A62B-42412C8C7B81}"/>
              </a:ext>
            </a:extLst>
          </p:cNvPr>
          <p:cNvSpPr/>
          <p:nvPr/>
        </p:nvSpPr>
        <p:spPr>
          <a:xfrm>
            <a:off x="6902966" y="4009576"/>
            <a:ext cx="1537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২০০২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5E2254-34E1-409D-8471-708F30A8AC90}"/>
              </a:ext>
            </a:extLst>
          </p:cNvPr>
          <p:cNvSpPr/>
          <p:nvPr/>
        </p:nvSpPr>
        <p:spPr>
          <a:xfrm>
            <a:off x="8440566" y="5122237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২০০৪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8B666F-46D1-4135-ACE9-0A0C817E112B}"/>
              </a:ext>
            </a:extLst>
          </p:cNvPr>
          <p:cNvSpPr/>
          <p:nvPr/>
        </p:nvSpPr>
        <p:spPr>
          <a:xfrm>
            <a:off x="10030635" y="4009575"/>
            <a:ext cx="1527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২০০৭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DD634-70E4-4A23-BA34-E585BD415CD2}"/>
              </a:ext>
            </a:extLst>
          </p:cNvPr>
          <p:cNvSpPr txBox="1"/>
          <p:nvPr/>
        </p:nvSpPr>
        <p:spPr>
          <a:xfrm>
            <a:off x="4665058" y="44062"/>
            <a:ext cx="2766510" cy="1104245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64F360-AD30-4A40-B8F9-2B5DCA790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gradFill>
            <a:gsLst>
              <a:gs pos="23000">
                <a:schemeClr val="accent2">
                  <a:lumMod val="75000"/>
                </a:schemeClr>
              </a:gs>
              <a:gs pos="0">
                <a:srgbClr val="00B050"/>
              </a:gs>
              <a:gs pos="45000">
                <a:srgbClr val="0070C0"/>
              </a:gs>
              <a:gs pos="62000">
                <a:srgbClr val="FFFF00"/>
              </a:gs>
              <a:gs pos="82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D22A8-4AA8-4E09-9205-5E63C590C6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" y="1144166"/>
            <a:ext cx="2767819" cy="2507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DA5EAB-F06E-4989-863B-2D380BA30F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8"/>
          <a:stretch/>
        </p:blipFill>
        <p:spPr>
          <a:xfrm>
            <a:off x="3046240" y="1144165"/>
            <a:ext cx="2882746" cy="2507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20A06C-E310-45BF-8193-7731A3E1A0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23" y="1144165"/>
            <a:ext cx="2882746" cy="2507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45BFF7-2DF7-4D5E-99F3-F44D1F54D4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320" y="1177383"/>
            <a:ext cx="3018971" cy="2507563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A2B021-1C2D-4D71-9D9B-15505361E8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27" y="4017691"/>
            <a:ext cx="3062064" cy="2507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C42D60-840A-4353-8060-D5B6A5663794}"/>
              </a:ext>
            </a:extLst>
          </p:cNvPr>
          <p:cNvSpPr txBox="1"/>
          <p:nvPr/>
        </p:nvSpPr>
        <p:spPr>
          <a:xfrm>
            <a:off x="154748" y="6120754"/>
            <a:ext cx="10685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বাড়ি-ঘর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রাস্তা-ঘাটের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D96834-FA6B-4FF1-AA46-CDD1361DF162}"/>
              </a:ext>
            </a:extLst>
          </p:cNvPr>
          <p:cNvSpPr txBox="1"/>
          <p:nvPr/>
        </p:nvSpPr>
        <p:spPr>
          <a:xfrm>
            <a:off x="200464" y="5654245"/>
            <a:ext cx="8313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প্রকোপ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7E6011-7B7F-4C40-9335-BFC94CA2B556}"/>
              </a:ext>
            </a:extLst>
          </p:cNvPr>
          <p:cNvSpPr txBox="1"/>
          <p:nvPr/>
        </p:nvSpPr>
        <p:spPr>
          <a:xfrm>
            <a:off x="154748" y="4185132"/>
            <a:ext cx="85135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উর্বরতা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5E1B06-065B-4341-93B9-8FB5C1C4F128}"/>
              </a:ext>
            </a:extLst>
          </p:cNvPr>
          <p:cNvSpPr txBox="1"/>
          <p:nvPr/>
        </p:nvSpPr>
        <p:spPr>
          <a:xfrm>
            <a:off x="4665058" y="44062"/>
            <a:ext cx="2766510" cy="1104245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2" grpId="1"/>
      <p:bldP spid="24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567</Words>
  <Application>Microsoft Office PowerPoint</Application>
  <PresentationFormat>Widescreen</PresentationFormat>
  <Paragraphs>92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Lutfor Rahman</cp:lastModifiedBy>
  <cp:revision>130</cp:revision>
  <dcterms:created xsi:type="dcterms:W3CDTF">2021-05-19T03:34:51Z</dcterms:created>
  <dcterms:modified xsi:type="dcterms:W3CDTF">2021-08-19T04:37:46Z</dcterms:modified>
</cp:coreProperties>
</file>