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2" r:id="rId4"/>
    <p:sldId id="256" r:id="rId5"/>
    <p:sldId id="258" r:id="rId6"/>
    <p:sldId id="259" r:id="rId7"/>
    <p:sldId id="288" r:id="rId8"/>
    <p:sldId id="260" r:id="rId9"/>
    <p:sldId id="285" r:id="rId10"/>
    <p:sldId id="263" r:id="rId11"/>
    <p:sldId id="264" r:id="rId12"/>
    <p:sldId id="284" r:id="rId13"/>
    <p:sldId id="286" r:id="rId14"/>
    <p:sldId id="261" r:id="rId15"/>
    <p:sldId id="281" r:id="rId16"/>
    <p:sldId id="262" r:id="rId17"/>
    <p:sldId id="28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63" d="100"/>
          <a:sy n="63" d="100"/>
        </p:scale>
        <p:origin x="7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838200"/>
            <a:ext cx="922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5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সবাইকে স্বাগতম </a:t>
            </a:r>
            <a:endParaRPr lang="en-US" sz="11500" dirty="0">
              <a:solidFill>
                <a:srgbClr val="00B05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590478" cy="35814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886200" y="2286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5467764" cy="35814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গোসল,পান করা,ধোয়ামোছার কাজে পানি ব্যবহার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5867400" cy="363649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381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0"/>
          <a:stretch/>
        </p:blipFill>
        <p:spPr>
          <a:xfrm>
            <a:off x="533400" y="1600200"/>
            <a:ext cx="5380130" cy="35814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828800" y="53340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ফলানোর কাজে পানি ব্যবহার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48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নদী,পুকুর ও বিল ইত্যাদি থেকে মাছ পাওয়া যায়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278857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187" t="13043" r="8096" b="10642"/>
          <a:stretch/>
        </p:blipFill>
        <p:spPr>
          <a:xfrm>
            <a:off x="1676400" y="457200"/>
            <a:ext cx="8763000" cy="4705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486400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ব্যবহৃত কাঠের প্রধান উৎস বনের গাছপালা।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63880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সামগ্রী,আসবাবপত্র তৈরিতে কাঠ ব্যবহার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 তৈরিতে কাঠ বা গাছ ব্যবহার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5626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পেতে জ্বালানি হিসেবে গাছপালা ব্যবহার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278866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434" t="12524" r="9627" b="10383"/>
          <a:stretch/>
        </p:blipFill>
        <p:spPr>
          <a:xfrm>
            <a:off x="1295400" y="381000"/>
            <a:ext cx="97536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81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গভীরে বিভিন্ন খনিজ সম্পদ যেমন- শিলা,খনিজ,তেল,কয়লা এবং প্রাকৃতিক গ্যাস পাওয়া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257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সোনা,রূপা,তামা এবং লোহা হলো খনিজ।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334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 এবং মার্বেল হলো এক ধরনের শিলা।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চক,ধাতব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750"/>
                            </p:stCondLst>
                            <p:childTnLst>
                              <p:par>
                                <p:cTn id="30" presetID="2" presetClass="exit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81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5626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ভূমি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সম্পদ,পানি সম্পদ ও বনজ সম্পদের দুটি করে উদাহরণ দাও।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" b="12214"/>
          <a:stretch/>
        </p:blipFill>
        <p:spPr>
          <a:xfrm>
            <a:off x="1066800" y="1447800"/>
            <a:ext cx="9753600" cy="371043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8774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2788469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47" t="13368" r="9160" b="12655"/>
          <a:stretch/>
        </p:blipFill>
        <p:spPr>
          <a:xfrm>
            <a:off x="1066800" y="152400"/>
            <a:ext cx="101346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3340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থেকে বিদ্যুৎ উৎপাদন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410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নদী,পুকুর ও বিল ইত্যাদি থেকে মাছ পাওয়া যায়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257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একটি গুরুত্বপূর্ণ সম্পদ।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334000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বৃষ্টিপাত,পুকুর,নদি,সাগর থেকে পানি পেয়ে থাকি।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7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52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638800"/>
            <a:ext cx="1066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পানি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সম্পদ তার কয়েকটি কারণ উল্লেখ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একটু এলোমেলো কথা আর একটু প্রকৃতির ছবি - সামিয়া এর বাংলা ব্লগ । bangla blog 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9144000" cy="4116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6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674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৪৮,৪৯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"/>
            <a:ext cx="11752445" cy="5486400"/>
            <a:chOff x="1219200" y="381000"/>
            <a:chExt cx="10729591" cy="6039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1000"/>
              <a:ext cx="5372850" cy="6039693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941" y="381000"/>
              <a:ext cx="5372850" cy="6039693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65176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524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প্রকৃতির যা কিছু মানুষের কাজে লাগে তাই --------------------।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সোনা,রূপা ইত্যাদি ---------------- সম্পদ।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1905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590800"/>
            <a:ext cx="171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নিচের প্রশ্নগুলোর উত্তর দাওঃ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 কোন কোন প্রাকৃতিক সম্পদ রয়েছে?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3340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কয়েকটি খনিজের নাম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953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তুমি কী ধরনের প্রাকৃতিক সম্পদ ব্যবহার কর তার একটি তালিকা তৈরি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2360" b="12564"/>
          <a:stretch/>
        </p:blipFill>
        <p:spPr>
          <a:xfrm>
            <a:off x="7818120" y="304800"/>
            <a:ext cx="4343400" cy="253000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28600" y="1295400"/>
            <a:ext cx="5739027" cy="33528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783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14400"/>
            <a:ext cx="4648200" cy="5257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867400" cy="3416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শাহাকুল ইসলাম 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গাংগইল স প্রা বি 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 সদর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00800" y="914400"/>
            <a:ext cx="457200" cy="5715000"/>
            <a:chOff x="5638800" y="838200"/>
            <a:chExt cx="1524000" cy="60045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838200"/>
              <a:ext cx="1117600" cy="5130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775960"/>
              <a:ext cx="1524000" cy="1066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72200" y="1981200"/>
            <a:ext cx="152400" cy="3124200"/>
            <a:chOff x="5638800" y="838200"/>
            <a:chExt cx="1524000" cy="60045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838200"/>
              <a:ext cx="1117600" cy="5130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775960"/>
              <a:ext cx="1524000" cy="1066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34200" y="1981200"/>
            <a:ext cx="152400" cy="3124200"/>
            <a:chOff x="5638800" y="838200"/>
            <a:chExt cx="1524000" cy="60045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838200"/>
              <a:ext cx="1117600" cy="5130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775960"/>
              <a:ext cx="1524000" cy="1066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410200" y="1524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04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143000"/>
            <a:ext cx="9296400" cy="1447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322"/>
              </a:avLst>
            </a:prstTxWarp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820058" cy="508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1828800"/>
            <a:ext cx="43434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৪৮,৪৯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817">
            <a:off x="5342181" y="512042"/>
            <a:ext cx="1833714" cy="4953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496050 w 12192000"/>
              <a:gd name="connsiteY0" fmla="*/ 381000 h 6858000"/>
              <a:gd name="connsiteX1" fmla="*/ 228600 w 12192000"/>
              <a:gd name="connsiteY1" fmla="*/ 1648450 h 6858000"/>
              <a:gd name="connsiteX2" fmla="*/ 228600 w 12192000"/>
              <a:gd name="connsiteY2" fmla="*/ 5438150 h 6858000"/>
              <a:gd name="connsiteX3" fmla="*/ 1496050 w 12192000"/>
              <a:gd name="connsiteY3" fmla="*/ 6705600 h 6858000"/>
              <a:gd name="connsiteX4" fmla="*/ 10772150 w 12192000"/>
              <a:gd name="connsiteY4" fmla="*/ 6705600 h 6858000"/>
              <a:gd name="connsiteX5" fmla="*/ 12039600 w 12192000"/>
              <a:gd name="connsiteY5" fmla="*/ 5438150 h 6858000"/>
              <a:gd name="connsiteX6" fmla="*/ 12039600 w 12192000"/>
              <a:gd name="connsiteY6" fmla="*/ 1648450 h 6858000"/>
              <a:gd name="connsiteX7" fmla="*/ 10772150 w 12192000"/>
              <a:gd name="connsiteY7" fmla="*/ 381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96050" y="381000"/>
                </a:moveTo>
                <a:cubicBezTo>
                  <a:pt x="796057" y="381000"/>
                  <a:pt x="228600" y="948457"/>
                  <a:pt x="228600" y="1648450"/>
                </a:cubicBezTo>
                <a:lnTo>
                  <a:pt x="228600" y="5438150"/>
                </a:lnTo>
                <a:cubicBezTo>
                  <a:pt x="228600" y="6138143"/>
                  <a:pt x="796057" y="6705600"/>
                  <a:pt x="1496050" y="6705600"/>
                </a:cubicBezTo>
                <a:lnTo>
                  <a:pt x="10772150" y="6705600"/>
                </a:lnTo>
                <a:cubicBezTo>
                  <a:pt x="11472143" y="6705600"/>
                  <a:pt x="12039600" y="6138143"/>
                  <a:pt x="12039600" y="5438150"/>
                </a:cubicBezTo>
                <a:lnTo>
                  <a:pt x="12039600" y="1648450"/>
                </a:lnTo>
                <a:cubicBezTo>
                  <a:pt x="12039600" y="948457"/>
                  <a:pt x="11472143" y="381000"/>
                  <a:pt x="10772150" y="381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2787047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05" t="13528" r="-305" b="10875"/>
          <a:stretch/>
        </p:blipFill>
        <p:spPr>
          <a:xfrm>
            <a:off x="990600" y="609600"/>
            <a:ext cx="10134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4571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371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প্রাকৃতিক সম্পদ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220200" cy="4495800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47698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41068 -0.00555 " pathEditMode="relative" rAng="0" ptsTypes="AA">
                                      <p:cBhvr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-2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685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" y="1752600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14600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ভূমিসম্পদ,পানি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 w 12192000"/>
              <a:gd name="connsiteY0" fmla="*/ 381000 h 6858000"/>
              <a:gd name="connsiteX1" fmla="*/ 609600 w 12192000"/>
              <a:gd name="connsiteY1" fmla="*/ 6553200 h 6858000"/>
              <a:gd name="connsiteX2" fmla="*/ 11734800 w 12192000"/>
              <a:gd name="connsiteY2" fmla="*/ 6553200 h 6858000"/>
              <a:gd name="connsiteX3" fmla="*/ 11734800 w 12192000"/>
              <a:gd name="connsiteY3" fmla="*/ 381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" y="381000"/>
                </a:moveTo>
                <a:lnTo>
                  <a:pt x="609600" y="6553200"/>
                </a:lnTo>
                <a:lnTo>
                  <a:pt x="11734800" y="6553200"/>
                </a:lnTo>
                <a:lnTo>
                  <a:pt x="11734800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12192000" cy="6579973"/>
          </a:xfrm>
          <a:custGeom>
            <a:avLst/>
            <a:gdLst>
              <a:gd name="connsiteX0" fmla="*/ 1663718 w 12192000"/>
              <a:gd name="connsiteY0" fmla="*/ 712574 h 6579973"/>
              <a:gd name="connsiteX1" fmla="*/ 762000 w 12192000"/>
              <a:gd name="connsiteY1" fmla="*/ 1614292 h 6579973"/>
              <a:gd name="connsiteX2" fmla="*/ 762000 w 12192000"/>
              <a:gd name="connsiteY2" fmla="*/ 5221056 h 6579973"/>
              <a:gd name="connsiteX3" fmla="*/ 1663718 w 12192000"/>
              <a:gd name="connsiteY3" fmla="*/ 6122774 h 6579973"/>
              <a:gd name="connsiteX4" fmla="*/ 10680682 w 12192000"/>
              <a:gd name="connsiteY4" fmla="*/ 6122774 h 6579973"/>
              <a:gd name="connsiteX5" fmla="*/ 11582400 w 12192000"/>
              <a:gd name="connsiteY5" fmla="*/ 5221056 h 6579973"/>
              <a:gd name="connsiteX6" fmla="*/ 11582400 w 12192000"/>
              <a:gd name="connsiteY6" fmla="*/ 1614292 h 6579973"/>
              <a:gd name="connsiteX7" fmla="*/ 10680682 w 12192000"/>
              <a:gd name="connsiteY7" fmla="*/ 712574 h 6579973"/>
              <a:gd name="connsiteX8" fmla="*/ 0 w 12192000"/>
              <a:gd name="connsiteY8" fmla="*/ 0 h 6579973"/>
              <a:gd name="connsiteX9" fmla="*/ 12192000 w 12192000"/>
              <a:gd name="connsiteY9" fmla="*/ 0 h 6579973"/>
              <a:gd name="connsiteX10" fmla="*/ 12192000 w 12192000"/>
              <a:gd name="connsiteY10" fmla="*/ 6579973 h 6579973"/>
              <a:gd name="connsiteX11" fmla="*/ 0 w 12192000"/>
              <a:gd name="connsiteY11" fmla="*/ 6579973 h 657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579973">
                <a:moveTo>
                  <a:pt x="1663718" y="712574"/>
                </a:moveTo>
                <a:cubicBezTo>
                  <a:pt x="1165713" y="712574"/>
                  <a:pt x="762000" y="1116287"/>
                  <a:pt x="762000" y="1614292"/>
                </a:cubicBezTo>
                <a:lnTo>
                  <a:pt x="762000" y="5221056"/>
                </a:lnTo>
                <a:cubicBezTo>
                  <a:pt x="762000" y="5719061"/>
                  <a:pt x="1165713" y="6122774"/>
                  <a:pt x="1663718" y="6122774"/>
                </a:cubicBezTo>
                <a:lnTo>
                  <a:pt x="10680682" y="6122774"/>
                </a:lnTo>
                <a:cubicBezTo>
                  <a:pt x="11178687" y="6122774"/>
                  <a:pt x="11582400" y="5719061"/>
                  <a:pt x="11582400" y="5221056"/>
                </a:cubicBezTo>
                <a:lnTo>
                  <a:pt x="11582400" y="1614292"/>
                </a:lnTo>
                <a:cubicBezTo>
                  <a:pt x="11582400" y="1116287"/>
                  <a:pt x="11178687" y="712574"/>
                  <a:pt x="10680682" y="71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579973"/>
                </a:lnTo>
                <a:lnTo>
                  <a:pt x="0" y="657997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1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5200"/>
            <a:ext cx="5715000" cy="28956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0"/>
          <a:stretch/>
        </p:blipFill>
        <p:spPr>
          <a:xfrm>
            <a:off x="304800" y="304800"/>
            <a:ext cx="5562600" cy="26670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5562600" cy="26670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5486400" cy="27432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3716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সম্পদ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24801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সম্পদ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32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486400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কয়েকটি  প্রাকৃতিক সম্পদের নাম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0210800" cy="4021475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67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">
              <a:schemeClr val="bg1">
                <a:lumMod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2788624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881" t="12915" r="8508" b="10772"/>
          <a:stretch/>
        </p:blipFill>
        <p:spPr>
          <a:xfrm>
            <a:off x="1295400" y="304801"/>
            <a:ext cx="9601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খাদ্যের জন্য মাটিতে ফসল উৎপাদ করি।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5486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পালন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562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ঘর-বাড়ি বা দালান নির্মাণ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410200"/>
            <a:ext cx="105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সামগ্রী এবং মৃৎশিল্প তৈরি করতেও মাটি ব্যবহৃত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347</Words>
  <Application>Microsoft Office PowerPoint</Application>
  <PresentationFormat>Widescreen</PresentationFormat>
  <Paragraphs>60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141</cp:revision>
  <dcterms:created xsi:type="dcterms:W3CDTF">2006-08-16T00:00:00Z</dcterms:created>
  <dcterms:modified xsi:type="dcterms:W3CDTF">2021-08-02T16:49:12Z</dcterms:modified>
</cp:coreProperties>
</file>