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7" r:id="rId3"/>
    <p:sldId id="258" r:id="rId4"/>
    <p:sldId id="259" r:id="rId5"/>
    <p:sldId id="260" r:id="rId6"/>
    <p:sldId id="273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6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E8C93-7280-47FE-8552-0012E5822EB8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FCB09-3F53-4D7E-8ED7-3DB246CC1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970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E8C93-7280-47FE-8552-0012E5822EB8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FCB09-3F53-4D7E-8ED7-3DB246CC1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7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E8C93-7280-47FE-8552-0012E5822EB8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FCB09-3F53-4D7E-8ED7-3DB246CC1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173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E8C93-7280-47FE-8552-0012E5822EB8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FCB09-3F53-4D7E-8ED7-3DB246CC1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335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E8C93-7280-47FE-8552-0012E5822EB8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FCB09-3F53-4D7E-8ED7-3DB246CC1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556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E8C93-7280-47FE-8552-0012E5822EB8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FCB09-3F53-4D7E-8ED7-3DB246CC1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437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E8C93-7280-47FE-8552-0012E5822EB8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FCB09-3F53-4D7E-8ED7-3DB246CC1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381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E8C93-7280-47FE-8552-0012E5822EB8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FCB09-3F53-4D7E-8ED7-3DB246CC1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640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E8C93-7280-47FE-8552-0012E5822EB8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FCB09-3F53-4D7E-8ED7-3DB246CC1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040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E8C93-7280-47FE-8552-0012E5822EB8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FCB09-3F53-4D7E-8ED7-3DB246CC1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455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E8C93-7280-47FE-8552-0012E5822EB8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FCB09-3F53-4D7E-8ED7-3DB246CC1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133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rgbClr val="C00000"/>
            </a:gs>
            <a:gs pos="36000">
              <a:schemeClr val="accent1">
                <a:lumMod val="45000"/>
                <a:lumOff val="55000"/>
              </a:schemeClr>
            </a:gs>
            <a:gs pos="79000">
              <a:schemeClr val="accent1">
                <a:lumMod val="45000"/>
                <a:lumOff val="55000"/>
              </a:schemeClr>
            </a:gs>
            <a:gs pos="93000">
              <a:srgbClr val="C000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E8C93-7280-47FE-8552-0012E5822EB8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FCB09-3F53-4D7E-8ED7-3DB246CC1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311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tm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32" y="316517"/>
            <a:ext cx="11553421" cy="62527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7735" y="316517"/>
            <a:ext cx="1483824" cy="1031506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-15358" y="13879"/>
            <a:ext cx="12192000" cy="6858000"/>
          </a:xfrm>
          <a:prstGeom prst="frame">
            <a:avLst>
              <a:gd name="adj1" fmla="val 4554"/>
            </a:avLst>
          </a:prstGeom>
          <a:gradFill>
            <a:gsLst>
              <a:gs pos="0">
                <a:srgbClr val="002060"/>
              </a:gs>
              <a:gs pos="44000">
                <a:schemeClr val="accent1">
                  <a:lumMod val="45000"/>
                  <a:lumOff val="55000"/>
                </a:schemeClr>
              </a:gs>
              <a:gs pos="61000">
                <a:schemeClr val="accent1">
                  <a:lumMod val="45000"/>
                  <a:lumOff val="55000"/>
                </a:schemeClr>
              </a:gs>
              <a:gs pos="100000">
                <a:srgbClr val="C0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181735" y="4495111"/>
            <a:ext cx="9539784" cy="682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84747" y="4680325"/>
            <a:ext cx="9539784" cy="682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659909" y="5015553"/>
            <a:ext cx="9539784" cy="682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030406" y="5378476"/>
            <a:ext cx="9539784" cy="6823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lowchart: Sort 10"/>
          <p:cNvSpPr/>
          <p:nvPr/>
        </p:nvSpPr>
        <p:spPr>
          <a:xfrm>
            <a:off x="2640995" y="5592862"/>
            <a:ext cx="301613" cy="554587"/>
          </a:xfrm>
          <a:prstGeom prst="flowChartSo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2871788" y="4071938"/>
            <a:ext cx="14287" cy="942975"/>
          </a:xfrm>
          <a:custGeom>
            <a:avLst/>
            <a:gdLst>
              <a:gd name="connsiteX0" fmla="*/ 0 w 14287"/>
              <a:gd name="connsiteY0" fmla="*/ 0 h 942975"/>
              <a:gd name="connsiteX1" fmla="*/ 14287 w 14287"/>
              <a:gd name="connsiteY1" fmla="*/ 942975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287" h="942975">
                <a:moveTo>
                  <a:pt x="0" y="0"/>
                </a:moveTo>
                <a:lnTo>
                  <a:pt x="14287" y="94297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5813351" y="4139355"/>
            <a:ext cx="616450" cy="1586664"/>
          </a:xfrm>
          <a:custGeom>
            <a:avLst/>
            <a:gdLst>
              <a:gd name="connsiteX0" fmla="*/ 85725 w 542925"/>
              <a:gd name="connsiteY0" fmla="*/ 0 h 1600200"/>
              <a:gd name="connsiteX1" fmla="*/ 200025 w 542925"/>
              <a:gd name="connsiteY1" fmla="*/ 300038 h 1600200"/>
              <a:gd name="connsiteX2" fmla="*/ 42862 w 542925"/>
              <a:gd name="connsiteY2" fmla="*/ 400050 h 1600200"/>
              <a:gd name="connsiteX3" fmla="*/ 0 w 542925"/>
              <a:gd name="connsiteY3" fmla="*/ 428625 h 1600200"/>
              <a:gd name="connsiteX4" fmla="*/ 71437 w 542925"/>
              <a:gd name="connsiteY4" fmla="*/ 457200 h 1600200"/>
              <a:gd name="connsiteX5" fmla="*/ 328612 w 542925"/>
              <a:gd name="connsiteY5" fmla="*/ 485775 h 1600200"/>
              <a:gd name="connsiteX6" fmla="*/ 314325 w 542925"/>
              <a:gd name="connsiteY6" fmla="*/ 542925 h 1600200"/>
              <a:gd name="connsiteX7" fmla="*/ 228600 w 542925"/>
              <a:gd name="connsiteY7" fmla="*/ 600075 h 1600200"/>
              <a:gd name="connsiteX8" fmla="*/ 128587 w 542925"/>
              <a:gd name="connsiteY8" fmla="*/ 671513 h 1600200"/>
              <a:gd name="connsiteX9" fmla="*/ 114300 w 542925"/>
              <a:gd name="connsiteY9" fmla="*/ 728663 h 1600200"/>
              <a:gd name="connsiteX10" fmla="*/ 171450 w 542925"/>
              <a:gd name="connsiteY10" fmla="*/ 742950 h 1600200"/>
              <a:gd name="connsiteX11" fmla="*/ 328612 w 542925"/>
              <a:gd name="connsiteY11" fmla="*/ 814388 h 1600200"/>
              <a:gd name="connsiteX12" fmla="*/ 428625 w 542925"/>
              <a:gd name="connsiteY12" fmla="*/ 914400 h 1600200"/>
              <a:gd name="connsiteX13" fmla="*/ 414337 w 542925"/>
              <a:gd name="connsiteY13" fmla="*/ 1000125 h 1600200"/>
              <a:gd name="connsiteX14" fmla="*/ 357187 w 542925"/>
              <a:gd name="connsiteY14" fmla="*/ 1100138 h 1600200"/>
              <a:gd name="connsiteX15" fmla="*/ 414337 w 542925"/>
              <a:gd name="connsiteY15" fmla="*/ 1271588 h 1600200"/>
              <a:gd name="connsiteX16" fmla="*/ 457200 w 542925"/>
              <a:gd name="connsiteY16" fmla="*/ 1300163 h 1600200"/>
              <a:gd name="connsiteX17" fmla="*/ 542925 w 542925"/>
              <a:gd name="connsiteY17" fmla="*/ 1385888 h 1600200"/>
              <a:gd name="connsiteX18" fmla="*/ 528637 w 542925"/>
              <a:gd name="connsiteY18" fmla="*/ 1443038 h 1600200"/>
              <a:gd name="connsiteX19" fmla="*/ 414337 w 542925"/>
              <a:gd name="connsiteY19" fmla="*/ 1514475 h 1600200"/>
              <a:gd name="connsiteX20" fmla="*/ 371475 w 542925"/>
              <a:gd name="connsiteY20" fmla="*/ 1528763 h 1600200"/>
              <a:gd name="connsiteX21" fmla="*/ 242887 w 542925"/>
              <a:gd name="connsiteY21" fmla="*/ 1585913 h 1600200"/>
              <a:gd name="connsiteX22" fmla="*/ 242887 w 542925"/>
              <a:gd name="connsiteY22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42925" h="1600200">
                <a:moveTo>
                  <a:pt x="85725" y="0"/>
                </a:moveTo>
                <a:cubicBezTo>
                  <a:pt x="123825" y="100013"/>
                  <a:pt x="191490" y="193355"/>
                  <a:pt x="200025" y="300038"/>
                </a:cubicBezTo>
                <a:cubicBezTo>
                  <a:pt x="200608" y="307329"/>
                  <a:pt x="55276" y="392292"/>
                  <a:pt x="42862" y="400050"/>
                </a:cubicBezTo>
                <a:cubicBezTo>
                  <a:pt x="28301" y="409151"/>
                  <a:pt x="14287" y="419100"/>
                  <a:pt x="0" y="428625"/>
                </a:cubicBezTo>
                <a:cubicBezTo>
                  <a:pt x="23812" y="438150"/>
                  <a:pt x="47106" y="449090"/>
                  <a:pt x="71437" y="457200"/>
                </a:cubicBezTo>
                <a:cubicBezTo>
                  <a:pt x="154621" y="484928"/>
                  <a:pt x="241132" y="479527"/>
                  <a:pt x="328612" y="485775"/>
                </a:cubicBezTo>
                <a:cubicBezTo>
                  <a:pt x="323850" y="504825"/>
                  <a:pt x="327256" y="528147"/>
                  <a:pt x="314325" y="542925"/>
                </a:cubicBezTo>
                <a:cubicBezTo>
                  <a:pt x="291710" y="568771"/>
                  <a:pt x="257175" y="581025"/>
                  <a:pt x="228600" y="600075"/>
                </a:cubicBezTo>
                <a:cubicBezTo>
                  <a:pt x="165920" y="641862"/>
                  <a:pt x="199480" y="618343"/>
                  <a:pt x="128587" y="671513"/>
                </a:cubicBezTo>
                <a:cubicBezTo>
                  <a:pt x="123825" y="690563"/>
                  <a:pt x="104197" y="711825"/>
                  <a:pt x="114300" y="728663"/>
                </a:cubicBezTo>
                <a:cubicBezTo>
                  <a:pt x="124403" y="745501"/>
                  <a:pt x="153887" y="734168"/>
                  <a:pt x="171450" y="742950"/>
                </a:cubicBezTo>
                <a:cubicBezTo>
                  <a:pt x="336234" y="825342"/>
                  <a:pt x="181883" y="785041"/>
                  <a:pt x="328612" y="814388"/>
                </a:cubicBezTo>
                <a:cubicBezTo>
                  <a:pt x="426868" y="879892"/>
                  <a:pt x="403476" y="838958"/>
                  <a:pt x="428625" y="914400"/>
                </a:cubicBezTo>
                <a:cubicBezTo>
                  <a:pt x="423862" y="942975"/>
                  <a:pt x="422661" y="972378"/>
                  <a:pt x="414337" y="1000125"/>
                </a:cubicBezTo>
                <a:cubicBezTo>
                  <a:pt x="404449" y="1033083"/>
                  <a:pt x="376318" y="1071441"/>
                  <a:pt x="357187" y="1100138"/>
                </a:cubicBezTo>
                <a:cubicBezTo>
                  <a:pt x="369368" y="1197584"/>
                  <a:pt x="351576" y="1208827"/>
                  <a:pt x="414337" y="1271588"/>
                </a:cubicBezTo>
                <a:cubicBezTo>
                  <a:pt x="426479" y="1283730"/>
                  <a:pt x="444366" y="1288755"/>
                  <a:pt x="457200" y="1300163"/>
                </a:cubicBezTo>
                <a:cubicBezTo>
                  <a:pt x="487404" y="1327011"/>
                  <a:pt x="542925" y="1385888"/>
                  <a:pt x="542925" y="1385888"/>
                </a:cubicBezTo>
                <a:cubicBezTo>
                  <a:pt x="538162" y="1404938"/>
                  <a:pt x="538379" y="1425989"/>
                  <a:pt x="528637" y="1443038"/>
                </a:cubicBezTo>
                <a:cubicBezTo>
                  <a:pt x="502203" y="1489298"/>
                  <a:pt x="460664" y="1497102"/>
                  <a:pt x="414337" y="1514475"/>
                </a:cubicBezTo>
                <a:cubicBezTo>
                  <a:pt x="400236" y="1519763"/>
                  <a:pt x="385576" y="1523475"/>
                  <a:pt x="371475" y="1528763"/>
                </a:cubicBezTo>
                <a:cubicBezTo>
                  <a:pt x="350635" y="1536578"/>
                  <a:pt x="264535" y="1569677"/>
                  <a:pt x="242887" y="1585913"/>
                </a:cubicBezTo>
                <a:cubicBezTo>
                  <a:pt x="239077" y="1588770"/>
                  <a:pt x="242887" y="1595438"/>
                  <a:pt x="242887" y="1600200"/>
                </a:cubicBezTo>
              </a:path>
            </a:pathLst>
          </a:cu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959521" y="5757650"/>
            <a:ext cx="9539784" cy="682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 14"/>
          <p:cNvSpPr/>
          <p:nvPr/>
        </p:nvSpPr>
        <p:spPr>
          <a:xfrm>
            <a:off x="4092642" y="4146656"/>
            <a:ext cx="542925" cy="1600200"/>
          </a:xfrm>
          <a:custGeom>
            <a:avLst/>
            <a:gdLst>
              <a:gd name="connsiteX0" fmla="*/ 85725 w 542925"/>
              <a:gd name="connsiteY0" fmla="*/ 0 h 1600200"/>
              <a:gd name="connsiteX1" fmla="*/ 200025 w 542925"/>
              <a:gd name="connsiteY1" fmla="*/ 300038 h 1600200"/>
              <a:gd name="connsiteX2" fmla="*/ 42862 w 542925"/>
              <a:gd name="connsiteY2" fmla="*/ 400050 h 1600200"/>
              <a:gd name="connsiteX3" fmla="*/ 0 w 542925"/>
              <a:gd name="connsiteY3" fmla="*/ 428625 h 1600200"/>
              <a:gd name="connsiteX4" fmla="*/ 71437 w 542925"/>
              <a:gd name="connsiteY4" fmla="*/ 457200 h 1600200"/>
              <a:gd name="connsiteX5" fmla="*/ 328612 w 542925"/>
              <a:gd name="connsiteY5" fmla="*/ 485775 h 1600200"/>
              <a:gd name="connsiteX6" fmla="*/ 314325 w 542925"/>
              <a:gd name="connsiteY6" fmla="*/ 542925 h 1600200"/>
              <a:gd name="connsiteX7" fmla="*/ 228600 w 542925"/>
              <a:gd name="connsiteY7" fmla="*/ 600075 h 1600200"/>
              <a:gd name="connsiteX8" fmla="*/ 128587 w 542925"/>
              <a:gd name="connsiteY8" fmla="*/ 671513 h 1600200"/>
              <a:gd name="connsiteX9" fmla="*/ 114300 w 542925"/>
              <a:gd name="connsiteY9" fmla="*/ 728663 h 1600200"/>
              <a:gd name="connsiteX10" fmla="*/ 171450 w 542925"/>
              <a:gd name="connsiteY10" fmla="*/ 742950 h 1600200"/>
              <a:gd name="connsiteX11" fmla="*/ 328612 w 542925"/>
              <a:gd name="connsiteY11" fmla="*/ 814388 h 1600200"/>
              <a:gd name="connsiteX12" fmla="*/ 428625 w 542925"/>
              <a:gd name="connsiteY12" fmla="*/ 914400 h 1600200"/>
              <a:gd name="connsiteX13" fmla="*/ 414337 w 542925"/>
              <a:gd name="connsiteY13" fmla="*/ 1000125 h 1600200"/>
              <a:gd name="connsiteX14" fmla="*/ 357187 w 542925"/>
              <a:gd name="connsiteY14" fmla="*/ 1100138 h 1600200"/>
              <a:gd name="connsiteX15" fmla="*/ 414337 w 542925"/>
              <a:gd name="connsiteY15" fmla="*/ 1271588 h 1600200"/>
              <a:gd name="connsiteX16" fmla="*/ 457200 w 542925"/>
              <a:gd name="connsiteY16" fmla="*/ 1300163 h 1600200"/>
              <a:gd name="connsiteX17" fmla="*/ 542925 w 542925"/>
              <a:gd name="connsiteY17" fmla="*/ 1385888 h 1600200"/>
              <a:gd name="connsiteX18" fmla="*/ 528637 w 542925"/>
              <a:gd name="connsiteY18" fmla="*/ 1443038 h 1600200"/>
              <a:gd name="connsiteX19" fmla="*/ 414337 w 542925"/>
              <a:gd name="connsiteY19" fmla="*/ 1514475 h 1600200"/>
              <a:gd name="connsiteX20" fmla="*/ 371475 w 542925"/>
              <a:gd name="connsiteY20" fmla="*/ 1528763 h 1600200"/>
              <a:gd name="connsiteX21" fmla="*/ 242887 w 542925"/>
              <a:gd name="connsiteY21" fmla="*/ 1585913 h 1600200"/>
              <a:gd name="connsiteX22" fmla="*/ 242887 w 542925"/>
              <a:gd name="connsiteY22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42925" h="1600200">
                <a:moveTo>
                  <a:pt x="85725" y="0"/>
                </a:moveTo>
                <a:cubicBezTo>
                  <a:pt x="123825" y="100013"/>
                  <a:pt x="191490" y="193355"/>
                  <a:pt x="200025" y="300038"/>
                </a:cubicBezTo>
                <a:cubicBezTo>
                  <a:pt x="200608" y="307329"/>
                  <a:pt x="55276" y="392292"/>
                  <a:pt x="42862" y="400050"/>
                </a:cubicBezTo>
                <a:cubicBezTo>
                  <a:pt x="28301" y="409151"/>
                  <a:pt x="14287" y="419100"/>
                  <a:pt x="0" y="428625"/>
                </a:cubicBezTo>
                <a:cubicBezTo>
                  <a:pt x="23812" y="438150"/>
                  <a:pt x="47106" y="449090"/>
                  <a:pt x="71437" y="457200"/>
                </a:cubicBezTo>
                <a:cubicBezTo>
                  <a:pt x="154621" y="484928"/>
                  <a:pt x="241132" y="479527"/>
                  <a:pt x="328612" y="485775"/>
                </a:cubicBezTo>
                <a:cubicBezTo>
                  <a:pt x="323850" y="504825"/>
                  <a:pt x="327256" y="528147"/>
                  <a:pt x="314325" y="542925"/>
                </a:cubicBezTo>
                <a:cubicBezTo>
                  <a:pt x="291710" y="568771"/>
                  <a:pt x="257175" y="581025"/>
                  <a:pt x="228600" y="600075"/>
                </a:cubicBezTo>
                <a:cubicBezTo>
                  <a:pt x="165920" y="641862"/>
                  <a:pt x="199480" y="618343"/>
                  <a:pt x="128587" y="671513"/>
                </a:cubicBezTo>
                <a:cubicBezTo>
                  <a:pt x="123825" y="690563"/>
                  <a:pt x="104197" y="711825"/>
                  <a:pt x="114300" y="728663"/>
                </a:cubicBezTo>
                <a:cubicBezTo>
                  <a:pt x="124403" y="745501"/>
                  <a:pt x="153887" y="734168"/>
                  <a:pt x="171450" y="742950"/>
                </a:cubicBezTo>
                <a:cubicBezTo>
                  <a:pt x="336234" y="825342"/>
                  <a:pt x="181883" y="785041"/>
                  <a:pt x="328612" y="814388"/>
                </a:cubicBezTo>
                <a:cubicBezTo>
                  <a:pt x="426868" y="879892"/>
                  <a:pt x="403476" y="838958"/>
                  <a:pt x="428625" y="914400"/>
                </a:cubicBezTo>
                <a:cubicBezTo>
                  <a:pt x="423862" y="942975"/>
                  <a:pt x="422661" y="972378"/>
                  <a:pt x="414337" y="1000125"/>
                </a:cubicBezTo>
                <a:cubicBezTo>
                  <a:pt x="404449" y="1033083"/>
                  <a:pt x="376318" y="1071441"/>
                  <a:pt x="357187" y="1100138"/>
                </a:cubicBezTo>
                <a:cubicBezTo>
                  <a:pt x="369368" y="1197584"/>
                  <a:pt x="351576" y="1208827"/>
                  <a:pt x="414337" y="1271588"/>
                </a:cubicBezTo>
                <a:cubicBezTo>
                  <a:pt x="426479" y="1283730"/>
                  <a:pt x="444366" y="1288755"/>
                  <a:pt x="457200" y="1300163"/>
                </a:cubicBezTo>
                <a:cubicBezTo>
                  <a:pt x="487404" y="1327011"/>
                  <a:pt x="542925" y="1385888"/>
                  <a:pt x="542925" y="1385888"/>
                </a:cubicBezTo>
                <a:cubicBezTo>
                  <a:pt x="538162" y="1404938"/>
                  <a:pt x="538379" y="1425989"/>
                  <a:pt x="528637" y="1443038"/>
                </a:cubicBezTo>
                <a:cubicBezTo>
                  <a:pt x="502203" y="1489298"/>
                  <a:pt x="460664" y="1497102"/>
                  <a:pt x="414337" y="1514475"/>
                </a:cubicBezTo>
                <a:cubicBezTo>
                  <a:pt x="400236" y="1519763"/>
                  <a:pt x="385576" y="1523475"/>
                  <a:pt x="371475" y="1528763"/>
                </a:cubicBezTo>
                <a:cubicBezTo>
                  <a:pt x="350635" y="1536578"/>
                  <a:pt x="264535" y="1569677"/>
                  <a:pt x="242887" y="1585913"/>
                </a:cubicBezTo>
                <a:cubicBezTo>
                  <a:pt x="239077" y="1588770"/>
                  <a:pt x="242887" y="1595438"/>
                  <a:pt x="242887" y="1600200"/>
                </a:cubicBezTo>
              </a:path>
            </a:pathLst>
          </a:cu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3707822" y="4813820"/>
            <a:ext cx="9539784" cy="682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 16"/>
          <p:cNvSpPr/>
          <p:nvPr/>
        </p:nvSpPr>
        <p:spPr>
          <a:xfrm>
            <a:off x="7425697" y="4029940"/>
            <a:ext cx="542925" cy="1600200"/>
          </a:xfrm>
          <a:custGeom>
            <a:avLst/>
            <a:gdLst>
              <a:gd name="connsiteX0" fmla="*/ 85725 w 542925"/>
              <a:gd name="connsiteY0" fmla="*/ 0 h 1600200"/>
              <a:gd name="connsiteX1" fmla="*/ 200025 w 542925"/>
              <a:gd name="connsiteY1" fmla="*/ 300038 h 1600200"/>
              <a:gd name="connsiteX2" fmla="*/ 42862 w 542925"/>
              <a:gd name="connsiteY2" fmla="*/ 400050 h 1600200"/>
              <a:gd name="connsiteX3" fmla="*/ 0 w 542925"/>
              <a:gd name="connsiteY3" fmla="*/ 428625 h 1600200"/>
              <a:gd name="connsiteX4" fmla="*/ 71437 w 542925"/>
              <a:gd name="connsiteY4" fmla="*/ 457200 h 1600200"/>
              <a:gd name="connsiteX5" fmla="*/ 328612 w 542925"/>
              <a:gd name="connsiteY5" fmla="*/ 485775 h 1600200"/>
              <a:gd name="connsiteX6" fmla="*/ 314325 w 542925"/>
              <a:gd name="connsiteY6" fmla="*/ 542925 h 1600200"/>
              <a:gd name="connsiteX7" fmla="*/ 228600 w 542925"/>
              <a:gd name="connsiteY7" fmla="*/ 600075 h 1600200"/>
              <a:gd name="connsiteX8" fmla="*/ 128587 w 542925"/>
              <a:gd name="connsiteY8" fmla="*/ 671513 h 1600200"/>
              <a:gd name="connsiteX9" fmla="*/ 114300 w 542925"/>
              <a:gd name="connsiteY9" fmla="*/ 728663 h 1600200"/>
              <a:gd name="connsiteX10" fmla="*/ 171450 w 542925"/>
              <a:gd name="connsiteY10" fmla="*/ 742950 h 1600200"/>
              <a:gd name="connsiteX11" fmla="*/ 328612 w 542925"/>
              <a:gd name="connsiteY11" fmla="*/ 814388 h 1600200"/>
              <a:gd name="connsiteX12" fmla="*/ 428625 w 542925"/>
              <a:gd name="connsiteY12" fmla="*/ 914400 h 1600200"/>
              <a:gd name="connsiteX13" fmla="*/ 414337 w 542925"/>
              <a:gd name="connsiteY13" fmla="*/ 1000125 h 1600200"/>
              <a:gd name="connsiteX14" fmla="*/ 357187 w 542925"/>
              <a:gd name="connsiteY14" fmla="*/ 1100138 h 1600200"/>
              <a:gd name="connsiteX15" fmla="*/ 414337 w 542925"/>
              <a:gd name="connsiteY15" fmla="*/ 1271588 h 1600200"/>
              <a:gd name="connsiteX16" fmla="*/ 457200 w 542925"/>
              <a:gd name="connsiteY16" fmla="*/ 1300163 h 1600200"/>
              <a:gd name="connsiteX17" fmla="*/ 542925 w 542925"/>
              <a:gd name="connsiteY17" fmla="*/ 1385888 h 1600200"/>
              <a:gd name="connsiteX18" fmla="*/ 528637 w 542925"/>
              <a:gd name="connsiteY18" fmla="*/ 1443038 h 1600200"/>
              <a:gd name="connsiteX19" fmla="*/ 414337 w 542925"/>
              <a:gd name="connsiteY19" fmla="*/ 1514475 h 1600200"/>
              <a:gd name="connsiteX20" fmla="*/ 371475 w 542925"/>
              <a:gd name="connsiteY20" fmla="*/ 1528763 h 1600200"/>
              <a:gd name="connsiteX21" fmla="*/ 242887 w 542925"/>
              <a:gd name="connsiteY21" fmla="*/ 1585913 h 1600200"/>
              <a:gd name="connsiteX22" fmla="*/ 242887 w 542925"/>
              <a:gd name="connsiteY22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42925" h="1600200">
                <a:moveTo>
                  <a:pt x="85725" y="0"/>
                </a:moveTo>
                <a:cubicBezTo>
                  <a:pt x="123825" y="100013"/>
                  <a:pt x="191490" y="193355"/>
                  <a:pt x="200025" y="300038"/>
                </a:cubicBezTo>
                <a:cubicBezTo>
                  <a:pt x="200608" y="307329"/>
                  <a:pt x="55276" y="392292"/>
                  <a:pt x="42862" y="400050"/>
                </a:cubicBezTo>
                <a:cubicBezTo>
                  <a:pt x="28301" y="409151"/>
                  <a:pt x="14287" y="419100"/>
                  <a:pt x="0" y="428625"/>
                </a:cubicBezTo>
                <a:cubicBezTo>
                  <a:pt x="23812" y="438150"/>
                  <a:pt x="47106" y="449090"/>
                  <a:pt x="71437" y="457200"/>
                </a:cubicBezTo>
                <a:cubicBezTo>
                  <a:pt x="154621" y="484928"/>
                  <a:pt x="241132" y="479527"/>
                  <a:pt x="328612" y="485775"/>
                </a:cubicBezTo>
                <a:cubicBezTo>
                  <a:pt x="323850" y="504825"/>
                  <a:pt x="327256" y="528147"/>
                  <a:pt x="314325" y="542925"/>
                </a:cubicBezTo>
                <a:cubicBezTo>
                  <a:pt x="291710" y="568771"/>
                  <a:pt x="257175" y="581025"/>
                  <a:pt x="228600" y="600075"/>
                </a:cubicBezTo>
                <a:cubicBezTo>
                  <a:pt x="165920" y="641862"/>
                  <a:pt x="199480" y="618343"/>
                  <a:pt x="128587" y="671513"/>
                </a:cubicBezTo>
                <a:cubicBezTo>
                  <a:pt x="123825" y="690563"/>
                  <a:pt x="104197" y="711825"/>
                  <a:pt x="114300" y="728663"/>
                </a:cubicBezTo>
                <a:cubicBezTo>
                  <a:pt x="124403" y="745501"/>
                  <a:pt x="153887" y="734168"/>
                  <a:pt x="171450" y="742950"/>
                </a:cubicBezTo>
                <a:cubicBezTo>
                  <a:pt x="336234" y="825342"/>
                  <a:pt x="181883" y="785041"/>
                  <a:pt x="328612" y="814388"/>
                </a:cubicBezTo>
                <a:cubicBezTo>
                  <a:pt x="426868" y="879892"/>
                  <a:pt x="403476" y="838958"/>
                  <a:pt x="428625" y="914400"/>
                </a:cubicBezTo>
                <a:cubicBezTo>
                  <a:pt x="423862" y="942975"/>
                  <a:pt x="422661" y="972378"/>
                  <a:pt x="414337" y="1000125"/>
                </a:cubicBezTo>
                <a:cubicBezTo>
                  <a:pt x="404449" y="1033083"/>
                  <a:pt x="376318" y="1071441"/>
                  <a:pt x="357187" y="1100138"/>
                </a:cubicBezTo>
                <a:cubicBezTo>
                  <a:pt x="369368" y="1197584"/>
                  <a:pt x="351576" y="1208827"/>
                  <a:pt x="414337" y="1271588"/>
                </a:cubicBezTo>
                <a:cubicBezTo>
                  <a:pt x="426479" y="1283730"/>
                  <a:pt x="444366" y="1288755"/>
                  <a:pt x="457200" y="1300163"/>
                </a:cubicBezTo>
                <a:cubicBezTo>
                  <a:pt x="487404" y="1327011"/>
                  <a:pt x="542925" y="1385888"/>
                  <a:pt x="542925" y="1385888"/>
                </a:cubicBezTo>
                <a:cubicBezTo>
                  <a:pt x="538162" y="1404938"/>
                  <a:pt x="538379" y="1425989"/>
                  <a:pt x="528637" y="1443038"/>
                </a:cubicBezTo>
                <a:cubicBezTo>
                  <a:pt x="502203" y="1489298"/>
                  <a:pt x="460664" y="1497102"/>
                  <a:pt x="414337" y="1514475"/>
                </a:cubicBezTo>
                <a:cubicBezTo>
                  <a:pt x="400236" y="1519763"/>
                  <a:pt x="385576" y="1523475"/>
                  <a:pt x="371475" y="1528763"/>
                </a:cubicBezTo>
                <a:cubicBezTo>
                  <a:pt x="350635" y="1536578"/>
                  <a:pt x="264535" y="1569677"/>
                  <a:pt x="242887" y="1585913"/>
                </a:cubicBezTo>
                <a:cubicBezTo>
                  <a:pt x="239077" y="1588770"/>
                  <a:pt x="242887" y="1595438"/>
                  <a:pt x="242887" y="1600200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Sort 17"/>
          <p:cNvSpPr/>
          <p:nvPr/>
        </p:nvSpPr>
        <p:spPr>
          <a:xfrm>
            <a:off x="4174160" y="5731201"/>
            <a:ext cx="301613" cy="554587"/>
          </a:xfrm>
          <a:prstGeom prst="flowChartSo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Sort 18"/>
          <p:cNvSpPr/>
          <p:nvPr/>
        </p:nvSpPr>
        <p:spPr>
          <a:xfrm>
            <a:off x="5919377" y="5712435"/>
            <a:ext cx="301613" cy="554587"/>
          </a:xfrm>
          <a:prstGeom prst="flowChartSo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Sort 19"/>
          <p:cNvSpPr/>
          <p:nvPr/>
        </p:nvSpPr>
        <p:spPr>
          <a:xfrm>
            <a:off x="7456778" y="5587771"/>
            <a:ext cx="301613" cy="554587"/>
          </a:xfrm>
          <a:prstGeom prst="flowChartSor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409539" y="4143544"/>
            <a:ext cx="11272838" cy="957262"/>
          </a:xfrm>
          <a:custGeom>
            <a:avLst/>
            <a:gdLst>
              <a:gd name="connsiteX0" fmla="*/ 0 w 11272838"/>
              <a:gd name="connsiteY0" fmla="*/ 300037 h 957262"/>
              <a:gd name="connsiteX1" fmla="*/ 42863 w 11272838"/>
              <a:gd name="connsiteY1" fmla="*/ 228600 h 957262"/>
              <a:gd name="connsiteX2" fmla="*/ 185738 w 11272838"/>
              <a:gd name="connsiteY2" fmla="*/ 157162 h 957262"/>
              <a:gd name="connsiteX3" fmla="*/ 271463 w 11272838"/>
              <a:gd name="connsiteY3" fmla="*/ 128587 h 957262"/>
              <a:gd name="connsiteX4" fmla="*/ 314325 w 11272838"/>
              <a:gd name="connsiteY4" fmla="*/ 114300 h 957262"/>
              <a:gd name="connsiteX5" fmla="*/ 357188 w 11272838"/>
              <a:gd name="connsiteY5" fmla="*/ 100012 h 957262"/>
              <a:gd name="connsiteX6" fmla="*/ 428625 w 11272838"/>
              <a:gd name="connsiteY6" fmla="*/ 85725 h 957262"/>
              <a:gd name="connsiteX7" fmla="*/ 471488 w 11272838"/>
              <a:gd name="connsiteY7" fmla="*/ 71437 h 957262"/>
              <a:gd name="connsiteX8" fmla="*/ 700088 w 11272838"/>
              <a:gd name="connsiteY8" fmla="*/ 28575 h 957262"/>
              <a:gd name="connsiteX9" fmla="*/ 814388 w 11272838"/>
              <a:gd name="connsiteY9" fmla="*/ 14287 h 957262"/>
              <a:gd name="connsiteX10" fmla="*/ 1114425 w 11272838"/>
              <a:gd name="connsiteY10" fmla="*/ 0 h 957262"/>
              <a:gd name="connsiteX11" fmla="*/ 1428750 w 11272838"/>
              <a:gd name="connsiteY11" fmla="*/ 14287 h 957262"/>
              <a:gd name="connsiteX12" fmla="*/ 1500188 w 11272838"/>
              <a:gd name="connsiteY12" fmla="*/ 28575 h 957262"/>
              <a:gd name="connsiteX13" fmla="*/ 1585913 w 11272838"/>
              <a:gd name="connsiteY13" fmla="*/ 57150 h 957262"/>
              <a:gd name="connsiteX14" fmla="*/ 1628775 w 11272838"/>
              <a:gd name="connsiteY14" fmla="*/ 71437 h 957262"/>
              <a:gd name="connsiteX15" fmla="*/ 1671638 w 11272838"/>
              <a:gd name="connsiteY15" fmla="*/ 85725 h 957262"/>
              <a:gd name="connsiteX16" fmla="*/ 1814513 w 11272838"/>
              <a:gd name="connsiteY16" fmla="*/ 128587 h 957262"/>
              <a:gd name="connsiteX17" fmla="*/ 1957388 w 11272838"/>
              <a:gd name="connsiteY17" fmla="*/ 214312 h 957262"/>
              <a:gd name="connsiteX18" fmla="*/ 2000250 w 11272838"/>
              <a:gd name="connsiteY18" fmla="*/ 242887 h 957262"/>
              <a:gd name="connsiteX19" fmla="*/ 2128838 w 11272838"/>
              <a:gd name="connsiteY19" fmla="*/ 385762 h 957262"/>
              <a:gd name="connsiteX20" fmla="*/ 2171700 w 11272838"/>
              <a:gd name="connsiteY20" fmla="*/ 428625 h 957262"/>
              <a:gd name="connsiteX21" fmla="*/ 2214563 w 11272838"/>
              <a:gd name="connsiteY21" fmla="*/ 485775 h 957262"/>
              <a:gd name="connsiteX22" fmla="*/ 2328863 w 11272838"/>
              <a:gd name="connsiteY22" fmla="*/ 600075 h 957262"/>
              <a:gd name="connsiteX23" fmla="*/ 2428875 w 11272838"/>
              <a:gd name="connsiteY23" fmla="*/ 700087 h 957262"/>
              <a:gd name="connsiteX24" fmla="*/ 2500313 w 11272838"/>
              <a:gd name="connsiteY24" fmla="*/ 771525 h 957262"/>
              <a:gd name="connsiteX25" fmla="*/ 2543175 w 11272838"/>
              <a:gd name="connsiteY25" fmla="*/ 814387 h 957262"/>
              <a:gd name="connsiteX26" fmla="*/ 2586038 w 11272838"/>
              <a:gd name="connsiteY26" fmla="*/ 828675 h 957262"/>
              <a:gd name="connsiteX27" fmla="*/ 2628900 w 11272838"/>
              <a:gd name="connsiteY27" fmla="*/ 857250 h 957262"/>
              <a:gd name="connsiteX28" fmla="*/ 2743200 w 11272838"/>
              <a:gd name="connsiteY28" fmla="*/ 900112 h 957262"/>
              <a:gd name="connsiteX29" fmla="*/ 2828925 w 11272838"/>
              <a:gd name="connsiteY29" fmla="*/ 914400 h 957262"/>
              <a:gd name="connsiteX30" fmla="*/ 2871788 w 11272838"/>
              <a:gd name="connsiteY30" fmla="*/ 928687 h 957262"/>
              <a:gd name="connsiteX31" fmla="*/ 3028950 w 11272838"/>
              <a:gd name="connsiteY31" fmla="*/ 957262 h 957262"/>
              <a:gd name="connsiteX32" fmla="*/ 3657600 w 11272838"/>
              <a:gd name="connsiteY32" fmla="*/ 942975 h 957262"/>
              <a:gd name="connsiteX33" fmla="*/ 3714750 w 11272838"/>
              <a:gd name="connsiteY33" fmla="*/ 914400 h 957262"/>
              <a:gd name="connsiteX34" fmla="*/ 3800475 w 11272838"/>
              <a:gd name="connsiteY34" fmla="*/ 885825 h 957262"/>
              <a:gd name="connsiteX35" fmla="*/ 3914775 w 11272838"/>
              <a:gd name="connsiteY35" fmla="*/ 842962 h 957262"/>
              <a:gd name="connsiteX36" fmla="*/ 3971925 w 11272838"/>
              <a:gd name="connsiteY36" fmla="*/ 814387 h 957262"/>
              <a:gd name="connsiteX37" fmla="*/ 4014788 w 11272838"/>
              <a:gd name="connsiteY37" fmla="*/ 800100 h 957262"/>
              <a:gd name="connsiteX38" fmla="*/ 4129088 w 11272838"/>
              <a:gd name="connsiteY38" fmla="*/ 742950 h 957262"/>
              <a:gd name="connsiteX39" fmla="*/ 4243388 w 11272838"/>
              <a:gd name="connsiteY39" fmla="*/ 700087 h 957262"/>
              <a:gd name="connsiteX40" fmla="*/ 4357688 w 11272838"/>
              <a:gd name="connsiteY40" fmla="*/ 657225 h 957262"/>
              <a:gd name="connsiteX41" fmla="*/ 4486275 w 11272838"/>
              <a:gd name="connsiteY41" fmla="*/ 600075 h 957262"/>
              <a:gd name="connsiteX42" fmla="*/ 4572000 w 11272838"/>
              <a:gd name="connsiteY42" fmla="*/ 571500 h 957262"/>
              <a:gd name="connsiteX43" fmla="*/ 4672013 w 11272838"/>
              <a:gd name="connsiteY43" fmla="*/ 528637 h 957262"/>
              <a:gd name="connsiteX44" fmla="*/ 4714875 w 11272838"/>
              <a:gd name="connsiteY44" fmla="*/ 500062 h 957262"/>
              <a:gd name="connsiteX45" fmla="*/ 4814888 w 11272838"/>
              <a:gd name="connsiteY45" fmla="*/ 457200 h 957262"/>
              <a:gd name="connsiteX46" fmla="*/ 4900613 w 11272838"/>
              <a:gd name="connsiteY46" fmla="*/ 414337 h 957262"/>
              <a:gd name="connsiteX47" fmla="*/ 4957763 w 11272838"/>
              <a:gd name="connsiteY47" fmla="*/ 385762 h 957262"/>
              <a:gd name="connsiteX48" fmla="*/ 5114925 w 11272838"/>
              <a:gd name="connsiteY48" fmla="*/ 342900 h 957262"/>
              <a:gd name="connsiteX49" fmla="*/ 5157788 w 11272838"/>
              <a:gd name="connsiteY49" fmla="*/ 328612 h 957262"/>
              <a:gd name="connsiteX50" fmla="*/ 5214938 w 11272838"/>
              <a:gd name="connsiteY50" fmla="*/ 314325 h 957262"/>
              <a:gd name="connsiteX51" fmla="*/ 5357813 w 11272838"/>
              <a:gd name="connsiteY51" fmla="*/ 257175 h 957262"/>
              <a:gd name="connsiteX52" fmla="*/ 5472113 w 11272838"/>
              <a:gd name="connsiteY52" fmla="*/ 242887 h 957262"/>
              <a:gd name="connsiteX53" fmla="*/ 5600700 w 11272838"/>
              <a:gd name="connsiteY53" fmla="*/ 214312 h 957262"/>
              <a:gd name="connsiteX54" fmla="*/ 5886450 w 11272838"/>
              <a:gd name="connsiteY54" fmla="*/ 200025 h 957262"/>
              <a:gd name="connsiteX55" fmla="*/ 6557963 w 11272838"/>
              <a:gd name="connsiteY55" fmla="*/ 214312 h 957262"/>
              <a:gd name="connsiteX56" fmla="*/ 6700838 w 11272838"/>
              <a:gd name="connsiteY56" fmla="*/ 285750 h 957262"/>
              <a:gd name="connsiteX57" fmla="*/ 6800850 w 11272838"/>
              <a:gd name="connsiteY57" fmla="*/ 328612 h 957262"/>
              <a:gd name="connsiteX58" fmla="*/ 6929438 w 11272838"/>
              <a:gd name="connsiteY58" fmla="*/ 457200 h 957262"/>
              <a:gd name="connsiteX59" fmla="*/ 6972300 w 11272838"/>
              <a:gd name="connsiteY59" fmla="*/ 500062 h 957262"/>
              <a:gd name="connsiteX60" fmla="*/ 7058025 w 11272838"/>
              <a:gd name="connsiteY60" fmla="*/ 585787 h 957262"/>
              <a:gd name="connsiteX61" fmla="*/ 7143750 w 11272838"/>
              <a:gd name="connsiteY61" fmla="*/ 671512 h 957262"/>
              <a:gd name="connsiteX62" fmla="*/ 7229475 w 11272838"/>
              <a:gd name="connsiteY62" fmla="*/ 757237 h 957262"/>
              <a:gd name="connsiteX63" fmla="*/ 7315200 w 11272838"/>
              <a:gd name="connsiteY63" fmla="*/ 814387 h 957262"/>
              <a:gd name="connsiteX64" fmla="*/ 7372350 w 11272838"/>
              <a:gd name="connsiteY64" fmla="*/ 857250 h 957262"/>
              <a:gd name="connsiteX65" fmla="*/ 7415213 w 11272838"/>
              <a:gd name="connsiteY65" fmla="*/ 871537 h 957262"/>
              <a:gd name="connsiteX66" fmla="*/ 7458075 w 11272838"/>
              <a:gd name="connsiteY66" fmla="*/ 900112 h 957262"/>
              <a:gd name="connsiteX67" fmla="*/ 7672388 w 11272838"/>
              <a:gd name="connsiteY67" fmla="*/ 900112 h 957262"/>
              <a:gd name="connsiteX68" fmla="*/ 7829550 w 11272838"/>
              <a:gd name="connsiteY68" fmla="*/ 828675 h 957262"/>
              <a:gd name="connsiteX69" fmla="*/ 7958138 w 11272838"/>
              <a:gd name="connsiteY69" fmla="*/ 771525 h 957262"/>
              <a:gd name="connsiteX70" fmla="*/ 8001000 w 11272838"/>
              <a:gd name="connsiteY70" fmla="*/ 757237 h 957262"/>
              <a:gd name="connsiteX71" fmla="*/ 8043863 w 11272838"/>
              <a:gd name="connsiteY71" fmla="*/ 728662 h 957262"/>
              <a:gd name="connsiteX72" fmla="*/ 8143875 w 11272838"/>
              <a:gd name="connsiteY72" fmla="*/ 700087 h 957262"/>
              <a:gd name="connsiteX73" fmla="*/ 8186738 w 11272838"/>
              <a:gd name="connsiteY73" fmla="*/ 671512 h 957262"/>
              <a:gd name="connsiteX74" fmla="*/ 8272463 w 11272838"/>
              <a:gd name="connsiteY74" fmla="*/ 642937 h 957262"/>
              <a:gd name="connsiteX75" fmla="*/ 8315325 w 11272838"/>
              <a:gd name="connsiteY75" fmla="*/ 628650 h 957262"/>
              <a:gd name="connsiteX76" fmla="*/ 8429625 w 11272838"/>
              <a:gd name="connsiteY76" fmla="*/ 571500 h 957262"/>
              <a:gd name="connsiteX77" fmla="*/ 8472488 w 11272838"/>
              <a:gd name="connsiteY77" fmla="*/ 542925 h 957262"/>
              <a:gd name="connsiteX78" fmla="*/ 8558213 w 11272838"/>
              <a:gd name="connsiteY78" fmla="*/ 514350 h 957262"/>
              <a:gd name="connsiteX79" fmla="*/ 8615363 w 11272838"/>
              <a:gd name="connsiteY79" fmla="*/ 485775 h 957262"/>
              <a:gd name="connsiteX80" fmla="*/ 8658225 w 11272838"/>
              <a:gd name="connsiteY80" fmla="*/ 471487 h 957262"/>
              <a:gd name="connsiteX81" fmla="*/ 8743950 w 11272838"/>
              <a:gd name="connsiteY81" fmla="*/ 428625 h 957262"/>
              <a:gd name="connsiteX82" fmla="*/ 8829675 w 11272838"/>
              <a:gd name="connsiteY82" fmla="*/ 385762 h 957262"/>
              <a:gd name="connsiteX83" fmla="*/ 8915400 w 11272838"/>
              <a:gd name="connsiteY83" fmla="*/ 328612 h 957262"/>
              <a:gd name="connsiteX84" fmla="*/ 8958263 w 11272838"/>
              <a:gd name="connsiteY84" fmla="*/ 314325 h 957262"/>
              <a:gd name="connsiteX85" fmla="*/ 9015413 w 11272838"/>
              <a:gd name="connsiteY85" fmla="*/ 285750 h 957262"/>
              <a:gd name="connsiteX86" fmla="*/ 9129713 w 11272838"/>
              <a:gd name="connsiteY86" fmla="*/ 257175 h 957262"/>
              <a:gd name="connsiteX87" fmla="*/ 9186863 w 11272838"/>
              <a:gd name="connsiteY87" fmla="*/ 242887 h 957262"/>
              <a:gd name="connsiteX88" fmla="*/ 9329738 w 11272838"/>
              <a:gd name="connsiteY88" fmla="*/ 228600 h 957262"/>
              <a:gd name="connsiteX89" fmla="*/ 9386888 w 11272838"/>
              <a:gd name="connsiteY89" fmla="*/ 200025 h 957262"/>
              <a:gd name="connsiteX90" fmla="*/ 9458325 w 11272838"/>
              <a:gd name="connsiteY90" fmla="*/ 185737 h 957262"/>
              <a:gd name="connsiteX91" fmla="*/ 9958388 w 11272838"/>
              <a:gd name="connsiteY91" fmla="*/ 200025 h 957262"/>
              <a:gd name="connsiteX92" fmla="*/ 10001250 w 11272838"/>
              <a:gd name="connsiteY92" fmla="*/ 214312 h 957262"/>
              <a:gd name="connsiteX93" fmla="*/ 10058400 w 11272838"/>
              <a:gd name="connsiteY93" fmla="*/ 228600 h 957262"/>
              <a:gd name="connsiteX94" fmla="*/ 10101263 w 11272838"/>
              <a:gd name="connsiteY94" fmla="*/ 257175 h 957262"/>
              <a:gd name="connsiteX95" fmla="*/ 10186988 w 11272838"/>
              <a:gd name="connsiteY95" fmla="*/ 285750 h 957262"/>
              <a:gd name="connsiteX96" fmla="*/ 10301288 w 11272838"/>
              <a:gd name="connsiteY96" fmla="*/ 342900 h 957262"/>
              <a:gd name="connsiteX97" fmla="*/ 10344150 w 11272838"/>
              <a:gd name="connsiteY97" fmla="*/ 371475 h 957262"/>
              <a:gd name="connsiteX98" fmla="*/ 10401300 w 11272838"/>
              <a:gd name="connsiteY98" fmla="*/ 385762 h 957262"/>
              <a:gd name="connsiteX99" fmla="*/ 10501313 w 11272838"/>
              <a:gd name="connsiteY99" fmla="*/ 442912 h 957262"/>
              <a:gd name="connsiteX100" fmla="*/ 10601325 w 11272838"/>
              <a:gd name="connsiteY100" fmla="*/ 471487 h 957262"/>
              <a:gd name="connsiteX101" fmla="*/ 10644188 w 11272838"/>
              <a:gd name="connsiteY101" fmla="*/ 485775 h 957262"/>
              <a:gd name="connsiteX102" fmla="*/ 10687050 w 11272838"/>
              <a:gd name="connsiteY102" fmla="*/ 514350 h 957262"/>
              <a:gd name="connsiteX103" fmla="*/ 10801350 w 11272838"/>
              <a:gd name="connsiteY103" fmla="*/ 500062 h 957262"/>
              <a:gd name="connsiteX104" fmla="*/ 10844213 w 11272838"/>
              <a:gd name="connsiteY104" fmla="*/ 485775 h 957262"/>
              <a:gd name="connsiteX105" fmla="*/ 10944225 w 11272838"/>
              <a:gd name="connsiteY105" fmla="*/ 385762 h 957262"/>
              <a:gd name="connsiteX106" fmla="*/ 10987088 w 11272838"/>
              <a:gd name="connsiteY106" fmla="*/ 342900 h 957262"/>
              <a:gd name="connsiteX107" fmla="*/ 11115675 w 11272838"/>
              <a:gd name="connsiteY107" fmla="*/ 257175 h 957262"/>
              <a:gd name="connsiteX108" fmla="*/ 11201400 w 11272838"/>
              <a:gd name="connsiteY108" fmla="*/ 200025 h 957262"/>
              <a:gd name="connsiteX109" fmla="*/ 11272838 w 11272838"/>
              <a:gd name="connsiteY109" fmla="*/ 142875 h 957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11272838" h="957262">
                <a:moveTo>
                  <a:pt x="0" y="300037"/>
                </a:moveTo>
                <a:cubicBezTo>
                  <a:pt x="14288" y="276225"/>
                  <a:pt x="23227" y="248236"/>
                  <a:pt x="42863" y="228600"/>
                </a:cubicBezTo>
                <a:cubicBezTo>
                  <a:pt x="107626" y="163838"/>
                  <a:pt x="116598" y="177904"/>
                  <a:pt x="185738" y="157162"/>
                </a:cubicBezTo>
                <a:cubicBezTo>
                  <a:pt x="214588" y="148507"/>
                  <a:pt x="242888" y="138112"/>
                  <a:pt x="271463" y="128587"/>
                </a:cubicBezTo>
                <a:lnTo>
                  <a:pt x="314325" y="114300"/>
                </a:lnTo>
                <a:cubicBezTo>
                  <a:pt x="328613" y="109537"/>
                  <a:pt x="342420" y="102966"/>
                  <a:pt x="357188" y="100012"/>
                </a:cubicBezTo>
                <a:cubicBezTo>
                  <a:pt x="381000" y="95250"/>
                  <a:pt x="405066" y="91615"/>
                  <a:pt x="428625" y="85725"/>
                </a:cubicBezTo>
                <a:cubicBezTo>
                  <a:pt x="443236" y="82072"/>
                  <a:pt x="456813" y="74824"/>
                  <a:pt x="471488" y="71437"/>
                </a:cubicBezTo>
                <a:cubicBezTo>
                  <a:pt x="522157" y="59744"/>
                  <a:pt x="638397" y="37388"/>
                  <a:pt x="700088" y="28575"/>
                </a:cubicBezTo>
                <a:cubicBezTo>
                  <a:pt x="738099" y="23145"/>
                  <a:pt x="776082" y="16929"/>
                  <a:pt x="814388" y="14287"/>
                </a:cubicBezTo>
                <a:cubicBezTo>
                  <a:pt x="914276" y="7398"/>
                  <a:pt x="1014413" y="4762"/>
                  <a:pt x="1114425" y="0"/>
                </a:cubicBezTo>
                <a:cubicBezTo>
                  <a:pt x="1219200" y="4762"/>
                  <a:pt x="1324153" y="6539"/>
                  <a:pt x="1428750" y="14287"/>
                </a:cubicBezTo>
                <a:cubicBezTo>
                  <a:pt x="1452968" y="16081"/>
                  <a:pt x="1476759" y="22185"/>
                  <a:pt x="1500188" y="28575"/>
                </a:cubicBezTo>
                <a:cubicBezTo>
                  <a:pt x="1529247" y="36500"/>
                  <a:pt x="1557338" y="47625"/>
                  <a:pt x="1585913" y="57150"/>
                </a:cubicBezTo>
                <a:lnTo>
                  <a:pt x="1628775" y="71437"/>
                </a:lnTo>
                <a:cubicBezTo>
                  <a:pt x="1643063" y="76200"/>
                  <a:pt x="1657027" y="82072"/>
                  <a:pt x="1671638" y="85725"/>
                </a:cubicBezTo>
                <a:cubicBezTo>
                  <a:pt x="1712658" y="95980"/>
                  <a:pt x="1779726" y="111194"/>
                  <a:pt x="1814513" y="128587"/>
                </a:cubicBezTo>
                <a:cubicBezTo>
                  <a:pt x="1902379" y="172520"/>
                  <a:pt x="1853943" y="145348"/>
                  <a:pt x="1957388" y="214312"/>
                </a:cubicBezTo>
                <a:cubicBezTo>
                  <a:pt x="1971675" y="223837"/>
                  <a:pt x="1988108" y="230745"/>
                  <a:pt x="2000250" y="242887"/>
                </a:cubicBezTo>
                <a:cubicBezTo>
                  <a:pt x="2216683" y="459320"/>
                  <a:pt x="1994629" y="229184"/>
                  <a:pt x="2128838" y="385762"/>
                </a:cubicBezTo>
                <a:cubicBezTo>
                  <a:pt x="2141988" y="401103"/>
                  <a:pt x="2158550" y="413284"/>
                  <a:pt x="2171700" y="428625"/>
                </a:cubicBezTo>
                <a:cubicBezTo>
                  <a:pt x="2187197" y="446705"/>
                  <a:pt x="2198472" y="468221"/>
                  <a:pt x="2214563" y="485775"/>
                </a:cubicBezTo>
                <a:cubicBezTo>
                  <a:pt x="2250972" y="525494"/>
                  <a:pt x="2296534" y="556970"/>
                  <a:pt x="2328863" y="600075"/>
                </a:cubicBezTo>
                <a:cubicBezTo>
                  <a:pt x="2386012" y="676275"/>
                  <a:pt x="2352675" y="642938"/>
                  <a:pt x="2428875" y="700087"/>
                </a:cubicBezTo>
                <a:cubicBezTo>
                  <a:pt x="2481262" y="778669"/>
                  <a:pt x="2428875" y="711994"/>
                  <a:pt x="2500313" y="771525"/>
                </a:cubicBezTo>
                <a:cubicBezTo>
                  <a:pt x="2515835" y="784460"/>
                  <a:pt x="2526363" y="803179"/>
                  <a:pt x="2543175" y="814387"/>
                </a:cubicBezTo>
                <a:cubicBezTo>
                  <a:pt x="2555706" y="822741"/>
                  <a:pt x="2572567" y="821940"/>
                  <a:pt x="2586038" y="828675"/>
                </a:cubicBezTo>
                <a:cubicBezTo>
                  <a:pt x="2601396" y="836354"/>
                  <a:pt x="2613542" y="849571"/>
                  <a:pt x="2628900" y="857250"/>
                </a:cubicBezTo>
                <a:cubicBezTo>
                  <a:pt x="2637801" y="861700"/>
                  <a:pt x="2720940" y="895165"/>
                  <a:pt x="2743200" y="900112"/>
                </a:cubicBezTo>
                <a:cubicBezTo>
                  <a:pt x="2771479" y="906396"/>
                  <a:pt x="2800646" y="908116"/>
                  <a:pt x="2828925" y="914400"/>
                </a:cubicBezTo>
                <a:cubicBezTo>
                  <a:pt x="2843627" y="917667"/>
                  <a:pt x="2857177" y="925034"/>
                  <a:pt x="2871788" y="928687"/>
                </a:cubicBezTo>
                <a:cubicBezTo>
                  <a:pt x="2911740" y="938675"/>
                  <a:pt x="2990718" y="950890"/>
                  <a:pt x="3028950" y="957262"/>
                </a:cubicBezTo>
                <a:cubicBezTo>
                  <a:pt x="3238500" y="952500"/>
                  <a:pt x="3448404" y="956050"/>
                  <a:pt x="3657600" y="942975"/>
                </a:cubicBezTo>
                <a:cubicBezTo>
                  <a:pt x="3678857" y="941646"/>
                  <a:pt x="3694975" y="922310"/>
                  <a:pt x="3714750" y="914400"/>
                </a:cubicBezTo>
                <a:cubicBezTo>
                  <a:pt x="3742716" y="903213"/>
                  <a:pt x="3771900" y="895350"/>
                  <a:pt x="3800475" y="885825"/>
                </a:cubicBezTo>
                <a:cubicBezTo>
                  <a:pt x="3847601" y="870116"/>
                  <a:pt x="3863528" y="865739"/>
                  <a:pt x="3914775" y="842962"/>
                </a:cubicBezTo>
                <a:cubicBezTo>
                  <a:pt x="3934238" y="834312"/>
                  <a:pt x="3952348" y="822777"/>
                  <a:pt x="3971925" y="814387"/>
                </a:cubicBezTo>
                <a:cubicBezTo>
                  <a:pt x="3985768" y="808454"/>
                  <a:pt x="4001077" y="806332"/>
                  <a:pt x="4014788" y="800100"/>
                </a:cubicBezTo>
                <a:cubicBezTo>
                  <a:pt x="4053567" y="782473"/>
                  <a:pt x="4088677" y="756421"/>
                  <a:pt x="4129088" y="742950"/>
                </a:cubicBezTo>
                <a:cubicBezTo>
                  <a:pt x="4176213" y="727241"/>
                  <a:pt x="4192141" y="722863"/>
                  <a:pt x="4243388" y="700087"/>
                </a:cubicBezTo>
                <a:cubicBezTo>
                  <a:pt x="4339448" y="657394"/>
                  <a:pt x="4260195" y="681597"/>
                  <a:pt x="4357688" y="657225"/>
                </a:cubicBezTo>
                <a:cubicBezTo>
                  <a:pt x="4417577" y="627281"/>
                  <a:pt x="4419387" y="624398"/>
                  <a:pt x="4486275" y="600075"/>
                </a:cubicBezTo>
                <a:cubicBezTo>
                  <a:pt x="4514582" y="589781"/>
                  <a:pt x="4572000" y="571500"/>
                  <a:pt x="4572000" y="571500"/>
                </a:cubicBezTo>
                <a:cubicBezTo>
                  <a:pt x="4679612" y="499759"/>
                  <a:pt x="4542845" y="583996"/>
                  <a:pt x="4672013" y="528637"/>
                </a:cubicBezTo>
                <a:cubicBezTo>
                  <a:pt x="4687796" y="521873"/>
                  <a:pt x="4699966" y="508581"/>
                  <a:pt x="4714875" y="500062"/>
                </a:cubicBezTo>
                <a:cubicBezTo>
                  <a:pt x="4764310" y="471813"/>
                  <a:pt x="4766800" y="473229"/>
                  <a:pt x="4814888" y="457200"/>
                </a:cubicBezTo>
                <a:cubicBezTo>
                  <a:pt x="4897257" y="402287"/>
                  <a:pt x="4817800" y="449828"/>
                  <a:pt x="4900613" y="414337"/>
                </a:cubicBezTo>
                <a:cubicBezTo>
                  <a:pt x="4920189" y="405947"/>
                  <a:pt x="4937988" y="393672"/>
                  <a:pt x="4957763" y="385762"/>
                </a:cubicBezTo>
                <a:cubicBezTo>
                  <a:pt x="5059939" y="344892"/>
                  <a:pt x="5019263" y="366816"/>
                  <a:pt x="5114925" y="342900"/>
                </a:cubicBezTo>
                <a:cubicBezTo>
                  <a:pt x="5129536" y="339247"/>
                  <a:pt x="5143307" y="332749"/>
                  <a:pt x="5157788" y="328612"/>
                </a:cubicBezTo>
                <a:cubicBezTo>
                  <a:pt x="5176669" y="323218"/>
                  <a:pt x="5195888" y="319087"/>
                  <a:pt x="5214938" y="314325"/>
                </a:cubicBezTo>
                <a:cubicBezTo>
                  <a:pt x="5257416" y="293086"/>
                  <a:pt x="5310732" y="263060"/>
                  <a:pt x="5357813" y="257175"/>
                </a:cubicBezTo>
                <a:cubicBezTo>
                  <a:pt x="5395913" y="252412"/>
                  <a:pt x="5434239" y="249199"/>
                  <a:pt x="5472113" y="242887"/>
                </a:cubicBezTo>
                <a:cubicBezTo>
                  <a:pt x="5528872" y="233427"/>
                  <a:pt x="5539627" y="219198"/>
                  <a:pt x="5600700" y="214312"/>
                </a:cubicBezTo>
                <a:cubicBezTo>
                  <a:pt x="5695765" y="206707"/>
                  <a:pt x="5791200" y="204787"/>
                  <a:pt x="5886450" y="200025"/>
                </a:cubicBezTo>
                <a:lnTo>
                  <a:pt x="6557963" y="214312"/>
                </a:lnTo>
                <a:cubicBezTo>
                  <a:pt x="6628153" y="217065"/>
                  <a:pt x="6634239" y="252451"/>
                  <a:pt x="6700838" y="285750"/>
                </a:cubicBezTo>
                <a:cubicBezTo>
                  <a:pt x="6771458" y="321060"/>
                  <a:pt x="6737782" y="307590"/>
                  <a:pt x="6800850" y="328612"/>
                </a:cubicBezTo>
                <a:lnTo>
                  <a:pt x="6929438" y="457200"/>
                </a:lnTo>
                <a:cubicBezTo>
                  <a:pt x="6943725" y="471487"/>
                  <a:pt x="6960177" y="483898"/>
                  <a:pt x="6972300" y="500062"/>
                </a:cubicBezTo>
                <a:cubicBezTo>
                  <a:pt x="7025466" y="570949"/>
                  <a:pt x="6995350" y="544003"/>
                  <a:pt x="7058025" y="585787"/>
                </a:cubicBezTo>
                <a:cubicBezTo>
                  <a:pt x="7112588" y="667633"/>
                  <a:pt x="7055141" y="591764"/>
                  <a:pt x="7143750" y="671512"/>
                </a:cubicBezTo>
                <a:cubicBezTo>
                  <a:pt x="7173787" y="698546"/>
                  <a:pt x="7195851" y="734821"/>
                  <a:pt x="7229475" y="757237"/>
                </a:cubicBezTo>
                <a:cubicBezTo>
                  <a:pt x="7258050" y="776287"/>
                  <a:pt x="7287726" y="793781"/>
                  <a:pt x="7315200" y="814387"/>
                </a:cubicBezTo>
                <a:cubicBezTo>
                  <a:pt x="7334250" y="828675"/>
                  <a:pt x="7351675" y="845436"/>
                  <a:pt x="7372350" y="857250"/>
                </a:cubicBezTo>
                <a:cubicBezTo>
                  <a:pt x="7385426" y="864722"/>
                  <a:pt x="7400925" y="866775"/>
                  <a:pt x="7415213" y="871537"/>
                </a:cubicBezTo>
                <a:cubicBezTo>
                  <a:pt x="7429500" y="881062"/>
                  <a:pt x="7442717" y="892433"/>
                  <a:pt x="7458075" y="900112"/>
                </a:cubicBezTo>
                <a:cubicBezTo>
                  <a:pt x="7527553" y="934851"/>
                  <a:pt x="7591750" y="906832"/>
                  <a:pt x="7672388" y="900112"/>
                </a:cubicBezTo>
                <a:cubicBezTo>
                  <a:pt x="7800158" y="836227"/>
                  <a:pt x="7746277" y="856432"/>
                  <a:pt x="7829550" y="828675"/>
                </a:cubicBezTo>
                <a:cubicBezTo>
                  <a:pt x="7897476" y="783392"/>
                  <a:pt x="7856121" y="805531"/>
                  <a:pt x="7958138" y="771525"/>
                </a:cubicBezTo>
                <a:cubicBezTo>
                  <a:pt x="7972425" y="766762"/>
                  <a:pt x="7988469" y="765591"/>
                  <a:pt x="8001000" y="757237"/>
                </a:cubicBezTo>
                <a:cubicBezTo>
                  <a:pt x="8015288" y="747712"/>
                  <a:pt x="8028080" y="735426"/>
                  <a:pt x="8043863" y="728662"/>
                </a:cubicBezTo>
                <a:cubicBezTo>
                  <a:pt x="8107966" y="701190"/>
                  <a:pt x="8088258" y="727896"/>
                  <a:pt x="8143875" y="700087"/>
                </a:cubicBezTo>
                <a:cubicBezTo>
                  <a:pt x="8159234" y="692408"/>
                  <a:pt x="8171046" y="678486"/>
                  <a:pt x="8186738" y="671512"/>
                </a:cubicBezTo>
                <a:cubicBezTo>
                  <a:pt x="8214263" y="659279"/>
                  <a:pt x="8243888" y="652462"/>
                  <a:pt x="8272463" y="642937"/>
                </a:cubicBezTo>
                <a:lnTo>
                  <a:pt x="8315325" y="628650"/>
                </a:lnTo>
                <a:cubicBezTo>
                  <a:pt x="8396619" y="547356"/>
                  <a:pt x="8312824" y="615300"/>
                  <a:pt x="8429625" y="571500"/>
                </a:cubicBezTo>
                <a:cubicBezTo>
                  <a:pt x="8445703" y="565471"/>
                  <a:pt x="8456796" y="549899"/>
                  <a:pt x="8472488" y="542925"/>
                </a:cubicBezTo>
                <a:cubicBezTo>
                  <a:pt x="8500013" y="530692"/>
                  <a:pt x="8531272" y="527820"/>
                  <a:pt x="8558213" y="514350"/>
                </a:cubicBezTo>
                <a:cubicBezTo>
                  <a:pt x="8577263" y="504825"/>
                  <a:pt x="8595787" y="494165"/>
                  <a:pt x="8615363" y="485775"/>
                </a:cubicBezTo>
                <a:cubicBezTo>
                  <a:pt x="8629206" y="479842"/>
                  <a:pt x="8644755" y="478222"/>
                  <a:pt x="8658225" y="471487"/>
                </a:cubicBezTo>
                <a:cubicBezTo>
                  <a:pt x="8769004" y="416097"/>
                  <a:pt x="8636223" y="464533"/>
                  <a:pt x="8743950" y="428625"/>
                </a:cubicBezTo>
                <a:cubicBezTo>
                  <a:pt x="8934245" y="301763"/>
                  <a:pt x="8652208" y="484356"/>
                  <a:pt x="8829675" y="385762"/>
                </a:cubicBezTo>
                <a:cubicBezTo>
                  <a:pt x="8859696" y="369083"/>
                  <a:pt x="8882819" y="339472"/>
                  <a:pt x="8915400" y="328612"/>
                </a:cubicBezTo>
                <a:cubicBezTo>
                  <a:pt x="8929688" y="323850"/>
                  <a:pt x="8944420" y="320258"/>
                  <a:pt x="8958263" y="314325"/>
                </a:cubicBezTo>
                <a:cubicBezTo>
                  <a:pt x="8977840" y="305935"/>
                  <a:pt x="8995207" y="292485"/>
                  <a:pt x="9015413" y="285750"/>
                </a:cubicBezTo>
                <a:cubicBezTo>
                  <a:pt x="9052670" y="273331"/>
                  <a:pt x="9091613" y="266700"/>
                  <a:pt x="9129713" y="257175"/>
                </a:cubicBezTo>
                <a:cubicBezTo>
                  <a:pt x="9148763" y="252412"/>
                  <a:pt x="9167324" y="244841"/>
                  <a:pt x="9186863" y="242887"/>
                </a:cubicBezTo>
                <a:lnTo>
                  <a:pt x="9329738" y="228600"/>
                </a:lnTo>
                <a:cubicBezTo>
                  <a:pt x="9348788" y="219075"/>
                  <a:pt x="9366682" y="206760"/>
                  <a:pt x="9386888" y="200025"/>
                </a:cubicBezTo>
                <a:cubicBezTo>
                  <a:pt x="9409926" y="192346"/>
                  <a:pt x="9434041" y="185737"/>
                  <a:pt x="9458325" y="185737"/>
                </a:cubicBezTo>
                <a:cubicBezTo>
                  <a:pt x="9625081" y="185737"/>
                  <a:pt x="9791700" y="195262"/>
                  <a:pt x="9958388" y="200025"/>
                </a:cubicBezTo>
                <a:cubicBezTo>
                  <a:pt x="9972675" y="204787"/>
                  <a:pt x="9986769" y="210175"/>
                  <a:pt x="10001250" y="214312"/>
                </a:cubicBezTo>
                <a:cubicBezTo>
                  <a:pt x="10020131" y="219707"/>
                  <a:pt x="10040351" y="220865"/>
                  <a:pt x="10058400" y="228600"/>
                </a:cubicBezTo>
                <a:cubicBezTo>
                  <a:pt x="10074183" y="235364"/>
                  <a:pt x="10085571" y="250201"/>
                  <a:pt x="10101263" y="257175"/>
                </a:cubicBezTo>
                <a:cubicBezTo>
                  <a:pt x="10128788" y="269408"/>
                  <a:pt x="10160047" y="272280"/>
                  <a:pt x="10186988" y="285750"/>
                </a:cubicBezTo>
                <a:cubicBezTo>
                  <a:pt x="10225088" y="304800"/>
                  <a:pt x="10265845" y="319271"/>
                  <a:pt x="10301288" y="342900"/>
                </a:cubicBezTo>
                <a:cubicBezTo>
                  <a:pt x="10315575" y="352425"/>
                  <a:pt x="10328367" y="364711"/>
                  <a:pt x="10344150" y="371475"/>
                </a:cubicBezTo>
                <a:cubicBezTo>
                  <a:pt x="10362199" y="379210"/>
                  <a:pt x="10382250" y="381000"/>
                  <a:pt x="10401300" y="385762"/>
                </a:cubicBezTo>
                <a:cubicBezTo>
                  <a:pt x="10444348" y="414460"/>
                  <a:pt x="10450556" y="421159"/>
                  <a:pt x="10501313" y="442912"/>
                </a:cubicBezTo>
                <a:cubicBezTo>
                  <a:pt x="10535577" y="457597"/>
                  <a:pt x="10565063" y="461127"/>
                  <a:pt x="10601325" y="471487"/>
                </a:cubicBezTo>
                <a:cubicBezTo>
                  <a:pt x="10615806" y="475624"/>
                  <a:pt x="10630717" y="479040"/>
                  <a:pt x="10644188" y="485775"/>
                </a:cubicBezTo>
                <a:cubicBezTo>
                  <a:pt x="10659546" y="493454"/>
                  <a:pt x="10672763" y="504825"/>
                  <a:pt x="10687050" y="514350"/>
                </a:cubicBezTo>
                <a:cubicBezTo>
                  <a:pt x="10725150" y="509587"/>
                  <a:pt x="10763573" y="506931"/>
                  <a:pt x="10801350" y="500062"/>
                </a:cubicBezTo>
                <a:cubicBezTo>
                  <a:pt x="10816168" y="497368"/>
                  <a:pt x="10832453" y="495183"/>
                  <a:pt x="10844213" y="485775"/>
                </a:cubicBezTo>
                <a:cubicBezTo>
                  <a:pt x="10881028" y="456323"/>
                  <a:pt x="10910887" y="419100"/>
                  <a:pt x="10944225" y="385762"/>
                </a:cubicBezTo>
                <a:cubicBezTo>
                  <a:pt x="10958513" y="371474"/>
                  <a:pt x="10970276" y="354108"/>
                  <a:pt x="10987088" y="342900"/>
                </a:cubicBezTo>
                <a:lnTo>
                  <a:pt x="11115675" y="257175"/>
                </a:lnTo>
                <a:lnTo>
                  <a:pt x="11201400" y="200025"/>
                </a:lnTo>
                <a:cubicBezTo>
                  <a:pt x="11251793" y="149632"/>
                  <a:pt x="11226190" y="166198"/>
                  <a:pt x="11272838" y="14287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-37230" y="4529067"/>
            <a:ext cx="11272838" cy="957262"/>
          </a:xfrm>
          <a:custGeom>
            <a:avLst/>
            <a:gdLst>
              <a:gd name="connsiteX0" fmla="*/ 0 w 11272838"/>
              <a:gd name="connsiteY0" fmla="*/ 300037 h 957262"/>
              <a:gd name="connsiteX1" fmla="*/ 42863 w 11272838"/>
              <a:gd name="connsiteY1" fmla="*/ 228600 h 957262"/>
              <a:gd name="connsiteX2" fmla="*/ 185738 w 11272838"/>
              <a:gd name="connsiteY2" fmla="*/ 157162 h 957262"/>
              <a:gd name="connsiteX3" fmla="*/ 271463 w 11272838"/>
              <a:gd name="connsiteY3" fmla="*/ 128587 h 957262"/>
              <a:gd name="connsiteX4" fmla="*/ 314325 w 11272838"/>
              <a:gd name="connsiteY4" fmla="*/ 114300 h 957262"/>
              <a:gd name="connsiteX5" fmla="*/ 357188 w 11272838"/>
              <a:gd name="connsiteY5" fmla="*/ 100012 h 957262"/>
              <a:gd name="connsiteX6" fmla="*/ 428625 w 11272838"/>
              <a:gd name="connsiteY6" fmla="*/ 85725 h 957262"/>
              <a:gd name="connsiteX7" fmla="*/ 471488 w 11272838"/>
              <a:gd name="connsiteY7" fmla="*/ 71437 h 957262"/>
              <a:gd name="connsiteX8" fmla="*/ 700088 w 11272838"/>
              <a:gd name="connsiteY8" fmla="*/ 28575 h 957262"/>
              <a:gd name="connsiteX9" fmla="*/ 814388 w 11272838"/>
              <a:gd name="connsiteY9" fmla="*/ 14287 h 957262"/>
              <a:gd name="connsiteX10" fmla="*/ 1114425 w 11272838"/>
              <a:gd name="connsiteY10" fmla="*/ 0 h 957262"/>
              <a:gd name="connsiteX11" fmla="*/ 1428750 w 11272838"/>
              <a:gd name="connsiteY11" fmla="*/ 14287 h 957262"/>
              <a:gd name="connsiteX12" fmla="*/ 1500188 w 11272838"/>
              <a:gd name="connsiteY12" fmla="*/ 28575 h 957262"/>
              <a:gd name="connsiteX13" fmla="*/ 1585913 w 11272838"/>
              <a:gd name="connsiteY13" fmla="*/ 57150 h 957262"/>
              <a:gd name="connsiteX14" fmla="*/ 1628775 w 11272838"/>
              <a:gd name="connsiteY14" fmla="*/ 71437 h 957262"/>
              <a:gd name="connsiteX15" fmla="*/ 1671638 w 11272838"/>
              <a:gd name="connsiteY15" fmla="*/ 85725 h 957262"/>
              <a:gd name="connsiteX16" fmla="*/ 1814513 w 11272838"/>
              <a:gd name="connsiteY16" fmla="*/ 128587 h 957262"/>
              <a:gd name="connsiteX17" fmla="*/ 1957388 w 11272838"/>
              <a:gd name="connsiteY17" fmla="*/ 214312 h 957262"/>
              <a:gd name="connsiteX18" fmla="*/ 2000250 w 11272838"/>
              <a:gd name="connsiteY18" fmla="*/ 242887 h 957262"/>
              <a:gd name="connsiteX19" fmla="*/ 2128838 w 11272838"/>
              <a:gd name="connsiteY19" fmla="*/ 385762 h 957262"/>
              <a:gd name="connsiteX20" fmla="*/ 2171700 w 11272838"/>
              <a:gd name="connsiteY20" fmla="*/ 428625 h 957262"/>
              <a:gd name="connsiteX21" fmla="*/ 2214563 w 11272838"/>
              <a:gd name="connsiteY21" fmla="*/ 485775 h 957262"/>
              <a:gd name="connsiteX22" fmla="*/ 2328863 w 11272838"/>
              <a:gd name="connsiteY22" fmla="*/ 600075 h 957262"/>
              <a:gd name="connsiteX23" fmla="*/ 2428875 w 11272838"/>
              <a:gd name="connsiteY23" fmla="*/ 700087 h 957262"/>
              <a:gd name="connsiteX24" fmla="*/ 2500313 w 11272838"/>
              <a:gd name="connsiteY24" fmla="*/ 771525 h 957262"/>
              <a:gd name="connsiteX25" fmla="*/ 2543175 w 11272838"/>
              <a:gd name="connsiteY25" fmla="*/ 814387 h 957262"/>
              <a:gd name="connsiteX26" fmla="*/ 2586038 w 11272838"/>
              <a:gd name="connsiteY26" fmla="*/ 828675 h 957262"/>
              <a:gd name="connsiteX27" fmla="*/ 2628900 w 11272838"/>
              <a:gd name="connsiteY27" fmla="*/ 857250 h 957262"/>
              <a:gd name="connsiteX28" fmla="*/ 2743200 w 11272838"/>
              <a:gd name="connsiteY28" fmla="*/ 900112 h 957262"/>
              <a:gd name="connsiteX29" fmla="*/ 2828925 w 11272838"/>
              <a:gd name="connsiteY29" fmla="*/ 914400 h 957262"/>
              <a:gd name="connsiteX30" fmla="*/ 2871788 w 11272838"/>
              <a:gd name="connsiteY30" fmla="*/ 928687 h 957262"/>
              <a:gd name="connsiteX31" fmla="*/ 3028950 w 11272838"/>
              <a:gd name="connsiteY31" fmla="*/ 957262 h 957262"/>
              <a:gd name="connsiteX32" fmla="*/ 3657600 w 11272838"/>
              <a:gd name="connsiteY32" fmla="*/ 942975 h 957262"/>
              <a:gd name="connsiteX33" fmla="*/ 3714750 w 11272838"/>
              <a:gd name="connsiteY33" fmla="*/ 914400 h 957262"/>
              <a:gd name="connsiteX34" fmla="*/ 3800475 w 11272838"/>
              <a:gd name="connsiteY34" fmla="*/ 885825 h 957262"/>
              <a:gd name="connsiteX35" fmla="*/ 3914775 w 11272838"/>
              <a:gd name="connsiteY35" fmla="*/ 842962 h 957262"/>
              <a:gd name="connsiteX36" fmla="*/ 3971925 w 11272838"/>
              <a:gd name="connsiteY36" fmla="*/ 814387 h 957262"/>
              <a:gd name="connsiteX37" fmla="*/ 4014788 w 11272838"/>
              <a:gd name="connsiteY37" fmla="*/ 800100 h 957262"/>
              <a:gd name="connsiteX38" fmla="*/ 4129088 w 11272838"/>
              <a:gd name="connsiteY38" fmla="*/ 742950 h 957262"/>
              <a:gd name="connsiteX39" fmla="*/ 4243388 w 11272838"/>
              <a:gd name="connsiteY39" fmla="*/ 700087 h 957262"/>
              <a:gd name="connsiteX40" fmla="*/ 4357688 w 11272838"/>
              <a:gd name="connsiteY40" fmla="*/ 657225 h 957262"/>
              <a:gd name="connsiteX41" fmla="*/ 4486275 w 11272838"/>
              <a:gd name="connsiteY41" fmla="*/ 600075 h 957262"/>
              <a:gd name="connsiteX42" fmla="*/ 4572000 w 11272838"/>
              <a:gd name="connsiteY42" fmla="*/ 571500 h 957262"/>
              <a:gd name="connsiteX43" fmla="*/ 4672013 w 11272838"/>
              <a:gd name="connsiteY43" fmla="*/ 528637 h 957262"/>
              <a:gd name="connsiteX44" fmla="*/ 4714875 w 11272838"/>
              <a:gd name="connsiteY44" fmla="*/ 500062 h 957262"/>
              <a:gd name="connsiteX45" fmla="*/ 4814888 w 11272838"/>
              <a:gd name="connsiteY45" fmla="*/ 457200 h 957262"/>
              <a:gd name="connsiteX46" fmla="*/ 4900613 w 11272838"/>
              <a:gd name="connsiteY46" fmla="*/ 414337 h 957262"/>
              <a:gd name="connsiteX47" fmla="*/ 4957763 w 11272838"/>
              <a:gd name="connsiteY47" fmla="*/ 385762 h 957262"/>
              <a:gd name="connsiteX48" fmla="*/ 5114925 w 11272838"/>
              <a:gd name="connsiteY48" fmla="*/ 342900 h 957262"/>
              <a:gd name="connsiteX49" fmla="*/ 5157788 w 11272838"/>
              <a:gd name="connsiteY49" fmla="*/ 328612 h 957262"/>
              <a:gd name="connsiteX50" fmla="*/ 5214938 w 11272838"/>
              <a:gd name="connsiteY50" fmla="*/ 314325 h 957262"/>
              <a:gd name="connsiteX51" fmla="*/ 5357813 w 11272838"/>
              <a:gd name="connsiteY51" fmla="*/ 257175 h 957262"/>
              <a:gd name="connsiteX52" fmla="*/ 5472113 w 11272838"/>
              <a:gd name="connsiteY52" fmla="*/ 242887 h 957262"/>
              <a:gd name="connsiteX53" fmla="*/ 5600700 w 11272838"/>
              <a:gd name="connsiteY53" fmla="*/ 214312 h 957262"/>
              <a:gd name="connsiteX54" fmla="*/ 5886450 w 11272838"/>
              <a:gd name="connsiteY54" fmla="*/ 200025 h 957262"/>
              <a:gd name="connsiteX55" fmla="*/ 6557963 w 11272838"/>
              <a:gd name="connsiteY55" fmla="*/ 214312 h 957262"/>
              <a:gd name="connsiteX56" fmla="*/ 6700838 w 11272838"/>
              <a:gd name="connsiteY56" fmla="*/ 285750 h 957262"/>
              <a:gd name="connsiteX57" fmla="*/ 6800850 w 11272838"/>
              <a:gd name="connsiteY57" fmla="*/ 328612 h 957262"/>
              <a:gd name="connsiteX58" fmla="*/ 6929438 w 11272838"/>
              <a:gd name="connsiteY58" fmla="*/ 457200 h 957262"/>
              <a:gd name="connsiteX59" fmla="*/ 6972300 w 11272838"/>
              <a:gd name="connsiteY59" fmla="*/ 500062 h 957262"/>
              <a:gd name="connsiteX60" fmla="*/ 7058025 w 11272838"/>
              <a:gd name="connsiteY60" fmla="*/ 585787 h 957262"/>
              <a:gd name="connsiteX61" fmla="*/ 7143750 w 11272838"/>
              <a:gd name="connsiteY61" fmla="*/ 671512 h 957262"/>
              <a:gd name="connsiteX62" fmla="*/ 7229475 w 11272838"/>
              <a:gd name="connsiteY62" fmla="*/ 757237 h 957262"/>
              <a:gd name="connsiteX63" fmla="*/ 7315200 w 11272838"/>
              <a:gd name="connsiteY63" fmla="*/ 814387 h 957262"/>
              <a:gd name="connsiteX64" fmla="*/ 7372350 w 11272838"/>
              <a:gd name="connsiteY64" fmla="*/ 857250 h 957262"/>
              <a:gd name="connsiteX65" fmla="*/ 7415213 w 11272838"/>
              <a:gd name="connsiteY65" fmla="*/ 871537 h 957262"/>
              <a:gd name="connsiteX66" fmla="*/ 7458075 w 11272838"/>
              <a:gd name="connsiteY66" fmla="*/ 900112 h 957262"/>
              <a:gd name="connsiteX67" fmla="*/ 7672388 w 11272838"/>
              <a:gd name="connsiteY67" fmla="*/ 900112 h 957262"/>
              <a:gd name="connsiteX68" fmla="*/ 7829550 w 11272838"/>
              <a:gd name="connsiteY68" fmla="*/ 828675 h 957262"/>
              <a:gd name="connsiteX69" fmla="*/ 7958138 w 11272838"/>
              <a:gd name="connsiteY69" fmla="*/ 771525 h 957262"/>
              <a:gd name="connsiteX70" fmla="*/ 8001000 w 11272838"/>
              <a:gd name="connsiteY70" fmla="*/ 757237 h 957262"/>
              <a:gd name="connsiteX71" fmla="*/ 8043863 w 11272838"/>
              <a:gd name="connsiteY71" fmla="*/ 728662 h 957262"/>
              <a:gd name="connsiteX72" fmla="*/ 8143875 w 11272838"/>
              <a:gd name="connsiteY72" fmla="*/ 700087 h 957262"/>
              <a:gd name="connsiteX73" fmla="*/ 8186738 w 11272838"/>
              <a:gd name="connsiteY73" fmla="*/ 671512 h 957262"/>
              <a:gd name="connsiteX74" fmla="*/ 8272463 w 11272838"/>
              <a:gd name="connsiteY74" fmla="*/ 642937 h 957262"/>
              <a:gd name="connsiteX75" fmla="*/ 8315325 w 11272838"/>
              <a:gd name="connsiteY75" fmla="*/ 628650 h 957262"/>
              <a:gd name="connsiteX76" fmla="*/ 8429625 w 11272838"/>
              <a:gd name="connsiteY76" fmla="*/ 571500 h 957262"/>
              <a:gd name="connsiteX77" fmla="*/ 8472488 w 11272838"/>
              <a:gd name="connsiteY77" fmla="*/ 542925 h 957262"/>
              <a:gd name="connsiteX78" fmla="*/ 8558213 w 11272838"/>
              <a:gd name="connsiteY78" fmla="*/ 514350 h 957262"/>
              <a:gd name="connsiteX79" fmla="*/ 8615363 w 11272838"/>
              <a:gd name="connsiteY79" fmla="*/ 485775 h 957262"/>
              <a:gd name="connsiteX80" fmla="*/ 8658225 w 11272838"/>
              <a:gd name="connsiteY80" fmla="*/ 471487 h 957262"/>
              <a:gd name="connsiteX81" fmla="*/ 8743950 w 11272838"/>
              <a:gd name="connsiteY81" fmla="*/ 428625 h 957262"/>
              <a:gd name="connsiteX82" fmla="*/ 8829675 w 11272838"/>
              <a:gd name="connsiteY82" fmla="*/ 385762 h 957262"/>
              <a:gd name="connsiteX83" fmla="*/ 8915400 w 11272838"/>
              <a:gd name="connsiteY83" fmla="*/ 328612 h 957262"/>
              <a:gd name="connsiteX84" fmla="*/ 8958263 w 11272838"/>
              <a:gd name="connsiteY84" fmla="*/ 314325 h 957262"/>
              <a:gd name="connsiteX85" fmla="*/ 9015413 w 11272838"/>
              <a:gd name="connsiteY85" fmla="*/ 285750 h 957262"/>
              <a:gd name="connsiteX86" fmla="*/ 9129713 w 11272838"/>
              <a:gd name="connsiteY86" fmla="*/ 257175 h 957262"/>
              <a:gd name="connsiteX87" fmla="*/ 9186863 w 11272838"/>
              <a:gd name="connsiteY87" fmla="*/ 242887 h 957262"/>
              <a:gd name="connsiteX88" fmla="*/ 9329738 w 11272838"/>
              <a:gd name="connsiteY88" fmla="*/ 228600 h 957262"/>
              <a:gd name="connsiteX89" fmla="*/ 9386888 w 11272838"/>
              <a:gd name="connsiteY89" fmla="*/ 200025 h 957262"/>
              <a:gd name="connsiteX90" fmla="*/ 9458325 w 11272838"/>
              <a:gd name="connsiteY90" fmla="*/ 185737 h 957262"/>
              <a:gd name="connsiteX91" fmla="*/ 9958388 w 11272838"/>
              <a:gd name="connsiteY91" fmla="*/ 200025 h 957262"/>
              <a:gd name="connsiteX92" fmla="*/ 10001250 w 11272838"/>
              <a:gd name="connsiteY92" fmla="*/ 214312 h 957262"/>
              <a:gd name="connsiteX93" fmla="*/ 10058400 w 11272838"/>
              <a:gd name="connsiteY93" fmla="*/ 228600 h 957262"/>
              <a:gd name="connsiteX94" fmla="*/ 10101263 w 11272838"/>
              <a:gd name="connsiteY94" fmla="*/ 257175 h 957262"/>
              <a:gd name="connsiteX95" fmla="*/ 10186988 w 11272838"/>
              <a:gd name="connsiteY95" fmla="*/ 285750 h 957262"/>
              <a:gd name="connsiteX96" fmla="*/ 10301288 w 11272838"/>
              <a:gd name="connsiteY96" fmla="*/ 342900 h 957262"/>
              <a:gd name="connsiteX97" fmla="*/ 10344150 w 11272838"/>
              <a:gd name="connsiteY97" fmla="*/ 371475 h 957262"/>
              <a:gd name="connsiteX98" fmla="*/ 10401300 w 11272838"/>
              <a:gd name="connsiteY98" fmla="*/ 385762 h 957262"/>
              <a:gd name="connsiteX99" fmla="*/ 10501313 w 11272838"/>
              <a:gd name="connsiteY99" fmla="*/ 442912 h 957262"/>
              <a:gd name="connsiteX100" fmla="*/ 10601325 w 11272838"/>
              <a:gd name="connsiteY100" fmla="*/ 471487 h 957262"/>
              <a:gd name="connsiteX101" fmla="*/ 10644188 w 11272838"/>
              <a:gd name="connsiteY101" fmla="*/ 485775 h 957262"/>
              <a:gd name="connsiteX102" fmla="*/ 10687050 w 11272838"/>
              <a:gd name="connsiteY102" fmla="*/ 514350 h 957262"/>
              <a:gd name="connsiteX103" fmla="*/ 10801350 w 11272838"/>
              <a:gd name="connsiteY103" fmla="*/ 500062 h 957262"/>
              <a:gd name="connsiteX104" fmla="*/ 10844213 w 11272838"/>
              <a:gd name="connsiteY104" fmla="*/ 485775 h 957262"/>
              <a:gd name="connsiteX105" fmla="*/ 10944225 w 11272838"/>
              <a:gd name="connsiteY105" fmla="*/ 385762 h 957262"/>
              <a:gd name="connsiteX106" fmla="*/ 10987088 w 11272838"/>
              <a:gd name="connsiteY106" fmla="*/ 342900 h 957262"/>
              <a:gd name="connsiteX107" fmla="*/ 11115675 w 11272838"/>
              <a:gd name="connsiteY107" fmla="*/ 257175 h 957262"/>
              <a:gd name="connsiteX108" fmla="*/ 11201400 w 11272838"/>
              <a:gd name="connsiteY108" fmla="*/ 200025 h 957262"/>
              <a:gd name="connsiteX109" fmla="*/ 11272838 w 11272838"/>
              <a:gd name="connsiteY109" fmla="*/ 142875 h 957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11272838" h="957262">
                <a:moveTo>
                  <a:pt x="0" y="300037"/>
                </a:moveTo>
                <a:cubicBezTo>
                  <a:pt x="14288" y="276225"/>
                  <a:pt x="23227" y="248236"/>
                  <a:pt x="42863" y="228600"/>
                </a:cubicBezTo>
                <a:cubicBezTo>
                  <a:pt x="107626" y="163838"/>
                  <a:pt x="116598" y="177904"/>
                  <a:pt x="185738" y="157162"/>
                </a:cubicBezTo>
                <a:cubicBezTo>
                  <a:pt x="214588" y="148507"/>
                  <a:pt x="242888" y="138112"/>
                  <a:pt x="271463" y="128587"/>
                </a:cubicBezTo>
                <a:lnTo>
                  <a:pt x="314325" y="114300"/>
                </a:lnTo>
                <a:cubicBezTo>
                  <a:pt x="328613" y="109537"/>
                  <a:pt x="342420" y="102966"/>
                  <a:pt x="357188" y="100012"/>
                </a:cubicBezTo>
                <a:cubicBezTo>
                  <a:pt x="381000" y="95250"/>
                  <a:pt x="405066" y="91615"/>
                  <a:pt x="428625" y="85725"/>
                </a:cubicBezTo>
                <a:cubicBezTo>
                  <a:pt x="443236" y="82072"/>
                  <a:pt x="456813" y="74824"/>
                  <a:pt x="471488" y="71437"/>
                </a:cubicBezTo>
                <a:cubicBezTo>
                  <a:pt x="522157" y="59744"/>
                  <a:pt x="638397" y="37388"/>
                  <a:pt x="700088" y="28575"/>
                </a:cubicBezTo>
                <a:cubicBezTo>
                  <a:pt x="738099" y="23145"/>
                  <a:pt x="776082" y="16929"/>
                  <a:pt x="814388" y="14287"/>
                </a:cubicBezTo>
                <a:cubicBezTo>
                  <a:pt x="914276" y="7398"/>
                  <a:pt x="1014413" y="4762"/>
                  <a:pt x="1114425" y="0"/>
                </a:cubicBezTo>
                <a:cubicBezTo>
                  <a:pt x="1219200" y="4762"/>
                  <a:pt x="1324153" y="6539"/>
                  <a:pt x="1428750" y="14287"/>
                </a:cubicBezTo>
                <a:cubicBezTo>
                  <a:pt x="1452968" y="16081"/>
                  <a:pt x="1476759" y="22185"/>
                  <a:pt x="1500188" y="28575"/>
                </a:cubicBezTo>
                <a:cubicBezTo>
                  <a:pt x="1529247" y="36500"/>
                  <a:pt x="1557338" y="47625"/>
                  <a:pt x="1585913" y="57150"/>
                </a:cubicBezTo>
                <a:lnTo>
                  <a:pt x="1628775" y="71437"/>
                </a:lnTo>
                <a:cubicBezTo>
                  <a:pt x="1643063" y="76200"/>
                  <a:pt x="1657027" y="82072"/>
                  <a:pt x="1671638" y="85725"/>
                </a:cubicBezTo>
                <a:cubicBezTo>
                  <a:pt x="1712658" y="95980"/>
                  <a:pt x="1779726" y="111194"/>
                  <a:pt x="1814513" y="128587"/>
                </a:cubicBezTo>
                <a:cubicBezTo>
                  <a:pt x="1902379" y="172520"/>
                  <a:pt x="1853943" y="145348"/>
                  <a:pt x="1957388" y="214312"/>
                </a:cubicBezTo>
                <a:cubicBezTo>
                  <a:pt x="1971675" y="223837"/>
                  <a:pt x="1988108" y="230745"/>
                  <a:pt x="2000250" y="242887"/>
                </a:cubicBezTo>
                <a:cubicBezTo>
                  <a:pt x="2216683" y="459320"/>
                  <a:pt x="1994629" y="229184"/>
                  <a:pt x="2128838" y="385762"/>
                </a:cubicBezTo>
                <a:cubicBezTo>
                  <a:pt x="2141988" y="401103"/>
                  <a:pt x="2158550" y="413284"/>
                  <a:pt x="2171700" y="428625"/>
                </a:cubicBezTo>
                <a:cubicBezTo>
                  <a:pt x="2187197" y="446705"/>
                  <a:pt x="2198472" y="468221"/>
                  <a:pt x="2214563" y="485775"/>
                </a:cubicBezTo>
                <a:cubicBezTo>
                  <a:pt x="2250972" y="525494"/>
                  <a:pt x="2296534" y="556970"/>
                  <a:pt x="2328863" y="600075"/>
                </a:cubicBezTo>
                <a:cubicBezTo>
                  <a:pt x="2386012" y="676275"/>
                  <a:pt x="2352675" y="642938"/>
                  <a:pt x="2428875" y="700087"/>
                </a:cubicBezTo>
                <a:cubicBezTo>
                  <a:pt x="2481262" y="778669"/>
                  <a:pt x="2428875" y="711994"/>
                  <a:pt x="2500313" y="771525"/>
                </a:cubicBezTo>
                <a:cubicBezTo>
                  <a:pt x="2515835" y="784460"/>
                  <a:pt x="2526363" y="803179"/>
                  <a:pt x="2543175" y="814387"/>
                </a:cubicBezTo>
                <a:cubicBezTo>
                  <a:pt x="2555706" y="822741"/>
                  <a:pt x="2572567" y="821940"/>
                  <a:pt x="2586038" y="828675"/>
                </a:cubicBezTo>
                <a:cubicBezTo>
                  <a:pt x="2601396" y="836354"/>
                  <a:pt x="2613542" y="849571"/>
                  <a:pt x="2628900" y="857250"/>
                </a:cubicBezTo>
                <a:cubicBezTo>
                  <a:pt x="2637801" y="861700"/>
                  <a:pt x="2720940" y="895165"/>
                  <a:pt x="2743200" y="900112"/>
                </a:cubicBezTo>
                <a:cubicBezTo>
                  <a:pt x="2771479" y="906396"/>
                  <a:pt x="2800646" y="908116"/>
                  <a:pt x="2828925" y="914400"/>
                </a:cubicBezTo>
                <a:cubicBezTo>
                  <a:pt x="2843627" y="917667"/>
                  <a:pt x="2857177" y="925034"/>
                  <a:pt x="2871788" y="928687"/>
                </a:cubicBezTo>
                <a:cubicBezTo>
                  <a:pt x="2911740" y="938675"/>
                  <a:pt x="2990718" y="950890"/>
                  <a:pt x="3028950" y="957262"/>
                </a:cubicBezTo>
                <a:cubicBezTo>
                  <a:pt x="3238500" y="952500"/>
                  <a:pt x="3448404" y="956050"/>
                  <a:pt x="3657600" y="942975"/>
                </a:cubicBezTo>
                <a:cubicBezTo>
                  <a:pt x="3678857" y="941646"/>
                  <a:pt x="3694975" y="922310"/>
                  <a:pt x="3714750" y="914400"/>
                </a:cubicBezTo>
                <a:cubicBezTo>
                  <a:pt x="3742716" y="903213"/>
                  <a:pt x="3771900" y="895350"/>
                  <a:pt x="3800475" y="885825"/>
                </a:cubicBezTo>
                <a:cubicBezTo>
                  <a:pt x="3847601" y="870116"/>
                  <a:pt x="3863528" y="865739"/>
                  <a:pt x="3914775" y="842962"/>
                </a:cubicBezTo>
                <a:cubicBezTo>
                  <a:pt x="3934238" y="834312"/>
                  <a:pt x="3952348" y="822777"/>
                  <a:pt x="3971925" y="814387"/>
                </a:cubicBezTo>
                <a:cubicBezTo>
                  <a:pt x="3985768" y="808454"/>
                  <a:pt x="4001077" y="806332"/>
                  <a:pt x="4014788" y="800100"/>
                </a:cubicBezTo>
                <a:cubicBezTo>
                  <a:pt x="4053567" y="782473"/>
                  <a:pt x="4088677" y="756421"/>
                  <a:pt x="4129088" y="742950"/>
                </a:cubicBezTo>
                <a:cubicBezTo>
                  <a:pt x="4176213" y="727241"/>
                  <a:pt x="4192141" y="722863"/>
                  <a:pt x="4243388" y="700087"/>
                </a:cubicBezTo>
                <a:cubicBezTo>
                  <a:pt x="4339448" y="657394"/>
                  <a:pt x="4260195" y="681597"/>
                  <a:pt x="4357688" y="657225"/>
                </a:cubicBezTo>
                <a:cubicBezTo>
                  <a:pt x="4417577" y="627281"/>
                  <a:pt x="4419387" y="624398"/>
                  <a:pt x="4486275" y="600075"/>
                </a:cubicBezTo>
                <a:cubicBezTo>
                  <a:pt x="4514582" y="589781"/>
                  <a:pt x="4572000" y="571500"/>
                  <a:pt x="4572000" y="571500"/>
                </a:cubicBezTo>
                <a:cubicBezTo>
                  <a:pt x="4679612" y="499759"/>
                  <a:pt x="4542845" y="583996"/>
                  <a:pt x="4672013" y="528637"/>
                </a:cubicBezTo>
                <a:cubicBezTo>
                  <a:pt x="4687796" y="521873"/>
                  <a:pt x="4699966" y="508581"/>
                  <a:pt x="4714875" y="500062"/>
                </a:cubicBezTo>
                <a:cubicBezTo>
                  <a:pt x="4764310" y="471813"/>
                  <a:pt x="4766800" y="473229"/>
                  <a:pt x="4814888" y="457200"/>
                </a:cubicBezTo>
                <a:cubicBezTo>
                  <a:pt x="4897257" y="402287"/>
                  <a:pt x="4817800" y="449828"/>
                  <a:pt x="4900613" y="414337"/>
                </a:cubicBezTo>
                <a:cubicBezTo>
                  <a:pt x="4920189" y="405947"/>
                  <a:pt x="4937988" y="393672"/>
                  <a:pt x="4957763" y="385762"/>
                </a:cubicBezTo>
                <a:cubicBezTo>
                  <a:pt x="5059939" y="344892"/>
                  <a:pt x="5019263" y="366816"/>
                  <a:pt x="5114925" y="342900"/>
                </a:cubicBezTo>
                <a:cubicBezTo>
                  <a:pt x="5129536" y="339247"/>
                  <a:pt x="5143307" y="332749"/>
                  <a:pt x="5157788" y="328612"/>
                </a:cubicBezTo>
                <a:cubicBezTo>
                  <a:pt x="5176669" y="323218"/>
                  <a:pt x="5195888" y="319087"/>
                  <a:pt x="5214938" y="314325"/>
                </a:cubicBezTo>
                <a:cubicBezTo>
                  <a:pt x="5257416" y="293086"/>
                  <a:pt x="5310732" y="263060"/>
                  <a:pt x="5357813" y="257175"/>
                </a:cubicBezTo>
                <a:cubicBezTo>
                  <a:pt x="5395913" y="252412"/>
                  <a:pt x="5434239" y="249199"/>
                  <a:pt x="5472113" y="242887"/>
                </a:cubicBezTo>
                <a:cubicBezTo>
                  <a:pt x="5528872" y="233427"/>
                  <a:pt x="5539627" y="219198"/>
                  <a:pt x="5600700" y="214312"/>
                </a:cubicBezTo>
                <a:cubicBezTo>
                  <a:pt x="5695765" y="206707"/>
                  <a:pt x="5791200" y="204787"/>
                  <a:pt x="5886450" y="200025"/>
                </a:cubicBezTo>
                <a:lnTo>
                  <a:pt x="6557963" y="214312"/>
                </a:lnTo>
                <a:cubicBezTo>
                  <a:pt x="6628153" y="217065"/>
                  <a:pt x="6634239" y="252451"/>
                  <a:pt x="6700838" y="285750"/>
                </a:cubicBezTo>
                <a:cubicBezTo>
                  <a:pt x="6771458" y="321060"/>
                  <a:pt x="6737782" y="307590"/>
                  <a:pt x="6800850" y="328612"/>
                </a:cubicBezTo>
                <a:lnTo>
                  <a:pt x="6929438" y="457200"/>
                </a:lnTo>
                <a:cubicBezTo>
                  <a:pt x="6943725" y="471487"/>
                  <a:pt x="6960177" y="483898"/>
                  <a:pt x="6972300" y="500062"/>
                </a:cubicBezTo>
                <a:cubicBezTo>
                  <a:pt x="7025466" y="570949"/>
                  <a:pt x="6995350" y="544003"/>
                  <a:pt x="7058025" y="585787"/>
                </a:cubicBezTo>
                <a:cubicBezTo>
                  <a:pt x="7112588" y="667633"/>
                  <a:pt x="7055141" y="591764"/>
                  <a:pt x="7143750" y="671512"/>
                </a:cubicBezTo>
                <a:cubicBezTo>
                  <a:pt x="7173787" y="698546"/>
                  <a:pt x="7195851" y="734821"/>
                  <a:pt x="7229475" y="757237"/>
                </a:cubicBezTo>
                <a:cubicBezTo>
                  <a:pt x="7258050" y="776287"/>
                  <a:pt x="7287726" y="793781"/>
                  <a:pt x="7315200" y="814387"/>
                </a:cubicBezTo>
                <a:cubicBezTo>
                  <a:pt x="7334250" y="828675"/>
                  <a:pt x="7351675" y="845436"/>
                  <a:pt x="7372350" y="857250"/>
                </a:cubicBezTo>
                <a:cubicBezTo>
                  <a:pt x="7385426" y="864722"/>
                  <a:pt x="7400925" y="866775"/>
                  <a:pt x="7415213" y="871537"/>
                </a:cubicBezTo>
                <a:cubicBezTo>
                  <a:pt x="7429500" y="881062"/>
                  <a:pt x="7442717" y="892433"/>
                  <a:pt x="7458075" y="900112"/>
                </a:cubicBezTo>
                <a:cubicBezTo>
                  <a:pt x="7527553" y="934851"/>
                  <a:pt x="7591750" y="906832"/>
                  <a:pt x="7672388" y="900112"/>
                </a:cubicBezTo>
                <a:cubicBezTo>
                  <a:pt x="7800158" y="836227"/>
                  <a:pt x="7746277" y="856432"/>
                  <a:pt x="7829550" y="828675"/>
                </a:cubicBezTo>
                <a:cubicBezTo>
                  <a:pt x="7897476" y="783392"/>
                  <a:pt x="7856121" y="805531"/>
                  <a:pt x="7958138" y="771525"/>
                </a:cubicBezTo>
                <a:cubicBezTo>
                  <a:pt x="7972425" y="766762"/>
                  <a:pt x="7988469" y="765591"/>
                  <a:pt x="8001000" y="757237"/>
                </a:cubicBezTo>
                <a:cubicBezTo>
                  <a:pt x="8015288" y="747712"/>
                  <a:pt x="8028080" y="735426"/>
                  <a:pt x="8043863" y="728662"/>
                </a:cubicBezTo>
                <a:cubicBezTo>
                  <a:pt x="8107966" y="701190"/>
                  <a:pt x="8088258" y="727896"/>
                  <a:pt x="8143875" y="700087"/>
                </a:cubicBezTo>
                <a:cubicBezTo>
                  <a:pt x="8159234" y="692408"/>
                  <a:pt x="8171046" y="678486"/>
                  <a:pt x="8186738" y="671512"/>
                </a:cubicBezTo>
                <a:cubicBezTo>
                  <a:pt x="8214263" y="659279"/>
                  <a:pt x="8243888" y="652462"/>
                  <a:pt x="8272463" y="642937"/>
                </a:cubicBezTo>
                <a:lnTo>
                  <a:pt x="8315325" y="628650"/>
                </a:lnTo>
                <a:cubicBezTo>
                  <a:pt x="8396619" y="547356"/>
                  <a:pt x="8312824" y="615300"/>
                  <a:pt x="8429625" y="571500"/>
                </a:cubicBezTo>
                <a:cubicBezTo>
                  <a:pt x="8445703" y="565471"/>
                  <a:pt x="8456796" y="549899"/>
                  <a:pt x="8472488" y="542925"/>
                </a:cubicBezTo>
                <a:cubicBezTo>
                  <a:pt x="8500013" y="530692"/>
                  <a:pt x="8531272" y="527820"/>
                  <a:pt x="8558213" y="514350"/>
                </a:cubicBezTo>
                <a:cubicBezTo>
                  <a:pt x="8577263" y="504825"/>
                  <a:pt x="8595787" y="494165"/>
                  <a:pt x="8615363" y="485775"/>
                </a:cubicBezTo>
                <a:cubicBezTo>
                  <a:pt x="8629206" y="479842"/>
                  <a:pt x="8644755" y="478222"/>
                  <a:pt x="8658225" y="471487"/>
                </a:cubicBezTo>
                <a:cubicBezTo>
                  <a:pt x="8769004" y="416097"/>
                  <a:pt x="8636223" y="464533"/>
                  <a:pt x="8743950" y="428625"/>
                </a:cubicBezTo>
                <a:cubicBezTo>
                  <a:pt x="8934245" y="301763"/>
                  <a:pt x="8652208" y="484356"/>
                  <a:pt x="8829675" y="385762"/>
                </a:cubicBezTo>
                <a:cubicBezTo>
                  <a:pt x="8859696" y="369083"/>
                  <a:pt x="8882819" y="339472"/>
                  <a:pt x="8915400" y="328612"/>
                </a:cubicBezTo>
                <a:cubicBezTo>
                  <a:pt x="8929688" y="323850"/>
                  <a:pt x="8944420" y="320258"/>
                  <a:pt x="8958263" y="314325"/>
                </a:cubicBezTo>
                <a:cubicBezTo>
                  <a:pt x="8977840" y="305935"/>
                  <a:pt x="8995207" y="292485"/>
                  <a:pt x="9015413" y="285750"/>
                </a:cubicBezTo>
                <a:cubicBezTo>
                  <a:pt x="9052670" y="273331"/>
                  <a:pt x="9091613" y="266700"/>
                  <a:pt x="9129713" y="257175"/>
                </a:cubicBezTo>
                <a:cubicBezTo>
                  <a:pt x="9148763" y="252412"/>
                  <a:pt x="9167324" y="244841"/>
                  <a:pt x="9186863" y="242887"/>
                </a:cubicBezTo>
                <a:lnTo>
                  <a:pt x="9329738" y="228600"/>
                </a:lnTo>
                <a:cubicBezTo>
                  <a:pt x="9348788" y="219075"/>
                  <a:pt x="9366682" y="206760"/>
                  <a:pt x="9386888" y="200025"/>
                </a:cubicBezTo>
                <a:cubicBezTo>
                  <a:pt x="9409926" y="192346"/>
                  <a:pt x="9434041" y="185737"/>
                  <a:pt x="9458325" y="185737"/>
                </a:cubicBezTo>
                <a:cubicBezTo>
                  <a:pt x="9625081" y="185737"/>
                  <a:pt x="9791700" y="195262"/>
                  <a:pt x="9958388" y="200025"/>
                </a:cubicBezTo>
                <a:cubicBezTo>
                  <a:pt x="9972675" y="204787"/>
                  <a:pt x="9986769" y="210175"/>
                  <a:pt x="10001250" y="214312"/>
                </a:cubicBezTo>
                <a:cubicBezTo>
                  <a:pt x="10020131" y="219707"/>
                  <a:pt x="10040351" y="220865"/>
                  <a:pt x="10058400" y="228600"/>
                </a:cubicBezTo>
                <a:cubicBezTo>
                  <a:pt x="10074183" y="235364"/>
                  <a:pt x="10085571" y="250201"/>
                  <a:pt x="10101263" y="257175"/>
                </a:cubicBezTo>
                <a:cubicBezTo>
                  <a:pt x="10128788" y="269408"/>
                  <a:pt x="10160047" y="272280"/>
                  <a:pt x="10186988" y="285750"/>
                </a:cubicBezTo>
                <a:cubicBezTo>
                  <a:pt x="10225088" y="304800"/>
                  <a:pt x="10265845" y="319271"/>
                  <a:pt x="10301288" y="342900"/>
                </a:cubicBezTo>
                <a:cubicBezTo>
                  <a:pt x="10315575" y="352425"/>
                  <a:pt x="10328367" y="364711"/>
                  <a:pt x="10344150" y="371475"/>
                </a:cubicBezTo>
                <a:cubicBezTo>
                  <a:pt x="10362199" y="379210"/>
                  <a:pt x="10382250" y="381000"/>
                  <a:pt x="10401300" y="385762"/>
                </a:cubicBezTo>
                <a:cubicBezTo>
                  <a:pt x="10444348" y="414460"/>
                  <a:pt x="10450556" y="421159"/>
                  <a:pt x="10501313" y="442912"/>
                </a:cubicBezTo>
                <a:cubicBezTo>
                  <a:pt x="10535577" y="457597"/>
                  <a:pt x="10565063" y="461127"/>
                  <a:pt x="10601325" y="471487"/>
                </a:cubicBezTo>
                <a:cubicBezTo>
                  <a:pt x="10615806" y="475624"/>
                  <a:pt x="10630717" y="479040"/>
                  <a:pt x="10644188" y="485775"/>
                </a:cubicBezTo>
                <a:cubicBezTo>
                  <a:pt x="10659546" y="493454"/>
                  <a:pt x="10672763" y="504825"/>
                  <a:pt x="10687050" y="514350"/>
                </a:cubicBezTo>
                <a:cubicBezTo>
                  <a:pt x="10725150" y="509587"/>
                  <a:pt x="10763573" y="506931"/>
                  <a:pt x="10801350" y="500062"/>
                </a:cubicBezTo>
                <a:cubicBezTo>
                  <a:pt x="10816168" y="497368"/>
                  <a:pt x="10832453" y="495183"/>
                  <a:pt x="10844213" y="485775"/>
                </a:cubicBezTo>
                <a:cubicBezTo>
                  <a:pt x="10881028" y="456323"/>
                  <a:pt x="10910887" y="419100"/>
                  <a:pt x="10944225" y="385762"/>
                </a:cubicBezTo>
                <a:cubicBezTo>
                  <a:pt x="10958513" y="371474"/>
                  <a:pt x="10970276" y="354108"/>
                  <a:pt x="10987088" y="342900"/>
                </a:cubicBezTo>
                <a:lnTo>
                  <a:pt x="11115675" y="257175"/>
                </a:lnTo>
                <a:lnTo>
                  <a:pt x="11201400" y="200025"/>
                </a:lnTo>
                <a:cubicBezTo>
                  <a:pt x="11251793" y="149632"/>
                  <a:pt x="11226190" y="166198"/>
                  <a:pt x="11272838" y="14287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12739" y="4942769"/>
            <a:ext cx="11272838" cy="957262"/>
          </a:xfrm>
          <a:custGeom>
            <a:avLst/>
            <a:gdLst>
              <a:gd name="connsiteX0" fmla="*/ 0 w 11272838"/>
              <a:gd name="connsiteY0" fmla="*/ 300037 h 957262"/>
              <a:gd name="connsiteX1" fmla="*/ 42863 w 11272838"/>
              <a:gd name="connsiteY1" fmla="*/ 228600 h 957262"/>
              <a:gd name="connsiteX2" fmla="*/ 185738 w 11272838"/>
              <a:gd name="connsiteY2" fmla="*/ 157162 h 957262"/>
              <a:gd name="connsiteX3" fmla="*/ 271463 w 11272838"/>
              <a:gd name="connsiteY3" fmla="*/ 128587 h 957262"/>
              <a:gd name="connsiteX4" fmla="*/ 314325 w 11272838"/>
              <a:gd name="connsiteY4" fmla="*/ 114300 h 957262"/>
              <a:gd name="connsiteX5" fmla="*/ 357188 w 11272838"/>
              <a:gd name="connsiteY5" fmla="*/ 100012 h 957262"/>
              <a:gd name="connsiteX6" fmla="*/ 428625 w 11272838"/>
              <a:gd name="connsiteY6" fmla="*/ 85725 h 957262"/>
              <a:gd name="connsiteX7" fmla="*/ 471488 w 11272838"/>
              <a:gd name="connsiteY7" fmla="*/ 71437 h 957262"/>
              <a:gd name="connsiteX8" fmla="*/ 700088 w 11272838"/>
              <a:gd name="connsiteY8" fmla="*/ 28575 h 957262"/>
              <a:gd name="connsiteX9" fmla="*/ 814388 w 11272838"/>
              <a:gd name="connsiteY9" fmla="*/ 14287 h 957262"/>
              <a:gd name="connsiteX10" fmla="*/ 1114425 w 11272838"/>
              <a:gd name="connsiteY10" fmla="*/ 0 h 957262"/>
              <a:gd name="connsiteX11" fmla="*/ 1428750 w 11272838"/>
              <a:gd name="connsiteY11" fmla="*/ 14287 h 957262"/>
              <a:gd name="connsiteX12" fmla="*/ 1500188 w 11272838"/>
              <a:gd name="connsiteY12" fmla="*/ 28575 h 957262"/>
              <a:gd name="connsiteX13" fmla="*/ 1585913 w 11272838"/>
              <a:gd name="connsiteY13" fmla="*/ 57150 h 957262"/>
              <a:gd name="connsiteX14" fmla="*/ 1628775 w 11272838"/>
              <a:gd name="connsiteY14" fmla="*/ 71437 h 957262"/>
              <a:gd name="connsiteX15" fmla="*/ 1671638 w 11272838"/>
              <a:gd name="connsiteY15" fmla="*/ 85725 h 957262"/>
              <a:gd name="connsiteX16" fmla="*/ 1814513 w 11272838"/>
              <a:gd name="connsiteY16" fmla="*/ 128587 h 957262"/>
              <a:gd name="connsiteX17" fmla="*/ 1957388 w 11272838"/>
              <a:gd name="connsiteY17" fmla="*/ 214312 h 957262"/>
              <a:gd name="connsiteX18" fmla="*/ 2000250 w 11272838"/>
              <a:gd name="connsiteY18" fmla="*/ 242887 h 957262"/>
              <a:gd name="connsiteX19" fmla="*/ 2128838 w 11272838"/>
              <a:gd name="connsiteY19" fmla="*/ 385762 h 957262"/>
              <a:gd name="connsiteX20" fmla="*/ 2171700 w 11272838"/>
              <a:gd name="connsiteY20" fmla="*/ 428625 h 957262"/>
              <a:gd name="connsiteX21" fmla="*/ 2214563 w 11272838"/>
              <a:gd name="connsiteY21" fmla="*/ 485775 h 957262"/>
              <a:gd name="connsiteX22" fmla="*/ 2328863 w 11272838"/>
              <a:gd name="connsiteY22" fmla="*/ 600075 h 957262"/>
              <a:gd name="connsiteX23" fmla="*/ 2428875 w 11272838"/>
              <a:gd name="connsiteY23" fmla="*/ 700087 h 957262"/>
              <a:gd name="connsiteX24" fmla="*/ 2500313 w 11272838"/>
              <a:gd name="connsiteY24" fmla="*/ 771525 h 957262"/>
              <a:gd name="connsiteX25" fmla="*/ 2543175 w 11272838"/>
              <a:gd name="connsiteY25" fmla="*/ 814387 h 957262"/>
              <a:gd name="connsiteX26" fmla="*/ 2586038 w 11272838"/>
              <a:gd name="connsiteY26" fmla="*/ 828675 h 957262"/>
              <a:gd name="connsiteX27" fmla="*/ 2628900 w 11272838"/>
              <a:gd name="connsiteY27" fmla="*/ 857250 h 957262"/>
              <a:gd name="connsiteX28" fmla="*/ 2743200 w 11272838"/>
              <a:gd name="connsiteY28" fmla="*/ 900112 h 957262"/>
              <a:gd name="connsiteX29" fmla="*/ 2828925 w 11272838"/>
              <a:gd name="connsiteY29" fmla="*/ 914400 h 957262"/>
              <a:gd name="connsiteX30" fmla="*/ 2871788 w 11272838"/>
              <a:gd name="connsiteY30" fmla="*/ 928687 h 957262"/>
              <a:gd name="connsiteX31" fmla="*/ 3028950 w 11272838"/>
              <a:gd name="connsiteY31" fmla="*/ 957262 h 957262"/>
              <a:gd name="connsiteX32" fmla="*/ 3657600 w 11272838"/>
              <a:gd name="connsiteY32" fmla="*/ 942975 h 957262"/>
              <a:gd name="connsiteX33" fmla="*/ 3714750 w 11272838"/>
              <a:gd name="connsiteY33" fmla="*/ 914400 h 957262"/>
              <a:gd name="connsiteX34" fmla="*/ 3800475 w 11272838"/>
              <a:gd name="connsiteY34" fmla="*/ 885825 h 957262"/>
              <a:gd name="connsiteX35" fmla="*/ 3914775 w 11272838"/>
              <a:gd name="connsiteY35" fmla="*/ 842962 h 957262"/>
              <a:gd name="connsiteX36" fmla="*/ 3971925 w 11272838"/>
              <a:gd name="connsiteY36" fmla="*/ 814387 h 957262"/>
              <a:gd name="connsiteX37" fmla="*/ 4014788 w 11272838"/>
              <a:gd name="connsiteY37" fmla="*/ 800100 h 957262"/>
              <a:gd name="connsiteX38" fmla="*/ 4129088 w 11272838"/>
              <a:gd name="connsiteY38" fmla="*/ 742950 h 957262"/>
              <a:gd name="connsiteX39" fmla="*/ 4243388 w 11272838"/>
              <a:gd name="connsiteY39" fmla="*/ 700087 h 957262"/>
              <a:gd name="connsiteX40" fmla="*/ 4357688 w 11272838"/>
              <a:gd name="connsiteY40" fmla="*/ 657225 h 957262"/>
              <a:gd name="connsiteX41" fmla="*/ 4486275 w 11272838"/>
              <a:gd name="connsiteY41" fmla="*/ 600075 h 957262"/>
              <a:gd name="connsiteX42" fmla="*/ 4572000 w 11272838"/>
              <a:gd name="connsiteY42" fmla="*/ 571500 h 957262"/>
              <a:gd name="connsiteX43" fmla="*/ 4672013 w 11272838"/>
              <a:gd name="connsiteY43" fmla="*/ 528637 h 957262"/>
              <a:gd name="connsiteX44" fmla="*/ 4714875 w 11272838"/>
              <a:gd name="connsiteY44" fmla="*/ 500062 h 957262"/>
              <a:gd name="connsiteX45" fmla="*/ 4814888 w 11272838"/>
              <a:gd name="connsiteY45" fmla="*/ 457200 h 957262"/>
              <a:gd name="connsiteX46" fmla="*/ 4900613 w 11272838"/>
              <a:gd name="connsiteY46" fmla="*/ 414337 h 957262"/>
              <a:gd name="connsiteX47" fmla="*/ 4957763 w 11272838"/>
              <a:gd name="connsiteY47" fmla="*/ 385762 h 957262"/>
              <a:gd name="connsiteX48" fmla="*/ 5114925 w 11272838"/>
              <a:gd name="connsiteY48" fmla="*/ 342900 h 957262"/>
              <a:gd name="connsiteX49" fmla="*/ 5157788 w 11272838"/>
              <a:gd name="connsiteY49" fmla="*/ 328612 h 957262"/>
              <a:gd name="connsiteX50" fmla="*/ 5214938 w 11272838"/>
              <a:gd name="connsiteY50" fmla="*/ 314325 h 957262"/>
              <a:gd name="connsiteX51" fmla="*/ 5357813 w 11272838"/>
              <a:gd name="connsiteY51" fmla="*/ 257175 h 957262"/>
              <a:gd name="connsiteX52" fmla="*/ 5472113 w 11272838"/>
              <a:gd name="connsiteY52" fmla="*/ 242887 h 957262"/>
              <a:gd name="connsiteX53" fmla="*/ 5600700 w 11272838"/>
              <a:gd name="connsiteY53" fmla="*/ 214312 h 957262"/>
              <a:gd name="connsiteX54" fmla="*/ 5886450 w 11272838"/>
              <a:gd name="connsiteY54" fmla="*/ 200025 h 957262"/>
              <a:gd name="connsiteX55" fmla="*/ 6557963 w 11272838"/>
              <a:gd name="connsiteY55" fmla="*/ 214312 h 957262"/>
              <a:gd name="connsiteX56" fmla="*/ 6700838 w 11272838"/>
              <a:gd name="connsiteY56" fmla="*/ 285750 h 957262"/>
              <a:gd name="connsiteX57" fmla="*/ 6800850 w 11272838"/>
              <a:gd name="connsiteY57" fmla="*/ 328612 h 957262"/>
              <a:gd name="connsiteX58" fmla="*/ 6929438 w 11272838"/>
              <a:gd name="connsiteY58" fmla="*/ 457200 h 957262"/>
              <a:gd name="connsiteX59" fmla="*/ 6972300 w 11272838"/>
              <a:gd name="connsiteY59" fmla="*/ 500062 h 957262"/>
              <a:gd name="connsiteX60" fmla="*/ 7058025 w 11272838"/>
              <a:gd name="connsiteY60" fmla="*/ 585787 h 957262"/>
              <a:gd name="connsiteX61" fmla="*/ 7143750 w 11272838"/>
              <a:gd name="connsiteY61" fmla="*/ 671512 h 957262"/>
              <a:gd name="connsiteX62" fmla="*/ 7229475 w 11272838"/>
              <a:gd name="connsiteY62" fmla="*/ 757237 h 957262"/>
              <a:gd name="connsiteX63" fmla="*/ 7315200 w 11272838"/>
              <a:gd name="connsiteY63" fmla="*/ 814387 h 957262"/>
              <a:gd name="connsiteX64" fmla="*/ 7372350 w 11272838"/>
              <a:gd name="connsiteY64" fmla="*/ 857250 h 957262"/>
              <a:gd name="connsiteX65" fmla="*/ 7415213 w 11272838"/>
              <a:gd name="connsiteY65" fmla="*/ 871537 h 957262"/>
              <a:gd name="connsiteX66" fmla="*/ 7458075 w 11272838"/>
              <a:gd name="connsiteY66" fmla="*/ 900112 h 957262"/>
              <a:gd name="connsiteX67" fmla="*/ 7672388 w 11272838"/>
              <a:gd name="connsiteY67" fmla="*/ 900112 h 957262"/>
              <a:gd name="connsiteX68" fmla="*/ 7829550 w 11272838"/>
              <a:gd name="connsiteY68" fmla="*/ 828675 h 957262"/>
              <a:gd name="connsiteX69" fmla="*/ 7958138 w 11272838"/>
              <a:gd name="connsiteY69" fmla="*/ 771525 h 957262"/>
              <a:gd name="connsiteX70" fmla="*/ 8001000 w 11272838"/>
              <a:gd name="connsiteY70" fmla="*/ 757237 h 957262"/>
              <a:gd name="connsiteX71" fmla="*/ 8043863 w 11272838"/>
              <a:gd name="connsiteY71" fmla="*/ 728662 h 957262"/>
              <a:gd name="connsiteX72" fmla="*/ 8143875 w 11272838"/>
              <a:gd name="connsiteY72" fmla="*/ 700087 h 957262"/>
              <a:gd name="connsiteX73" fmla="*/ 8186738 w 11272838"/>
              <a:gd name="connsiteY73" fmla="*/ 671512 h 957262"/>
              <a:gd name="connsiteX74" fmla="*/ 8272463 w 11272838"/>
              <a:gd name="connsiteY74" fmla="*/ 642937 h 957262"/>
              <a:gd name="connsiteX75" fmla="*/ 8315325 w 11272838"/>
              <a:gd name="connsiteY75" fmla="*/ 628650 h 957262"/>
              <a:gd name="connsiteX76" fmla="*/ 8429625 w 11272838"/>
              <a:gd name="connsiteY76" fmla="*/ 571500 h 957262"/>
              <a:gd name="connsiteX77" fmla="*/ 8472488 w 11272838"/>
              <a:gd name="connsiteY77" fmla="*/ 542925 h 957262"/>
              <a:gd name="connsiteX78" fmla="*/ 8558213 w 11272838"/>
              <a:gd name="connsiteY78" fmla="*/ 514350 h 957262"/>
              <a:gd name="connsiteX79" fmla="*/ 8615363 w 11272838"/>
              <a:gd name="connsiteY79" fmla="*/ 485775 h 957262"/>
              <a:gd name="connsiteX80" fmla="*/ 8658225 w 11272838"/>
              <a:gd name="connsiteY80" fmla="*/ 471487 h 957262"/>
              <a:gd name="connsiteX81" fmla="*/ 8743950 w 11272838"/>
              <a:gd name="connsiteY81" fmla="*/ 428625 h 957262"/>
              <a:gd name="connsiteX82" fmla="*/ 8829675 w 11272838"/>
              <a:gd name="connsiteY82" fmla="*/ 385762 h 957262"/>
              <a:gd name="connsiteX83" fmla="*/ 8915400 w 11272838"/>
              <a:gd name="connsiteY83" fmla="*/ 328612 h 957262"/>
              <a:gd name="connsiteX84" fmla="*/ 8958263 w 11272838"/>
              <a:gd name="connsiteY84" fmla="*/ 314325 h 957262"/>
              <a:gd name="connsiteX85" fmla="*/ 9015413 w 11272838"/>
              <a:gd name="connsiteY85" fmla="*/ 285750 h 957262"/>
              <a:gd name="connsiteX86" fmla="*/ 9129713 w 11272838"/>
              <a:gd name="connsiteY86" fmla="*/ 257175 h 957262"/>
              <a:gd name="connsiteX87" fmla="*/ 9186863 w 11272838"/>
              <a:gd name="connsiteY87" fmla="*/ 242887 h 957262"/>
              <a:gd name="connsiteX88" fmla="*/ 9329738 w 11272838"/>
              <a:gd name="connsiteY88" fmla="*/ 228600 h 957262"/>
              <a:gd name="connsiteX89" fmla="*/ 9386888 w 11272838"/>
              <a:gd name="connsiteY89" fmla="*/ 200025 h 957262"/>
              <a:gd name="connsiteX90" fmla="*/ 9458325 w 11272838"/>
              <a:gd name="connsiteY90" fmla="*/ 185737 h 957262"/>
              <a:gd name="connsiteX91" fmla="*/ 9958388 w 11272838"/>
              <a:gd name="connsiteY91" fmla="*/ 200025 h 957262"/>
              <a:gd name="connsiteX92" fmla="*/ 10001250 w 11272838"/>
              <a:gd name="connsiteY92" fmla="*/ 214312 h 957262"/>
              <a:gd name="connsiteX93" fmla="*/ 10058400 w 11272838"/>
              <a:gd name="connsiteY93" fmla="*/ 228600 h 957262"/>
              <a:gd name="connsiteX94" fmla="*/ 10101263 w 11272838"/>
              <a:gd name="connsiteY94" fmla="*/ 257175 h 957262"/>
              <a:gd name="connsiteX95" fmla="*/ 10186988 w 11272838"/>
              <a:gd name="connsiteY95" fmla="*/ 285750 h 957262"/>
              <a:gd name="connsiteX96" fmla="*/ 10301288 w 11272838"/>
              <a:gd name="connsiteY96" fmla="*/ 342900 h 957262"/>
              <a:gd name="connsiteX97" fmla="*/ 10344150 w 11272838"/>
              <a:gd name="connsiteY97" fmla="*/ 371475 h 957262"/>
              <a:gd name="connsiteX98" fmla="*/ 10401300 w 11272838"/>
              <a:gd name="connsiteY98" fmla="*/ 385762 h 957262"/>
              <a:gd name="connsiteX99" fmla="*/ 10501313 w 11272838"/>
              <a:gd name="connsiteY99" fmla="*/ 442912 h 957262"/>
              <a:gd name="connsiteX100" fmla="*/ 10601325 w 11272838"/>
              <a:gd name="connsiteY100" fmla="*/ 471487 h 957262"/>
              <a:gd name="connsiteX101" fmla="*/ 10644188 w 11272838"/>
              <a:gd name="connsiteY101" fmla="*/ 485775 h 957262"/>
              <a:gd name="connsiteX102" fmla="*/ 10687050 w 11272838"/>
              <a:gd name="connsiteY102" fmla="*/ 514350 h 957262"/>
              <a:gd name="connsiteX103" fmla="*/ 10801350 w 11272838"/>
              <a:gd name="connsiteY103" fmla="*/ 500062 h 957262"/>
              <a:gd name="connsiteX104" fmla="*/ 10844213 w 11272838"/>
              <a:gd name="connsiteY104" fmla="*/ 485775 h 957262"/>
              <a:gd name="connsiteX105" fmla="*/ 10944225 w 11272838"/>
              <a:gd name="connsiteY105" fmla="*/ 385762 h 957262"/>
              <a:gd name="connsiteX106" fmla="*/ 10987088 w 11272838"/>
              <a:gd name="connsiteY106" fmla="*/ 342900 h 957262"/>
              <a:gd name="connsiteX107" fmla="*/ 11115675 w 11272838"/>
              <a:gd name="connsiteY107" fmla="*/ 257175 h 957262"/>
              <a:gd name="connsiteX108" fmla="*/ 11201400 w 11272838"/>
              <a:gd name="connsiteY108" fmla="*/ 200025 h 957262"/>
              <a:gd name="connsiteX109" fmla="*/ 11272838 w 11272838"/>
              <a:gd name="connsiteY109" fmla="*/ 142875 h 957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11272838" h="957262">
                <a:moveTo>
                  <a:pt x="0" y="300037"/>
                </a:moveTo>
                <a:cubicBezTo>
                  <a:pt x="14288" y="276225"/>
                  <a:pt x="23227" y="248236"/>
                  <a:pt x="42863" y="228600"/>
                </a:cubicBezTo>
                <a:cubicBezTo>
                  <a:pt x="107626" y="163838"/>
                  <a:pt x="116598" y="177904"/>
                  <a:pt x="185738" y="157162"/>
                </a:cubicBezTo>
                <a:cubicBezTo>
                  <a:pt x="214588" y="148507"/>
                  <a:pt x="242888" y="138112"/>
                  <a:pt x="271463" y="128587"/>
                </a:cubicBezTo>
                <a:lnTo>
                  <a:pt x="314325" y="114300"/>
                </a:lnTo>
                <a:cubicBezTo>
                  <a:pt x="328613" y="109537"/>
                  <a:pt x="342420" y="102966"/>
                  <a:pt x="357188" y="100012"/>
                </a:cubicBezTo>
                <a:cubicBezTo>
                  <a:pt x="381000" y="95250"/>
                  <a:pt x="405066" y="91615"/>
                  <a:pt x="428625" y="85725"/>
                </a:cubicBezTo>
                <a:cubicBezTo>
                  <a:pt x="443236" y="82072"/>
                  <a:pt x="456813" y="74824"/>
                  <a:pt x="471488" y="71437"/>
                </a:cubicBezTo>
                <a:cubicBezTo>
                  <a:pt x="522157" y="59744"/>
                  <a:pt x="638397" y="37388"/>
                  <a:pt x="700088" y="28575"/>
                </a:cubicBezTo>
                <a:cubicBezTo>
                  <a:pt x="738099" y="23145"/>
                  <a:pt x="776082" y="16929"/>
                  <a:pt x="814388" y="14287"/>
                </a:cubicBezTo>
                <a:cubicBezTo>
                  <a:pt x="914276" y="7398"/>
                  <a:pt x="1014413" y="4762"/>
                  <a:pt x="1114425" y="0"/>
                </a:cubicBezTo>
                <a:cubicBezTo>
                  <a:pt x="1219200" y="4762"/>
                  <a:pt x="1324153" y="6539"/>
                  <a:pt x="1428750" y="14287"/>
                </a:cubicBezTo>
                <a:cubicBezTo>
                  <a:pt x="1452968" y="16081"/>
                  <a:pt x="1476759" y="22185"/>
                  <a:pt x="1500188" y="28575"/>
                </a:cubicBezTo>
                <a:cubicBezTo>
                  <a:pt x="1529247" y="36500"/>
                  <a:pt x="1557338" y="47625"/>
                  <a:pt x="1585913" y="57150"/>
                </a:cubicBezTo>
                <a:lnTo>
                  <a:pt x="1628775" y="71437"/>
                </a:lnTo>
                <a:cubicBezTo>
                  <a:pt x="1643063" y="76200"/>
                  <a:pt x="1657027" y="82072"/>
                  <a:pt x="1671638" y="85725"/>
                </a:cubicBezTo>
                <a:cubicBezTo>
                  <a:pt x="1712658" y="95980"/>
                  <a:pt x="1779726" y="111194"/>
                  <a:pt x="1814513" y="128587"/>
                </a:cubicBezTo>
                <a:cubicBezTo>
                  <a:pt x="1902379" y="172520"/>
                  <a:pt x="1853943" y="145348"/>
                  <a:pt x="1957388" y="214312"/>
                </a:cubicBezTo>
                <a:cubicBezTo>
                  <a:pt x="1971675" y="223837"/>
                  <a:pt x="1988108" y="230745"/>
                  <a:pt x="2000250" y="242887"/>
                </a:cubicBezTo>
                <a:cubicBezTo>
                  <a:pt x="2216683" y="459320"/>
                  <a:pt x="1994629" y="229184"/>
                  <a:pt x="2128838" y="385762"/>
                </a:cubicBezTo>
                <a:cubicBezTo>
                  <a:pt x="2141988" y="401103"/>
                  <a:pt x="2158550" y="413284"/>
                  <a:pt x="2171700" y="428625"/>
                </a:cubicBezTo>
                <a:cubicBezTo>
                  <a:pt x="2187197" y="446705"/>
                  <a:pt x="2198472" y="468221"/>
                  <a:pt x="2214563" y="485775"/>
                </a:cubicBezTo>
                <a:cubicBezTo>
                  <a:pt x="2250972" y="525494"/>
                  <a:pt x="2296534" y="556970"/>
                  <a:pt x="2328863" y="600075"/>
                </a:cubicBezTo>
                <a:cubicBezTo>
                  <a:pt x="2386012" y="676275"/>
                  <a:pt x="2352675" y="642938"/>
                  <a:pt x="2428875" y="700087"/>
                </a:cubicBezTo>
                <a:cubicBezTo>
                  <a:pt x="2481262" y="778669"/>
                  <a:pt x="2428875" y="711994"/>
                  <a:pt x="2500313" y="771525"/>
                </a:cubicBezTo>
                <a:cubicBezTo>
                  <a:pt x="2515835" y="784460"/>
                  <a:pt x="2526363" y="803179"/>
                  <a:pt x="2543175" y="814387"/>
                </a:cubicBezTo>
                <a:cubicBezTo>
                  <a:pt x="2555706" y="822741"/>
                  <a:pt x="2572567" y="821940"/>
                  <a:pt x="2586038" y="828675"/>
                </a:cubicBezTo>
                <a:cubicBezTo>
                  <a:pt x="2601396" y="836354"/>
                  <a:pt x="2613542" y="849571"/>
                  <a:pt x="2628900" y="857250"/>
                </a:cubicBezTo>
                <a:cubicBezTo>
                  <a:pt x="2637801" y="861700"/>
                  <a:pt x="2720940" y="895165"/>
                  <a:pt x="2743200" y="900112"/>
                </a:cubicBezTo>
                <a:cubicBezTo>
                  <a:pt x="2771479" y="906396"/>
                  <a:pt x="2800646" y="908116"/>
                  <a:pt x="2828925" y="914400"/>
                </a:cubicBezTo>
                <a:cubicBezTo>
                  <a:pt x="2843627" y="917667"/>
                  <a:pt x="2857177" y="925034"/>
                  <a:pt x="2871788" y="928687"/>
                </a:cubicBezTo>
                <a:cubicBezTo>
                  <a:pt x="2911740" y="938675"/>
                  <a:pt x="2990718" y="950890"/>
                  <a:pt x="3028950" y="957262"/>
                </a:cubicBezTo>
                <a:cubicBezTo>
                  <a:pt x="3238500" y="952500"/>
                  <a:pt x="3448404" y="956050"/>
                  <a:pt x="3657600" y="942975"/>
                </a:cubicBezTo>
                <a:cubicBezTo>
                  <a:pt x="3678857" y="941646"/>
                  <a:pt x="3694975" y="922310"/>
                  <a:pt x="3714750" y="914400"/>
                </a:cubicBezTo>
                <a:cubicBezTo>
                  <a:pt x="3742716" y="903213"/>
                  <a:pt x="3771900" y="895350"/>
                  <a:pt x="3800475" y="885825"/>
                </a:cubicBezTo>
                <a:cubicBezTo>
                  <a:pt x="3847601" y="870116"/>
                  <a:pt x="3863528" y="865739"/>
                  <a:pt x="3914775" y="842962"/>
                </a:cubicBezTo>
                <a:cubicBezTo>
                  <a:pt x="3934238" y="834312"/>
                  <a:pt x="3952348" y="822777"/>
                  <a:pt x="3971925" y="814387"/>
                </a:cubicBezTo>
                <a:cubicBezTo>
                  <a:pt x="3985768" y="808454"/>
                  <a:pt x="4001077" y="806332"/>
                  <a:pt x="4014788" y="800100"/>
                </a:cubicBezTo>
                <a:cubicBezTo>
                  <a:pt x="4053567" y="782473"/>
                  <a:pt x="4088677" y="756421"/>
                  <a:pt x="4129088" y="742950"/>
                </a:cubicBezTo>
                <a:cubicBezTo>
                  <a:pt x="4176213" y="727241"/>
                  <a:pt x="4192141" y="722863"/>
                  <a:pt x="4243388" y="700087"/>
                </a:cubicBezTo>
                <a:cubicBezTo>
                  <a:pt x="4339448" y="657394"/>
                  <a:pt x="4260195" y="681597"/>
                  <a:pt x="4357688" y="657225"/>
                </a:cubicBezTo>
                <a:cubicBezTo>
                  <a:pt x="4417577" y="627281"/>
                  <a:pt x="4419387" y="624398"/>
                  <a:pt x="4486275" y="600075"/>
                </a:cubicBezTo>
                <a:cubicBezTo>
                  <a:pt x="4514582" y="589781"/>
                  <a:pt x="4572000" y="571500"/>
                  <a:pt x="4572000" y="571500"/>
                </a:cubicBezTo>
                <a:cubicBezTo>
                  <a:pt x="4679612" y="499759"/>
                  <a:pt x="4542845" y="583996"/>
                  <a:pt x="4672013" y="528637"/>
                </a:cubicBezTo>
                <a:cubicBezTo>
                  <a:pt x="4687796" y="521873"/>
                  <a:pt x="4699966" y="508581"/>
                  <a:pt x="4714875" y="500062"/>
                </a:cubicBezTo>
                <a:cubicBezTo>
                  <a:pt x="4764310" y="471813"/>
                  <a:pt x="4766800" y="473229"/>
                  <a:pt x="4814888" y="457200"/>
                </a:cubicBezTo>
                <a:cubicBezTo>
                  <a:pt x="4897257" y="402287"/>
                  <a:pt x="4817800" y="449828"/>
                  <a:pt x="4900613" y="414337"/>
                </a:cubicBezTo>
                <a:cubicBezTo>
                  <a:pt x="4920189" y="405947"/>
                  <a:pt x="4937988" y="393672"/>
                  <a:pt x="4957763" y="385762"/>
                </a:cubicBezTo>
                <a:cubicBezTo>
                  <a:pt x="5059939" y="344892"/>
                  <a:pt x="5019263" y="366816"/>
                  <a:pt x="5114925" y="342900"/>
                </a:cubicBezTo>
                <a:cubicBezTo>
                  <a:pt x="5129536" y="339247"/>
                  <a:pt x="5143307" y="332749"/>
                  <a:pt x="5157788" y="328612"/>
                </a:cubicBezTo>
                <a:cubicBezTo>
                  <a:pt x="5176669" y="323218"/>
                  <a:pt x="5195888" y="319087"/>
                  <a:pt x="5214938" y="314325"/>
                </a:cubicBezTo>
                <a:cubicBezTo>
                  <a:pt x="5257416" y="293086"/>
                  <a:pt x="5310732" y="263060"/>
                  <a:pt x="5357813" y="257175"/>
                </a:cubicBezTo>
                <a:cubicBezTo>
                  <a:pt x="5395913" y="252412"/>
                  <a:pt x="5434239" y="249199"/>
                  <a:pt x="5472113" y="242887"/>
                </a:cubicBezTo>
                <a:cubicBezTo>
                  <a:pt x="5528872" y="233427"/>
                  <a:pt x="5539627" y="219198"/>
                  <a:pt x="5600700" y="214312"/>
                </a:cubicBezTo>
                <a:cubicBezTo>
                  <a:pt x="5695765" y="206707"/>
                  <a:pt x="5791200" y="204787"/>
                  <a:pt x="5886450" y="200025"/>
                </a:cubicBezTo>
                <a:lnTo>
                  <a:pt x="6557963" y="214312"/>
                </a:lnTo>
                <a:cubicBezTo>
                  <a:pt x="6628153" y="217065"/>
                  <a:pt x="6634239" y="252451"/>
                  <a:pt x="6700838" y="285750"/>
                </a:cubicBezTo>
                <a:cubicBezTo>
                  <a:pt x="6771458" y="321060"/>
                  <a:pt x="6737782" y="307590"/>
                  <a:pt x="6800850" y="328612"/>
                </a:cubicBezTo>
                <a:lnTo>
                  <a:pt x="6929438" y="457200"/>
                </a:lnTo>
                <a:cubicBezTo>
                  <a:pt x="6943725" y="471487"/>
                  <a:pt x="6960177" y="483898"/>
                  <a:pt x="6972300" y="500062"/>
                </a:cubicBezTo>
                <a:cubicBezTo>
                  <a:pt x="7025466" y="570949"/>
                  <a:pt x="6995350" y="544003"/>
                  <a:pt x="7058025" y="585787"/>
                </a:cubicBezTo>
                <a:cubicBezTo>
                  <a:pt x="7112588" y="667633"/>
                  <a:pt x="7055141" y="591764"/>
                  <a:pt x="7143750" y="671512"/>
                </a:cubicBezTo>
                <a:cubicBezTo>
                  <a:pt x="7173787" y="698546"/>
                  <a:pt x="7195851" y="734821"/>
                  <a:pt x="7229475" y="757237"/>
                </a:cubicBezTo>
                <a:cubicBezTo>
                  <a:pt x="7258050" y="776287"/>
                  <a:pt x="7287726" y="793781"/>
                  <a:pt x="7315200" y="814387"/>
                </a:cubicBezTo>
                <a:cubicBezTo>
                  <a:pt x="7334250" y="828675"/>
                  <a:pt x="7351675" y="845436"/>
                  <a:pt x="7372350" y="857250"/>
                </a:cubicBezTo>
                <a:cubicBezTo>
                  <a:pt x="7385426" y="864722"/>
                  <a:pt x="7400925" y="866775"/>
                  <a:pt x="7415213" y="871537"/>
                </a:cubicBezTo>
                <a:cubicBezTo>
                  <a:pt x="7429500" y="881062"/>
                  <a:pt x="7442717" y="892433"/>
                  <a:pt x="7458075" y="900112"/>
                </a:cubicBezTo>
                <a:cubicBezTo>
                  <a:pt x="7527553" y="934851"/>
                  <a:pt x="7591750" y="906832"/>
                  <a:pt x="7672388" y="900112"/>
                </a:cubicBezTo>
                <a:cubicBezTo>
                  <a:pt x="7800158" y="836227"/>
                  <a:pt x="7746277" y="856432"/>
                  <a:pt x="7829550" y="828675"/>
                </a:cubicBezTo>
                <a:cubicBezTo>
                  <a:pt x="7897476" y="783392"/>
                  <a:pt x="7856121" y="805531"/>
                  <a:pt x="7958138" y="771525"/>
                </a:cubicBezTo>
                <a:cubicBezTo>
                  <a:pt x="7972425" y="766762"/>
                  <a:pt x="7988469" y="765591"/>
                  <a:pt x="8001000" y="757237"/>
                </a:cubicBezTo>
                <a:cubicBezTo>
                  <a:pt x="8015288" y="747712"/>
                  <a:pt x="8028080" y="735426"/>
                  <a:pt x="8043863" y="728662"/>
                </a:cubicBezTo>
                <a:cubicBezTo>
                  <a:pt x="8107966" y="701190"/>
                  <a:pt x="8088258" y="727896"/>
                  <a:pt x="8143875" y="700087"/>
                </a:cubicBezTo>
                <a:cubicBezTo>
                  <a:pt x="8159234" y="692408"/>
                  <a:pt x="8171046" y="678486"/>
                  <a:pt x="8186738" y="671512"/>
                </a:cubicBezTo>
                <a:cubicBezTo>
                  <a:pt x="8214263" y="659279"/>
                  <a:pt x="8243888" y="652462"/>
                  <a:pt x="8272463" y="642937"/>
                </a:cubicBezTo>
                <a:lnTo>
                  <a:pt x="8315325" y="628650"/>
                </a:lnTo>
                <a:cubicBezTo>
                  <a:pt x="8396619" y="547356"/>
                  <a:pt x="8312824" y="615300"/>
                  <a:pt x="8429625" y="571500"/>
                </a:cubicBezTo>
                <a:cubicBezTo>
                  <a:pt x="8445703" y="565471"/>
                  <a:pt x="8456796" y="549899"/>
                  <a:pt x="8472488" y="542925"/>
                </a:cubicBezTo>
                <a:cubicBezTo>
                  <a:pt x="8500013" y="530692"/>
                  <a:pt x="8531272" y="527820"/>
                  <a:pt x="8558213" y="514350"/>
                </a:cubicBezTo>
                <a:cubicBezTo>
                  <a:pt x="8577263" y="504825"/>
                  <a:pt x="8595787" y="494165"/>
                  <a:pt x="8615363" y="485775"/>
                </a:cubicBezTo>
                <a:cubicBezTo>
                  <a:pt x="8629206" y="479842"/>
                  <a:pt x="8644755" y="478222"/>
                  <a:pt x="8658225" y="471487"/>
                </a:cubicBezTo>
                <a:cubicBezTo>
                  <a:pt x="8769004" y="416097"/>
                  <a:pt x="8636223" y="464533"/>
                  <a:pt x="8743950" y="428625"/>
                </a:cubicBezTo>
                <a:cubicBezTo>
                  <a:pt x="8934245" y="301763"/>
                  <a:pt x="8652208" y="484356"/>
                  <a:pt x="8829675" y="385762"/>
                </a:cubicBezTo>
                <a:cubicBezTo>
                  <a:pt x="8859696" y="369083"/>
                  <a:pt x="8882819" y="339472"/>
                  <a:pt x="8915400" y="328612"/>
                </a:cubicBezTo>
                <a:cubicBezTo>
                  <a:pt x="8929688" y="323850"/>
                  <a:pt x="8944420" y="320258"/>
                  <a:pt x="8958263" y="314325"/>
                </a:cubicBezTo>
                <a:cubicBezTo>
                  <a:pt x="8977840" y="305935"/>
                  <a:pt x="8995207" y="292485"/>
                  <a:pt x="9015413" y="285750"/>
                </a:cubicBezTo>
                <a:cubicBezTo>
                  <a:pt x="9052670" y="273331"/>
                  <a:pt x="9091613" y="266700"/>
                  <a:pt x="9129713" y="257175"/>
                </a:cubicBezTo>
                <a:cubicBezTo>
                  <a:pt x="9148763" y="252412"/>
                  <a:pt x="9167324" y="244841"/>
                  <a:pt x="9186863" y="242887"/>
                </a:cubicBezTo>
                <a:lnTo>
                  <a:pt x="9329738" y="228600"/>
                </a:lnTo>
                <a:cubicBezTo>
                  <a:pt x="9348788" y="219075"/>
                  <a:pt x="9366682" y="206760"/>
                  <a:pt x="9386888" y="200025"/>
                </a:cubicBezTo>
                <a:cubicBezTo>
                  <a:pt x="9409926" y="192346"/>
                  <a:pt x="9434041" y="185737"/>
                  <a:pt x="9458325" y="185737"/>
                </a:cubicBezTo>
                <a:cubicBezTo>
                  <a:pt x="9625081" y="185737"/>
                  <a:pt x="9791700" y="195262"/>
                  <a:pt x="9958388" y="200025"/>
                </a:cubicBezTo>
                <a:cubicBezTo>
                  <a:pt x="9972675" y="204787"/>
                  <a:pt x="9986769" y="210175"/>
                  <a:pt x="10001250" y="214312"/>
                </a:cubicBezTo>
                <a:cubicBezTo>
                  <a:pt x="10020131" y="219707"/>
                  <a:pt x="10040351" y="220865"/>
                  <a:pt x="10058400" y="228600"/>
                </a:cubicBezTo>
                <a:cubicBezTo>
                  <a:pt x="10074183" y="235364"/>
                  <a:pt x="10085571" y="250201"/>
                  <a:pt x="10101263" y="257175"/>
                </a:cubicBezTo>
                <a:cubicBezTo>
                  <a:pt x="10128788" y="269408"/>
                  <a:pt x="10160047" y="272280"/>
                  <a:pt x="10186988" y="285750"/>
                </a:cubicBezTo>
                <a:cubicBezTo>
                  <a:pt x="10225088" y="304800"/>
                  <a:pt x="10265845" y="319271"/>
                  <a:pt x="10301288" y="342900"/>
                </a:cubicBezTo>
                <a:cubicBezTo>
                  <a:pt x="10315575" y="352425"/>
                  <a:pt x="10328367" y="364711"/>
                  <a:pt x="10344150" y="371475"/>
                </a:cubicBezTo>
                <a:cubicBezTo>
                  <a:pt x="10362199" y="379210"/>
                  <a:pt x="10382250" y="381000"/>
                  <a:pt x="10401300" y="385762"/>
                </a:cubicBezTo>
                <a:cubicBezTo>
                  <a:pt x="10444348" y="414460"/>
                  <a:pt x="10450556" y="421159"/>
                  <a:pt x="10501313" y="442912"/>
                </a:cubicBezTo>
                <a:cubicBezTo>
                  <a:pt x="10535577" y="457597"/>
                  <a:pt x="10565063" y="461127"/>
                  <a:pt x="10601325" y="471487"/>
                </a:cubicBezTo>
                <a:cubicBezTo>
                  <a:pt x="10615806" y="475624"/>
                  <a:pt x="10630717" y="479040"/>
                  <a:pt x="10644188" y="485775"/>
                </a:cubicBezTo>
                <a:cubicBezTo>
                  <a:pt x="10659546" y="493454"/>
                  <a:pt x="10672763" y="504825"/>
                  <a:pt x="10687050" y="514350"/>
                </a:cubicBezTo>
                <a:cubicBezTo>
                  <a:pt x="10725150" y="509587"/>
                  <a:pt x="10763573" y="506931"/>
                  <a:pt x="10801350" y="500062"/>
                </a:cubicBezTo>
                <a:cubicBezTo>
                  <a:pt x="10816168" y="497368"/>
                  <a:pt x="10832453" y="495183"/>
                  <a:pt x="10844213" y="485775"/>
                </a:cubicBezTo>
                <a:cubicBezTo>
                  <a:pt x="10881028" y="456323"/>
                  <a:pt x="10910887" y="419100"/>
                  <a:pt x="10944225" y="385762"/>
                </a:cubicBezTo>
                <a:cubicBezTo>
                  <a:pt x="10958513" y="371474"/>
                  <a:pt x="10970276" y="354108"/>
                  <a:pt x="10987088" y="342900"/>
                </a:cubicBezTo>
                <a:lnTo>
                  <a:pt x="11115675" y="257175"/>
                </a:lnTo>
                <a:lnTo>
                  <a:pt x="11201400" y="200025"/>
                </a:lnTo>
                <a:cubicBezTo>
                  <a:pt x="11251793" y="149632"/>
                  <a:pt x="11226190" y="166198"/>
                  <a:pt x="11272838" y="14287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>
            <a:off x="1030406" y="5763596"/>
            <a:ext cx="9539784" cy="6823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reeform 24"/>
          <p:cNvSpPr/>
          <p:nvPr/>
        </p:nvSpPr>
        <p:spPr>
          <a:xfrm>
            <a:off x="12739" y="5327889"/>
            <a:ext cx="11272838" cy="957262"/>
          </a:xfrm>
          <a:custGeom>
            <a:avLst/>
            <a:gdLst>
              <a:gd name="connsiteX0" fmla="*/ 0 w 11272838"/>
              <a:gd name="connsiteY0" fmla="*/ 300037 h 957262"/>
              <a:gd name="connsiteX1" fmla="*/ 42863 w 11272838"/>
              <a:gd name="connsiteY1" fmla="*/ 228600 h 957262"/>
              <a:gd name="connsiteX2" fmla="*/ 185738 w 11272838"/>
              <a:gd name="connsiteY2" fmla="*/ 157162 h 957262"/>
              <a:gd name="connsiteX3" fmla="*/ 271463 w 11272838"/>
              <a:gd name="connsiteY3" fmla="*/ 128587 h 957262"/>
              <a:gd name="connsiteX4" fmla="*/ 314325 w 11272838"/>
              <a:gd name="connsiteY4" fmla="*/ 114300 h 957262"/>
              <a:gd name="connsiteX5" fmla="*/ 357188 w 11272838"/>
              <a:gd name="connsiteY5" fmla="*/ 100012 h 957262"/>
              <a:gd name="connsiteX6" fmla="*/ 428625 w 11272838"/>
              <a:gd name="connsiteY6" fmla="*/ 85725 h 957262"/>
              <a:gd name="connsiteX7" fmla="*/ 471488 w 11272838"/>
              <a:gd name="connsiteY7" fmla="*/ 71437 h 957262"/>
              <a:gd name="connsiteX8" fmla="*/ 700088 w 11272838"/>
              <a:gd name="connsiteY8" fmla="*/ 28575 h 957262"/>
              <a:gd name="connsiteX9" fmla="*/ 814388 w 11272838"/>
              <a:gd name="connsiteY9" fmla="*/ 14287 h 957262"/>
              <a:gd name="connsiteX10" fmla="*/ 1114425 w 11272838"/>
              <a:gd name="connsiteY10" fmla="*/ 0 h 957262"/>
              <a:gd name="connsiteX11" fmla="*/ 1428750 w 11272838"/>
              <a:gd name="connsiteY11" fmla="*/ 14287 h 957262"/>
              <a:gd name="connsiteX12" fmla="*/ 1500188 w 11272838"/>
              <a:gd name="connsiteY12" fmla="*/ 28575 h 957262"/>
              <a:gd name="connsiteX13" fmla="*/ 1585913 w 11272838"/>
              <a:gd name="connsiteY13" fmla="*/ 57150 h 957262"/>
              <a:gd name="connsiteX14" fmla="*/ 1628775 w 11272838"/>
              <a:gd name="connsiteY14" fmla="*/ 71437 h 957262"/>
              <a:gd name="connsiteX15" fmla="*/ 1671638 w 11272838"/>
              <a:gd name="connsiteY15" fmla="*/ 85725 h 957262"/>
              <a:gd name="connsiteX16" fmla="*/ 1814513 w 11272838"/>
              <a:gd name="connsiteY16" fmla="*/ 128587 h 957262"/>
              <a:gd name="connsiteX17" fmla="*/ 1957388 w 11272838"/>
              <a:gd name="connsiteY17" fmla="*/ 214312 h 957262"/>
              <a:gd name="connsiteX18" fmla="*/ 2000250 w 11272838"/>
              <a:gd name="connsiteY18" fmla="*/ 242887 h 957262"/>
              <a:gd name="connsiteX19" fmla="*/ 2128838 w 11272838"/>
              <a:gd name="connsiteY19" fmla="*/ 385762 h 957262"/>
              <a:gd name="connsiteX20" fmla="*/ 2171700 w 11272838"/>
              <a:gd name="connsiteY20" fmla="*/ 428625 h 957262"/>
              <a:gd name="connsiteX21" fmla="*/ 2214563 w 11272838"/>
              <a:gd name="connsiteY21" fmla="*/ 485775 h 957262"/>
              <a:gd name="connsiteX22" fmla="*/ 2328863 w 11272838"/>
              <a:gd name="connsiteY22" fmla="*/ 600075 h 957262"/>
              <a:gd name="connsiteX23" fmla="*/ 2428875 w 11272838"/>
              <a:gd name="connsiteY23" fmla="*/ 700087 h 957262"/>
              <a:gd name="connsiteX24" fmla="*/ 2500313 w 11272838"/>
              <a:gd name="connsiteY24" fmla="*/ 771525 h 957262"/>
              <a:gd name="connsiteX25" fmla="*/ 2543175 w 11272838"/>
              <a:gd name="connsiteY25" fmla="*/ 814387 h 957262"/>
              <a:gd name="connsiteX26" fmla="*/ 2586038 w 11272838"/>
              <a:gd name="connsiteY26" fmla="*/ 828675 h 957262"/>
              <a:gd name="connsiteX27" fmla="*/ 2628900 w 11272838"/>
              <a:gd name="connsiteY27" fmla="*/ 857250 h 957262"/>
              <a:gd name="connsiteX28" fmla="*/ 2743200 w 11272838"/>
              <a:gd name="connsiteY28" fmla="*/ 900112 h 957262"/>
              <a:gd name="connsiteX29" fmla="*/ 2828925 w 11272838"/>
              <a:gd name="connsiteY29" fmla="*/ 914400 h 957262"/>
              <a:gd name="connsiteX30" fmla="*/ 2871788 w 11272838"/>
              <a:gd name="connsiteY30" fmla="*/ 928687 h 957262"/>
              <a:gd name="connsiteX31" fmla="*/ 3028950 w 11272838"/>
              <a:gd name="connsiteY31" fmla="*/ 957262 h 957262"/>
              <a:gd name="connsiteX32" fmla="*/ 3657600 w 11272838"/>
              <a:gd name="connsiteY32" fmla="*/ 942975 h 957262"/>
              <a:gd name="connsiteX33" fmla="*/ 3714750 w 11272838"/>
              <a:gd name="connsiteY33" fmla="*/ 914400 h 957262"/>
              <a:gd name="connsiteX34" fmla="*/ 3800475 w 11272838"/>
              <a:gd name="connsiteY34" fmla="*/ 885825 h 957262"/>
              <a:gd name="connsiteX35" fmla="*/ 3914775 w 11272838"/>
              <a:gd name="connsiteY35" fmla="*/ 842962 h 957262"/>
              <a:gd name="connsiteX36" fmla="*/ 3971925 w 11272838"/>
              <a:gd name="connsiteY36" fmla="*/ 814387 h 957262"/>
              <a:gd name="connsiteX37" fmla="*/ 4014788 w 11272838"/>
              <a:gd name="connsiteY37" fmla="*/ 800100 h 957262"/>
              <a:gd name="connsiteX38" fmla="*/ 4129088 w 11272838"/>
              <a:gd name="connsiteY38" fmla="*/ 742950 h 957262"/>
              <a:gd name="connsiteX39" fmla="*/ 4243388 w 11272838"/>
              <a:gd name="connsiteY39" fmla="*/ 700087 h 957262"/>
              <a:gd name="connsiteX40" fmla="*/ 4357688 w 11272838"/>
              <a:gd name="connsiteY40" fmla="*/ 657225 h 957262"/>
              <a:gd name="connsiteX41" fmla="*/ 4486275 w 11272838"/>
              <a:gd name="connsiteY41" fmla="*/ 600075 h 957262"/>
              <a:gd name="connsiteX42" fmla="*/ 4572000 w 11272838"/>
              <a:gd name="connsiteY42" fmla="*/ 571500 h 957262"/>
              <a:gd name="connsiteX43" fmla="*/ 4672013 w 11272838"/>
              <a:gd name="connsiteY43" fmla="*/ 528637 h 957262"/>
              <a:gd name="connsiteX44" fmla="*/ 4714875 w 11272838"/>
              <a:gd name="connsiteY44" fmla="*/ 500062 h 957262"/>
              <a:gd name="connsiteX45" fmla="*/ 4814888 w 11272838"/>
              <a:gd name="connsiteY45" fmla="*/ 457200 h 957262"/>
              <a:gd name="connsiteX46" fmla="*/ 4900613 w 11272838"/>
              <a:gd name="connsiteY46" fmla="*/ 414337 h 957262"/>
              <a:gd name="connsiteX47" fmla="*/ 4957763 w 11272838"/>
              <a:gd name="connsiteY47" fmla="*/ 385762 h 957262"/>
              <a:gd name="connsiteX48" fmla="*/ 5114925 w 11272838"/>
              <a:gd name="connsiteY48" fmla="*/ 342900 h 957262"/>
              <a:gd name="connsiteX49" fmla="*/ 5157788 w 11272838"/>
              <a:gd name="connsiteY49" fmla="*/ 328612 h 957262"/>
              <a:gd name="connsiteX50" fmla="*/ 5214938 w 11272838"/>
              <a:gd name="connsiteY50" fmla="*/ 314325 h 957262"/>
              <a:gd name="connsiteX51" fmla="*/ 5357813 w 11272838"/>
              <a:gd name="connsiteY51" fmla="*/ 257175 h 957262"/>
              <a:gd name="connsiteX52" fmla="*/ 5472113 w 11272838"/>
              <a:gd name="connsiteY52" fmla="*/ 242887 h 957262"/>
              <a:gd name="connsiteX53" fmla="*/ 5600700 w 11272838"/>
              <a:gd name="connsiteY53" fmla="*/ 214312 h 957262"/>
              <a:gd name="connsiteX54" fmla="*/ 5886450 w 11272838"/>
              <a:gd name="connsiteY54" fmla="*/ 200025 h 957262"/>
              <a:gd name="connsiteX55" fmla="*/ 6557963 w 11272838"/>
              <a:gd name="connsiteY55" fmla="*/ 214312 h 957262"/>
              <a:gd name="connsiteX56" fmla="*/ 6700838 w 11272838"/>
              <a:gd name="connsiteY56" fmla="*/ 285750 h 957262"/>
              <a:gd name="connsiteX57" fmla="*/ 6800850 w 11272838"/>
              <a:gd name="connsiteY57" fmla="*/ 328612 h 957262"/>
              <a:gd name="connsiteX58" fmla="*/ 6929438 w 11272838"/>
              <a:gd name="connsiteY58" fmla="*/ 457200 h 957262"/>
              <a:gd name="connsiteX59" fmla="*/ 6972300 w 11272838"/>
              <a:gd name="connsiteY59" fmla="*/ 500062 h 957262"/>
              <a:gd name="connsiteX60" fmla="*/ 7058025 w 11272838"/>
              <a:gd name="connsiteY60" fmla="*/ 585787 h 957262"/>
              <a:gd name="connsiteX61" fmla="*/ 7143750 w 11272838"/>
              <a:gd name="connsiteY61" fmla="*/ 671512 h 957262"/>
              <a:gd name="connsiteX62" fmla="*/ 7229475 w 11272838"/>
              <a:gd name="connsiteY62" fmla="*/ 757237 h 957262"/>
              <a:gd name="connsiteX63" fmla="*/ 7315200 w 11272838"/>
              <a:gd name="connsiteY63" fmla="*/ 814387 h 957262"/>
              <a:gd name="connsiteX64" fmla="*/ 7372350 w 11272838"/>
              <a:gd name="connsiteY64" fmla="*/ 857250 h 957262"/>
              <a:gd name="connsiteX65" fmla="*/ 7415213 w 11272838"/>
              <a:gd name="connsiteY65" fmla="*/ 871537 h 957262"/>
              <a:gd name="connsiteX66" fmla="*/ 7458075 w 11272838"/>
              <a:gd name="connsiteY66" fmla="*/ 900112 h 957262"/>
              <a:gd name="connsiteX67" fmla="*/ 7672388 w 11272838"/>
              <a:gd name="connsiteY67" fmla="*/ 900112 h 957262"/>
              <a:gd name="connsiteX68" fmla="*/ 7829550 w 11272838"/>
              <a:gd name="connsiteY68" fmla="*/ 828675 h 957262"/>
              <a:gd name="connsiteX69" fmla="*/ 7958138 w 11272838"/>
              <a:gd name="connsiteY69" fmla="*/ 771525 h 957262"/>
              <a:gd name="connsiteX70" fmla="*/ 8001000 w 11272838"/>
              <a:gd name="connsiteY70" fmla="*/ 757237 h 957262"/>
              <a:gd name="connsiteX71" fmla="*/ 8043863 w 11272838"/>
              <a:gd name="connsiteY71" fmla="*/ 728662 h 957262"/>
              <a:gd name="connsiteX72" fmla="*/ 8143875 w 11272838"/>
              <a:gd name="connsiteY72" fmla="*/ 700087 h 957262"/>
              <a:gd name="connsiteX73" fmla="*/ 8186738 w 11272838"/>
              <a:gd name="connsiteY73" fmla="*/ 671512 h 957262"/>
              <a:gd name="connsiteX74" fmla="*/ 8272463 w 11272838"/>
              <a:gd name="connsiteY74" fmla="*/ 642937 h 957262"/>
              <a:gd name="connsiteX75" fmla="*/ 8315325 w 11272838"/>
              <a:gd name="connsiteY75" fmla="*/ 628650 h 957262"/>
              <a:gd name="connsiteX76" fmla="*/ 8429625 w 11272838"/>
              <a:gd name="connsiteY76" fmla="*/ 571500 h 957262"/>
              <a:gd name="connsiteX77" fmla="*/ 8472488 w 11272838"/>
              <a:gd name="connsiteY77" fmla="*/ 542925 h 957262"/>
              <a:gd name="connsiteX78" fmla="*/ 8558213 w 11272838"/>
              <a:gd name="connsiteY78" fmla="*/ 514350 h 957262"/>
              <a:gd name="connsiteX79" fmla="*/ 8615363 w 11272838"/>
              <a:gd name="connsiteY79" fmla="*/ 485775 h 957262"/>
              <a:gd name="connsiteX80" fmla="*/ 8658225 w 11272838"/>
              <a:gd name="connsiteY80" fmla="*/ 471487 h 957262"/>
              <a:gd name="connsiteX81" fmla="*/ 8743950 w 11272838"/>
              <a:gd name="connsiteY81" fmla="*/ 428625 h 957262"/>
              <a:gd name="connsiteX82" fmla="*/ 8829675 w 11272838"/>
              <a:gd name="connsiteY82" fmla="*/ 385762 h 957262"/>
              <a:gd name="connsiteX83" fmla="*/ 8915400 w 11272838"/>
              <a:gd name="connsiteY83" fmla="*/ 328612 h 957262"/>
              <a:gd name="connsiteX84" fmla="*/ 8958263 w 11272838"/>
              <a:gd name="connsiteY84" fmla="*/ 314325 h 957262"/>
              <a:gd name="connsiteX85" fmla="*/ 9015413 w 11272838"/>
              <a:gd name="connsiteY85" fmla="*/ 285750 h 957262"/>
              <a:gd name="connsiteX86" fmla="*/ 9129713 w 11272838"/>
              <a:gd name="connsiteY86" fmla="*/ 257175 h 957262"/>
              <a:gd name="connsiteX87" fmla="*/ 9186863 w 11272838"/>
              <a:gd name="connsiteY87" fmla="*/ 242887 h 957262"/>
              <a:gd name="connsiteX88" fmla="*/ 9329738 w 11272838"/>
              <a:gd name="connsiteY88" fmla="*/ 228600 h 957262"/>
              <a:gd name="connsiteX89" fmla="*/ 9386888 w 11272838"/>
              <a:gd name="connsiteY89" fmla="*/ 200025 h 957262"/>
              <a:gd name="connsiteX90" fmla="*/ 9458325 w 11272838"/>
              <a:gd name="connsiteY90" fmla="*/ 185737 h 957262"/>
              <a:gd name="connsiteX91" fmla="*/ 9958388 w 11272838"/>
              <a:gd name="connsiteY91" fmla="*/ 200025 h 957262"/>
              <a:gd name="connsiteX92" fmla="*/ 10001250 w 11272838"/>
              <a:gd name="connsiteY92" fmla="*/ 214312 h 957262"/>
              <a:gd name="connsiteX93" fmla="*/ 10058400 w 11272838"/>
              <a:gd name="connsiteY93" fmla="*/ 228600 h 957262"/>
              <a:gd name="connsiteX94" fmla="*/ 10101263 w 11272838"/>
              <a:gd name="connsiteY94" fmla="*/ 257175 h 957262"/>
              <a:gd name="connsiteX95" fmla="*/ 10186988 w 11272838"/>
              <a:gd name="connsiteY95" fmla="*/ 285750 h 957262"/>
              <a:gd name="connsiteX96" fmla="*/ 10301288 w 11272838"/>
              <a:gd name="connsiteY96" fmla="*/ 342900 h 957262"/>
              <a:gd name="connsiteX97" fmla="*/ 10344150 w 11272838"/>
              <a:gd name="connsiteY97" fmla="*/ 371475 h 957262"/>
              <a:gd name="connsiteX98" fmla="*/ 10401300 w 11272838"/>
              <a:gd name="connsiteY98" fmla="*/ 385762 h 957262"/>
              <a:gd name="connsiteX99" fmla="*/ 10501313 w 11272838"/>
              <a:gd name="connsiteY99" fmla="*/ 442912 h 957262"/>
              <a:gd name="connsiteX100" fmla="*/ 10601325 w 11272838"/>
              <a:gd name="connsiteY100" fmla="*/ 471487 h 957262"/>
              <a:gd name="connsiteX101" fmla="*/ 10644188 w 11272838"/>
              <a:gd name="connsiteY101" fmla="*/ 485775 h 957262"/>
              <a:gd name="connsiteX102" fmla="*/ 10687050 w 11272838"/>
              <a:gd name="connsiteY102" fmla="*/ 514350 h 957262"/>
              <a:gd name="connsiteX103" fmla="*/ 10801350 w 11272838"/>
              <a:gd name="connsiteY103" fmla="*/ 500062 h 957262"/>
              <a:gd name="connsiteX104" fmla="*/ 10844213 w 11272838"/>
              <a:gd name="connsiteY104" fmla="*/ 485775 h 957262"/>
              <a:gd name="connsiteX105" fmla="*/ 10944225 w 11272838"/>
              <a:gd name="connsiteY105" fmla="*/ 385762 h 957262"/>
              <a:gd name="connsiteX106" fmla="*/ 10987088 w 11272838"/>
              <a:gd name="connsiteY106" fmla="*/ 342900 h 957262"/>
              <a:gd name="connsiteX107" fmla="*/ 11115675 w 11272838"/>
              <a:gd name="connsiteY107" fmla="*/ 257175 h 957262"/>
              <a:gd name="connsiteX108" fmla="*/ 11201400 w 11272838"/>
              <a:gd name="connsiteY108" fmla="*/ 200025 h 957262"/>
              <a:gd name="connsiteX109" fmla="*/ 11272838 w 11272838"/>
              <a:gd name="connsiteY109" fmla="*/ 142875 h 957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11272838" h="957262">
                <a:moveTo>
                  <a:pt x="0" y="300037"/>
                </a:moveTo>
                <a:cubicBezTo>
                  <a:pt x="14288" y="276225"/>
                  <a:pt x="23227" y="248236"/>
                  <a:pt x="42863" y="228600"/>
                </a:cubicBezTo>
                <a:cubicBezTo>
                  <a:pt x="107626" y="163838"/>
                  <a:pt x="116598" y="177904"/>
                  <a:pt x="185738" y="157162"/>
                </a:cubicBezTo>
                <a:cubicBezTo>
                  <a:pt x="214588" y="148507"/>
                  <a:pt x="242888" y="138112"/>
                  <a:pt x="271463" y="128587"/>
                </a:cubicBezTo>
                <a:lnTo>
                  <a:pt x="314325" y="114300"/>
                </a:lnTo>
                <a:cubicBezTo>
                  <a:pt x="328613" y="109537"/>
                  <a:pt x="342420" y="102966"/>
                  <a:pt x="357188" y="100012"/>
                </a:cubicBezTo>
                <a:cubicBezTo>
                  <a:pt x="381000" y="95250"/>
                  <a:pt x="405066" y="91615"/>
                  <a:pt x="428625" y="85725"/>
                </a:cubicBezTo>
                <a:cubicBezTo>
                  <a:pt x="443236" y="82072"/>
                  <a:pt x="456813" y="74824"/>
                  <a:pt x="471488" y="71437"/>
                </a:cubicBezTo>
                <a:cubicBezTo>
                  <a:pt x="522157" y="59744"/>
                  <a:pt x="638397" y="37388"/>
                  <a:pt x="700088" y="28575"/>
                </a:cubicBezTo>
                <a:cubicBezTo>
                  <a:pt x="738099" y="23145"/>
                  <a:pt x="776082" y="16929"/>
                  <a:pt x="814388" y="14287"/>
                </a:cubicBezTo>
                <a:cubicBezTo>
                  <a:pt x="914276" y="7398"/>
                  <a:pt x="1014413" y="4762"/>
                  <a:pt x="1114425" y="0"/>
                </a:cubicBezTo>
                <a:cubicBezTo>
                  <a:pt x="1219200" y="4762"/>
                  <a:pt x="1324153" y="6539"/>
                  <a:pt x="1428750" y="14287"/>
                </a:cubicBezTo>
                <a:cubicBezTo>
                  <a:pt x="1452968" y="16081"/>
                  <a:pt x="1476759" y="22185"/>
                  <a:pt x="1500188" y="28575"/>
                </a:cubicBezTo>
                <a:cubicBezTo>
                  <a:pt x="1529247" y="36500"/>
                  <a:pt x="1557338" y="47625"/>
                  <a:pt x="1585913" y="57150"/>
                </a:cubicBezTo>
                <a:lnTo>
                  <a:pt x="1628775" y="71437"/>
                </a:lnTo>
                <a:cubicBezTo>
                  <a:pt x="1643063" y="76200"/>
                  <a:pt x="1657027" y="82072"/>
                  <a:pt x="1671638" y="85725"/>
                </a:cubicBezTo>
                <a:cubicBezTo>
                  <a:pt x="1712658" y="95980"/>
                  <a:pt x="1779726" y="111194"/>
                  <a:pt x="1814513" y="128587"/>
                </a:cubicBezTo>
                <a:cubicBezTo>
                  <a:pt x="1902379" y="172520"/>
                  <a:pt x="1853943" y="145348"/>
                  <a:pt x="1957388" y="214312"/>
                </a:cubicBezTo>
                <a:cubicBezTo>
                  <a:pt x="1971675" y="223837"/>
                  <a:pt x="1988108" y="230745"/>
                  <a:pt x="2000250" y="242887"/>
                </a:cubicBezTo>
                <a:cubicBezTo>
                  <a:pt x="2216683" y="459320"/>
                  <a:pt x="1994629" y="229184"/>
                  <a:pt x="2128838" y="385762"/>
                </a:cubicBezTo>
                <a:cubicBezTo>
                  <a:pt x="2141988" y="401103"/>
                  <a:pt x="2158550" y="413284"/>
                  <a:pt x="2171700" y="428625"/>
                </a:cubicBezTo>
                <a:cubicBezTo>
                  <a:pt x="2187197" y="446705"/>
                  <a:pt x="2198472" y="468221"/>
                  <a:pt x="2214563" y="485775"/>
                </a:cubicBezTo>
                <a:cubicBezTo>
                  <a:pt x="2250972" y="525494"/>
                  <a:pt x="2296534" y="556970"/>
                  <a:pt x="2328863" y="600075"/>
                </a:cubicBezTo>
                <a:cubicBezTo>
                  <a:pt x="2386012" y="676275"/>
                  <a:pt x="2352675" y="642938"/>
                  <a:pt x="2428875" y="700087"/>
                </a:cubicBezTo>
                <a:cubicBezTo>
                  <a:pt x="2481262" y="778669"/>
                  <a:pt x="2428875" y="711994"/>
                  <a:pt x="2500313" y="771525"/>
                </a:cubicBezTo>
                <a:cubicBezTo>
                  <a:pt x="2515835" y="784460"/>
                  <a:pt x="2526363" y="803179"/>
                  <a:pt x="2543175" y="814387"/>
                </a:cubicBezTo>
                <a:cubicBezTo>
                  <a:pt x="2555706" y="822741"/>
                  <a:pt x="2572567" y="821940"/>
                  <a:pt x="2586038" y="828675"/>
                </a:cubicBezTo>
                <a:cubicBezTo>
                  <a:pt x="2601396" y="836354"/>
                  <a:pt x="2613542" y="849571"/>
                  <a:pt x="2628900" y="857250"/>
                </a:cubicBezTo>
                <a:cubicBezTo>
                  <a:pt x="2637801" y="861700"/>
                  <a:pt x="2720940" y="895165"/>
                  <a:pt x="2743200" y="900112"/>
                </a:cubicBezTo>
                <a:cubicBezTo>
                  <a:pt x="2771479" y="906396"/>
                  <a:pt x="2800646" y="908116"/>
                  <a:pt x="2828925" y="914400"/>
                </a:cubicBezTo>
                <a:cubicBezTo>
                  <a:pt x="2843627" y="917667"/>
                  <a:pt x="2857177" y="925034"/>
                  <a:pt x="2871788" y="928687"/>
                </a:cubicBezTo>
                <a:cubicBezTo>
                  <a:pt x="2911740" y="938675"/>
                  <a:pt x="2990718" y="950890"/>
                  <a:pt x="3028950" y="957262"/>
                </a:cubicBezTo>
                <a:cubicBezTo>
                  <a:pt x="3238500" y="952500"/>
                  <a:pt x="3448404" y="956050"/>
                  <a:pt x="3657600" y="942975"/>
                </a:cubicBezTo>
                <a:cubicBezTo>
                  <a:pt x="3678857" y="941646"/>
                  <a:pt x="3694975" y="922310"/>
                  <a:pt x="3714750" y="914400"/>
                </a:cubicBezTo>
                <a:cubicBezTo>
                  <a:pt x="3742716" y="903213"/>
                  <a:pt x="3771900" y="895350"/>
                  <a:pt x="3800475" y="885825"/>
                </a:cubicBezTo>
                <a:cubicBezTo>
                  <a:pt x="3847601" y="870116"/>
                  <a:pt x="3863528" y="865739"/>
                  <a:pt x="3914775" y="842962"/>
                </a:cubicBezTo>
                <a:cubicBezTo>
                  <a:pt x="3934238" y="834312"/>
                  <a:pt x="3952348" y="822777"/>
                  <a:pt x="3971925" y="814387"/>
                </a:cubicBezTo>
                <a:cubicBezTo>
                  <a:pt x="3985768" y="808454"/>
                  <a:pt x="4001077" y="806332"/>
                  <a:pt x="4014788" y="800100"/>
                </a:cubicBezTo>
                <a:cubicBezTo>
                  <a:pt x="4053567" y="782473"/>
                  <a:pt x="4088677" y="756421"/>
                  <a:pt x="4129088" y="742950"/>
                </a:cubicBezTo>
                <a:cubicBezTo>
                  <a:pt x="4176213" y="727241"/>
                  <a:pt x="4192141" y="722863"/>
                  <a:pt x="4243388" y="700087"/>
                </a:cubicBezTo>
                <a:cubicBezTo>
                  <a:pt x="4339448" y="657394"/>
                  <a:pt x="4260195" y="681597"/>
                  <a:pt x="4357688" y="657225"/>
                </a:cubicBezTo>
                <a:cubicBezTo>
                  <a:pt x="4417577" y="627281"/>
                  <a:pt x="4419387" y="624398"/>
                  <a:pt x="4486275" y="600075"/>
                </a:cubicBezTo>
                <a:cubicBezTo>
                  <a:pt x="4514582" y="589781"/>
                  <a:pt x="4572000" y="571500"/>
                  <a:pt x="4572000" y="571500"/>
                </a:cubicBezTo>
                <a:cubicBezTo>
                  <a:pt x="4679612" y="499759"/>
                  <a:pt x="4542845" y="583996"/>
                  <a:pt x="4672013" y="528637"/>
                </a:cubicBezTo>
                <a:cubicBezTo>
                  <a:pt x="4687796" y="521873"/>
                  <a:pt x="4699966" y="508581"/>
                  <a:pt x="4714875" y="500062"/>
                </a:cubicBezTo>
                <a:cubicBezTo>
                  <a:pt x="4764310" y="471813"/>
                  <a:pt x="4766800" y="473229"/>
                  <a:pt x="4814888" y="457200"/>
                </a:cubicBezTo>
                <a:cubicBezTo>
                  <a:pt x="4897257" y="402287"/>
                  <a:pt x="4817800" y="449828"/>
                  <a:pt x="4900613" y="414337"/>
                </a:cubicBezTo>
                <a:cubicBezTo>
                  <a:pt x="4920189" y="405947"/>
                  <a:pt x="4937988" y="393672"/>
                  <a:pt x="4957763" y="385762"/>
                </a:cubicBezTo>
                <a:cubicBezTo>
                  <a:pt x="5059939" y="344892"/>
                  <a:pt x="5019263" y="366816"/>
                  <a:pt x="5114925" y="342900"/>
                </a:cubicBezTo>
                <a:cubicBezTo>
                  <a:pt x="5129536" y="339247"/>
                  <a:pt x="5143307" y="332749"/>
                  <a:pt x="5157788" y="328612"/>
                </a:cubicBezTo>
                <a:cubicBezTo>
                  <a:pt x="5176669" y="323218"/>
                  <a:pt x="5195888" y="319087"/>
                  <a:pt x="5214938" y="314325"/>
                </a:cubicBezTo>
                <a:cubicBezTo>
                  <a:pt x="5257416" y="293086"/>
                  <a:pt x="5310732" y="263060"/>
                  <a:pt x="5357813" y="257175"/>
                </a:cubicBezTo>
                <a:cubicBezTo>
                  <a:pt x="5395913" y="252412"/>
                  <a:pt x="5434239" y="249199"/>
                  <a:pt x="5472113" y="242887"/>
                </a:cubicBezTo>
                <a:cubicBezTo>
                  <a:pt x="5528872" y="233427"/>
                  <a:pt x="5539627" y="219198"/>
                  <a:pt x="5600700" y="214312"/>
                </a:cubicBezTo>
                <a:cubicBezTo>
                  <a:pt x="5695765" y="206707"/>
                  <a:pt x="5791200" y="204787"/>
                  <a:pt x="5886450" y="200025"/>
                </a:cubicBezTo>
                <a:lnTo>
                  <a:pt x="6557963" y="214312"/>
                </a:lnTo>
                <a:cubicBezTo>
                  <a:pt x="6628153" y="217065"/>
                  <a:pt x="6634239" y="252451"/>
                  <a:pt x="6700838" y="285750"/>
                </a:cubicBezTo>
                <a:cubicBezTo>
                  <a:pt x="6771458" y="321060"/>
                  <a:pt x="6737782" y="307590"/>
                  <a:pt x="6800850" y="328612"/>
                </a:cubicBezTo>
                <a:lnTo>
                  <a:pt x="6929438" y="457200"/>
                </a:lnTo>
                <a:cubicBezTo>
                  <a:pt x="6943725" y="471487"/>
                  <a:pt x="6960177" y="483898"/>
                  <a:pt x="6972300" y="500062"/>
                </a:cubicBezTo>
                <a:cubicBezTo>
                  <a:pt x="7025466" y="570949"/>
                  <a:pt x="6995350" y="544003"/>
                  <a:pt x="7058025" y="585787"/>
                </a:cubicBezTo>
                <a:cubicBezTo>
                  <a:pt x="7112588" y="667633"/>
                  <a:pt x="7055141" y="591764"/>
                  <a:pt x="7143750" y="671512"/>
                </a:cubicBezTo>
                <a:cubicBezTo>
                  <a:pt x="7173787" y="698546"/>
                  <a:pt x="7195851" y="734821"/>
                  <a:pt x="7229475" y="757237"/>
                </a:cubicBezTo>
                <a:cubicBezTo>
                  <a:pt x="7258050" y="776287"/>
                  <a:pt x="7287726" y="793781"/>
                  <a:pt x="7315200" y="814387"/>
                </a:cubicBezTo>
                <a:cubicBezTo>
                  <a:pt x="7334250" y="828675"/>
                  <a:pt x="7351675" y="845436"/>
                  <a:pt x="7372350" y="857250"/>
                </a:cubicBezTo>
                <a:cubicBezTo>
                  <a:pt x="7385426" y="864722"/>
                  <a:pt x="7400925" y="866775"/>
                  <a:pt x="7415213" y="871537"/>
                </a:cubicBezTo>
                <a:cubicBezTo>
                  <a:pt x="7429500" y="881062"/>
                  <a:pt x="7442717" y="892433"/>
                  <a:pt x="7458075" y="900112"/>
                </a:cubicBezTo>
                <a:cubicBezTo>
                  <a:pt x="7527553" y="934851"/>
                  <a:pt x="7591750" y="906832"/>
                  <a:pt x="7672388" y="900112"/>
                </a:cubicBezTo>
                <a:cubicBezTo>
                  <a:pt x="7800158" y="836227"/>
                  <a:pt x="7746277" y="856432"/>
                  <a:pt x="7829550" y="828675"/>
                </a:cubicBezTo>
                <a:cubicBezTo>
                  <a:pt x="7897476" y="783392"/>
                  <a:pt x="7856121" y="805531"/>
                  <a:pt x="7958138" y="771525"/>
                </a:cubicBezTo>
                <a:cubicBezTo>
                  <a:pt x="7972425" y="766762"/>
                  <a:pt x="7988469" y="765591"/>
                  <a:pt x="8001000" y="757237"/>
                </a:cubicBezTo>
                <a:cubicBezTo>
                  <a:pt x="8015288" y="747712"/>
                  <a:pt x="8028080" y="735426"/>
                  <a:pt x="8043863" y="728662"/>
                </a:cubicBezTo>
                <a:cubicBezTo>
                  <a:pt x="8107966" y="701190"/>
                  <a:pt x="8088258" y="727896"/>
                  <a:pt x="8143875" y="700087"/>
                </a:cubicBezTo>
                <a:cubicBezTo>
                  <a:pt x="8159234" y="692408"/>
                  <a:pt x="8171046" y="678486"/>
                  <a:pt x="8186738" y="671512"/>
                </a:cubicBezTo>
                <a:cubicBezTo>
                  <a:pt x="8214263" y="659279"/>
                  <a:pt x="8243888" y="652462"/>
                  <a:pt x="8272463" y="642937"/>
                </a:cubicBezTo>
                <a:lnTo>
                  <a:pt x="8315325" y="628650"/>
                </a:lnTo>
                <a:cubicBezTo>
                  <a:pt x="8396619" y="547356"/>
                  <a:pt x="8312824" y="615300"/>
                  <a:pt x="8429625" y="571500"/>
                </a:cubicBezTo>
                <a:cubicBezTo>
                  <a:pt x="8445703" y="565471"/>
                  <a:pt x="8456796" y="549899"/>
                  <a:pt x="8472488" y="542925"/>
                </a:cubicBezTo>
                <a:cubicBezTo>
                  <a:pt x="8500013" y="530692"/>
                  <a:pt x="8531272" y="527820"/>
                  <a:pt x="8558213" y="514350"/>
                </a:cubicBezTo>
                <a:cubicBezTo>
                  <a:pt x="8577263" y="504825"/>
                  <a:pt x="8595787" y="494165"/>
                  <a:pt x="8615363" y="485775"/>
                </a:cubicBezTo>
                <a:cubicBezTo>
                  <a:pt x="8629206" y="479842"/>
                  <a:pt x="8644755" y="478222"/>
                  <a:pt x="8658225" y="471487"/>
                </a:cubicBezTo>
                <a:cubicBezTo>
                  <a:pt x="8769004" y="416097"/>
                  <a:pt x="8636223" y="464533"/>
                  <a:pt x="8743950" y="428625"/>
                </a:cubicBezTo>
                <a:cubicBezTo>
                  <a:pt x="8934245" y="301763"/>
                  <a:pt x="8652208" y="484356"/>
                  <a:pt x="8829675" y="385762"/>
                </a:cubicBezTo>
                <a:cubicBezTo>
                  <a:pt x="8859696" y="369083"/>
                  <a:pt x="8882819" y="339472"/>
                  <a:pt x="8915400" y="328612"/>
                </a:cubicBezTo>
                <a:cubicBezTo>
                  <a:pt x="8929688" y="323850"/>
                  <a:pt x="8944420" y="320258"/>
                  <a:pt x="8958263" y="314325"/>
                </a:cubicBezTo>
                <a:cubicBezTo>
                  <a:pt x="8977840" y="305935"/>
                  <a:pt x="8995207" y="292485"/>
                  <a:pt x="9015413" y="285750"/>
                </a:cubicBezTo>
                <a:cubicBezTo>
                  <a:pt x="9052670" y="273331"/>
                  <a:pt x="9091613" y="266700"/>
                  <a:pt x="9129713" y="257175"/>
                </a:cubicBezTo>
                <a:cubicBezTo>
                  <a:pt x="9148763" y="252412"/>
                  <a:pt x="9167324" y="244841"/>
                  <a:pt x="9186863" y="242887"/>
                </a:cubicBezTo>
                <a:lnTo>
                  <a:pt x="9329738" y="228600"/>
                </a:lnTo>
                <a:cubicBezTo>
                  <a:pt x="9348788" y="219075"/>
                  <a:pt x="9366682" y="206760"/>
                  <a:pt x="9386888" y="200025"/>
                </a:cubicBezTo>
                <a:cubicBezTo>
                  <a:pt x="9409926" y="192346"/>
                  <a:pt x="9434041" y="185737"/>
                  <a:pt x="9458325" y="185737"/>
                </a:cubicBezTo>
                <a:cubicBezTo>
                  <a:pt x="9625081" y="185737"/>
                  <a:pt x="9791700" y="195262"/>
                  <a:pt x="9958388" y="200025"/>
                </a:cubicBezTo>
                <a:cubicBezTo>
                  <a:pt x="9972675" y="204787"/>
                  <a:pt x="9986769" y="210175"/>
                  <a:pt x="10001250" y="214312"/>
                </a:cubicBezTo>
                <a:cubicBezTo>
                  <a:pt x="10020131" y="219707"/>
                  <a:pt x="10040351" y="220865"/>
                  <a:pt x="10058400" y="228600"/>
                </a:cubicBezTo>
                <a:cubicBezTo>
                  <a:pt x="10074183" y="235364"/>
                  <a:pt x="10085571" y="250201"/>
                  <a:pt x="10101263" y="257175"/>
                </a:cubicBezTo>
                <a:cubicBezTo>
                  <a:pt x="10128788" y="269408"/>
                  <a:pt x="10160047" y="272280"/>
                  <a:pt x="10186988" y="285750"/>
                </a:cubicBezTo>
                <a:cubicBezTo>
                  <a:pt x="10225088" y="304800"/>
                  <a:pt x="10265845" y="319271"/>
                  <a:pt x="10301288" y="342900"/>
                </a:cubicBezTo>
                <a:cubicBezTo>
                  <a:pt x="10315575" y="352425"/>
                  <a:pt x="10328367" y="364711"/>
                  <a:pt x="10344150" y="371475"/>
                </a:cubicBezTo>
                <a:cubicBezTo>
                  <a:pt x="10362199" y="379210"/>
                  <a:pt x="10382250" y="381000"/>
                  <a:pt x="10401300" y="385762"/>
                </a:cubicBezTo>
                <a:cubicBezTo>
                  <a:pt x="10444348" y="414460"/>
                  <a:pt x="10450556" y="421159"/>
                  <a:pt x="10501313" y="442912"/>
                </a:cubicBezTo>
                <a:cubicBezTo>
                  <a:pt x="10535577" y="457597"/>
                  <a:pt x="10565063" y="461127"/>
                  <a:pt x="10601325" y="471487"/>
                </a:cubicBezTo>
                <a:cubicBezTo>
                  <a:pt x="10615806" y="475624"/>
                  <a:pt x="10630717" y="479040"/>
                  <a:pt x="10644188" y="485775"/>
                </a:cubicBezTo>
                <a:cubicBezTo>
                  <a:pt x="10659546" y="493454"/>
                  <a:pt x="10672763" y="504825"/>
                  <a:pt x="10687050" y="514350"/>
                </a:cubicBezTo>
                <a:cubicBezTo>
                  <a:pt x="10725150" y="509587"/>
                  <a:pt x="10763573" y="506931"/>
                  <a:pt x="10801350" y="500062"/>
                </a:cubicBezTo>
                <a:cubicBezTo>
                  <a:pt x="10816168" y="497368"/>
                  <a:pt x="10832453" y="495183"/>
                  <a:pt x="10844213" y="485775"/>
                </a:cubicBezTo>
                <a:cubicBezTo>
                  <a:pt x="10881028" y="456323"/>
                  <a:pt x="10910887" y="419100"/>
                  <a:pt x="10944225" y="385762"/>
                </a:cubicBezTo>
                <a:cubicBezTo>
                  <a:pt x="10958513" y="371474"/>
                  <a:pt x="10970276" y="354108"/>
                  <a:pt x="10987088" y="342900"/>
                </a:cubicBezTo>
                <a:lnTo>
                  <a:pt x="11115675" y="257175"/>
                </a:lnTo>
                <a:lnTo>
                  <a:pt x="11201400" y="200025"/>
                </a:lnTo>
                <a:cubicBezTo>
                  <a:pt x="11251793" y="149632"/>
                  <a:pt x="11226190" y="166198"/>
                  <a:pt x="11272838" y="14287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2543151" y="4055942"/>
            <a:ext cx="542925" cy="1600200"/>
          </a:xfrm>
          <a:custGeom>
            <a:avLst/>
            <a:gdLst>
              <a:gd name="connsiteX0" fmla="*/ 85725 w 542925"/>
              <a:gd name="connsiteY0" fmla="*/ 0 h 1600200"/>
              <a:gd name="connsiteX1" fmla="*/ 200025 w 542925"/>
              <a:gd name="connsiteY1" fmla="*/ 300038 h 1600200"/>
              <a:gd name="connsiteX2" fmla="*/ 42862 w 542925"/>
              <a:gd name="connsiteY2" fmla="*/ 400050 h 1600200"/>
              <a:gd name="connsiteX3" fmla="*/ 0 w 542925"/>
              <a:gd name="connsiteY3" fmla="*/ 428625 h 1600200"/>
              <a:gd name="connsiteX4" fmla="*/ 71437 w 542925"/>
              <a:gd name="connsiteY4" fmla="*/ 457200 h 1600200"/>
              <a:gd name="connsiteX5" fmla="*/ 328612 w 542925"/>
              <a:gd name="connsiteY5" fmla="*/ 485775 h 1600200"/>
              <a:gd name="connsiteX6" fmla="*/ 314325 w 542925"/>
              <a:gd name="connsiteY6" fmla="*/ 542925 h 1600200"/>
              <a:gd name="connsiteX7" fmla="*/ 228600 w 542925"/>
              <a:gd name="connsiteY7" fmla="*/ 600075 h 1600200"/>
              <a:gd name="connsiteX8" fmla="*/ 128587 w 542925"/>
              <a:gd name="connsiteY8" fmla="*/ 671513 h 1600200"/>
              <a:gd name="connsiteX9" fmla="*/ 114300 w 542925"/>
              <a:gd name="connsiteY9" fmla="*/ 728663 h 1600200"/>
              <a:gd name="connsiteX10" fmla="*/ 171450 w 542925"/>
              <a:gd name="connsiteY10" fmla="*/ 742950 h 1600200"/>
              <a:gd name="connsiteX11" fmla="*/ 328612 w 542925"/>
              <a:gd name="connsiteY11" fmla="*/ 814388 h 1600200"/>
              <a:gd name="connsiteX12" fmla="*/ 428625 w 542925"/>
              <a:gd name="connsiteY12" fmla="*/ 914400 h 1600200"/>
              <a:gd name="connsiteX13" fmla="*/ 414337 w 542925"/>
              <a:gd name="connsiteY13" fmla="*/ 1000125 h 1600200"/>
              <a:gd name="connsiteX14" fmla="*/ 357187 w 542925"/>
              <a:gd name="connsiteY14" fmla="*/ 1100138 h 1600200"/>
              <a:gd name="connsiteX15" fmla="*/ 414337 w 542925"/>
              <a:gd name="connsiteY15" fmla="*/ 1271588 h 1600200"/>
              <a:gd name="connsiteX16" fmla="*/ 457200 w 542925"/>
              <a:gd name="connsiteY16" fmla="*/ 1300163 h 1600200"/>
              <a:gd name="connsiteX17" fmla="*/ 542925 w 542925"/>
              <a:gd name="connsiteY17" fmla="*/ 1385888 h 1600200"/>
              <a:gd name="connsiteX18" fmla="*/ 528637 w 542925"/>
              <a:gd name="connsiteY18" fmla="*/ 1443038 h 1600200"/>
              <a:gd name="connsiteX19" fmla="*/ 414337 w 542925"/>
              <a:gd name="connsiteY19" fmla="*/ 1514475 h 1600200"/>
              <a:gd name="connsiteX20" fmla="*/ 371475 w 542925"/>
              <a:gd name="connsiteY20" fmla="*/ 1528763 h 1600200"/>
              <a:gd name="connsiteX21" fmla="*/ 242887 w 542925"/>
              <a:gd name="connsiteY21" fmla="*/ 1585913 h 1600200"/>
              <a:gd name="connsiteX22" fmla="*/ 242887 w 542925"/>
              <a:gd name="connsiteY22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42925" h="1600200">
                <a:moveTo>
                  <a:pt x="85725" y="0"/>
                </a:moveTo>
                <a:cubicBezTo>
                  <a:pt x="123825" y="100013"/>
                  <a:pt x="191490" y="193355"/>
                  <a:pt x="200025" y="300038"/>
                </a:cubicBezTo>
                <a:cubicBezTo>
                  <a:pt x="200608" y="307329"/>
                  <a:pt x="55276" y="392292"/>
                  <a:pt x="42862" y="400050"/>
                </a:cubicBezTo>
                <a:cubicBezTo>
                  <a:pt x="28301" y="409151"/>
                  <a:pt x="14287" y="419100"/>
                  <a:pt x="0" y="428625"/>
                </a:cubicBezTo>
                <a:cubicBezTo>
                  <a:pt x="23812" y="438150"/>
                  <a:pt x="47106" y="449090"/>
                  <a:pt x="71437" y="457200"/>
                </a:cubicBezTo>
                <a:cubicBezTo>
                  <a:pt x="154621" y="484928"/>
                  <a:pt x="241132" y="479527"/>
                  <a:pt x="328612" y="485775"/>
                </a:cubicBezTo>
                <a:cubicBezTo>
                  <a:pt x="323850" y="504825"/>
                  <a:pt x="327256" y="528147"/>
                  <a:pt x="314325" y="542925"/>
                </a:cubicBezTo>
                <a:cubicBezTo>
                  <a:pt x="291710" y="568771"/>
                  <a:pt x="257175" y="581025"/>
                  <a:pt x="228600" y="600075"/>
                </a:cubicBezTo>
                <a:cubicBezTo>
                  <a:pt x="165920" y="641862"/>
                  <a:pt x="199480" y="618343"/>
                  <a:pt x="128587" y="671513"/>
                </a:cubicBezTo>
                <a:cubicBezTo>
                  <a:pt x="123825" y="690563"/>
                  <a:pt x="104197" y="711825"/>
                  <a:pt x="114300" y="728663"/>
                </a:cubicBezTo>
                <a:cubicBezTo>
                  <a:pt x="124403" y="745501"/>
                  <a:pt x="153887" y="734168"/>
                  <a:pt x="171450" y="742950"/>
                </a:cubicBezTo>
                <a:cubicBezTo>
                  <a:pt x="336234" y="825342"/>
                  <a:pt x="181883" y="785041"/>
                  <a:pt x="328612" y="814388"/>
                </a:cubicBezTo>
                <a:cubicBezTo>
                  <a:pt x="426868" y="879892"/>
                  <a:pt x="403476" y="838958"/>
                  <a:pt x="428625" y="914400"/>
                </a:cubicBezTo>
                <a:cubicBezTo>
                  <a:pt x="423862" y="942975"/>
                  <a:pt x="422661" y="972378"/>
                  <a:pt x="414337" y="1000125"/>
                </a:cubicBezTo>
                <a:cubicBezTo>
                  <a:pt x="404449" y="1033083"/>
                  <a:pt x="376318" y="1071441"/>
                  <a:pt x="357187" y="1100138"/>
                </a:cubicBezTo>
                <a:cubicBezTo>
                  <a:pt x="369368" y="1197584"/>
                  <a:pt x="351576" y="1208827"/>
                  <a:pt x="414337" y="1271588"/>
                </a:cubicBezTo>
                <a:cubicBezTo>
                  <a:pt x="426479" y="1283730"/>
                  <a:pt x="444366" y="1288755"/>
                  <a:pt x="457200" y="1300163"/>
                </a:cubicBezTo>
                <a:cubicBezTo>
                  <a:pt x="487404" y="1327011"/>
                  <a:pt x="542925" y="1385888"/>
                  <a:pt x="542925" y="1385888"/>
                </a:cubicBezTo>
                <a:cubicBezTo>
                  <a:pt x="538162" y="1404938"/>
                  <a:pt x="538379" y="1425989"/>
                  <a:pt x="528637" y="1443038"/>
                </a:cubicBezTo>
                <a:cubicBezTo>
                  <a:pt x="502203" y="1489298"/>
                  <a:pt x="460664" y="1497102"/>
                  <a:pt x="414337" y="1514475"/>
                </a:cubicBezTo>
                <a:cubicBezTo>
                  <a:pt x="400236" y="1519763"/>
                  <a:pt x="385576" y="1523475"/>
                  <a:pt x="371475" y="1528763"/>
                </a:cubicBezTo>
                <a:cubicBezTo>
                  <a:pt x="350635" y="1536578"/>
                  <a:pt x="264535" y="1569677"/>
                  <a:pt x="242887" y="1585913"/>
                </a:cubicBezTo>
                <a:cubicBezTo>
                  <a:pt x="239077" y="1588770"/>
                  <a:pt x="242887" y="1595438"/>
                  <a:pt x="242887" y="1600200"/>
                </a:cubicBezTo>
              </a:path>
            </a:pathLst>
          </a:cu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6745" y="-619596"/>
            <a:ext cx="4762500" cy="4762500"/>
          </a:xfrm>
          <a:prstGeom prst="rect">
            <a:avLst/>
          </a:prstGeom>
        </p:spPr>
      </p:pic>
      <p:sp>
        <p:nvSpPr>
          <p:cNvPr id="28" name="Oval 27"/>
          <p:cNvSpPr/>
          <p:nvPr/>
        </p:nvSpPr>
        <p:spPr>
          <a:xfrm>
            <a:off x="1904263" y="1663943"/>
            <a:ext cx="8283389" cy="336176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06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repeatCount="500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0" presetID="50" presetClass="entr" presetSubtype="0" repeatCount="500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50" presetClass="entr" presetSubtype="0" repeatCount="500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0" presetID="50" presetClass="entr" presetSubtype="0" repeatCount="500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50" presetClass="entr" presetSubtype="0" repeatCount="500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0" presetID="50" presetClass="entr" presetSubtype="0" repeatCount="500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5" presetID="50" presetClass="entr" presetSubtype="0" repeatCount="500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0" presetID="50" presetClass="entr" presetSubtype="0" repeatCount="500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5" presetID="50" presetClass="entr" presetSubtype="0" repeatCount="500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0" presetID="50" presetClass="entr" presetSubtype="0" repeatCount="500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5" presetID="50" presetClass="entr" presetSubtype="0" repeatCount="500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60" presetID="50" presetClass="entr" presetSubtype="0" repeatCount="500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65" presetID="50" presetClass="entr" presetSubtype="0" repeatCount="500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0" presetID="50" presetClass="entr" presetSubtype="0" repeatCount="500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5" presetID="50" presetClass="entr" presetSubtype="0" repeatCount="500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0" presetID="50" presetClass="entr" presetSubtype="0" repeatCount="500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5" presetID="50" presetClass="entr" presetSubtype="0" repeatCount="500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0" presetID="50" presetClass="entr" presetSubtype="0" repeatCount="500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5" presetID="50" presetClass="entr" presetSubtype="0" repeatCount="500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00" presetID="50" presetClass="entr" presetSubtype="0" repeatCount="500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250"/>
            </a:avLst>
          </a:prstGeom>
          <a:gradFill>
            <a:gsLst>
              <a:gs pos="5000">
                <a:srgbClr val="FFFF00"/>
              </a:gs>
              <a:gs pos="37000">
                <a:srgbClr val="FFFF00"/>
              </a:gs>
              <a:gs pos="67000">
                <a:srgbClr val="00B0F0"/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0090" y="3092506"/>
            <a:ext cx="164720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38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ঞ</a:t>
            </a:r>
            <a:endParaRPr lang="en-US" sz="13800" b="1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87857" y="504987"/>
            <a:ext cx="7718239" cy="103801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6000" b="1" dirty="0" err="1" smtClean="0">
                <a:ln w="50800"/>
                <a:latin typeface="NikoshBAN" pitchFamily="2" charset="0"/>
                <a:cs typeface="NikoshBAN" pitchFamily="2" charset="0"/>
              </a:rPr>
              <a:t>শুনি</a:t>
            </a:r>
            <a:r>
              <a:rPr lang="bn-IN" sz="6000" b="1" dirty="0" smtClean="0">
                <a:ln w="50800"/>
                <a:latin typeface="NikoshBAN" pitchFamily="2" charset="0"/>
                <a:cs typeface="NikoshBAN" pitchFamily="2" charset="0"/>
              </a:rPr>
              <a:t>,</a:t>
            </a:r>
            <a:r>
              <a:rPr lang="en-US" sz="6000" b="1" dirty="0" smtClean="0">
                <a:ln w="50800"/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50800"/>
                <a:latin typeface="NikoshBAN" pitchFamily="2" charset="0"/>
                <a:cs typeface="NikoshBAN" pitchFamily="2" charset="0"/>
              </a:rPr>
              <a:t>বলি</a:t>
            </a:r>
            <a:r>
              <a:rPr lang="en-US" sz="6000" b="1" dirty="0" smtClean="0">
                <a:ln w="50800"/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b="1" dirty="0" err="1" smtClean="0">
                <a:ln w="50800"/>
                <a:latin typeface="NikoshBAN" pitchFamily="2" charset="0"/>
                <a:cs typeface="NikoshBAN" pitchFamily="2" charset="0"/>
              </a:rPr>
              <a:t>পড়ি</a:t>
            </a:r>
            <a:endParaRPr lang="en-US" sz="6000" b="1" dirty="0">
              <a:ln w="5080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839" y="504987"/>
            <a:ext cx="1742418" cy="1211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237" y="3395658"/>
            <a:ext cx="9526" cy="66684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380" y="2569060"/>
            <a:ext cx="3904302" cy="326288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/>
          <p:cNvSpPr txBox="1"/>
          <p:nvPr/>
        </p:nvSpPr>
        <p:spPr>
          <a:xfrm>
            <a:off x="8394581" y="2846846"/>
            <a:ext cx="323451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err="1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মিঞা</a:t>
            </a:r>
            <a:endParaRPr lang="en-US" sz="11500" b="1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6205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21" y="1995563"/>
            <a:ext cx="9990161" cy="470983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28395" y="519522"/>
            <a:ext cx="5721928" cy="1323439"/>
          </a:xfrm>
          <a:prstGeom prst="rect">
            <a:avLst/>
          </a:prstGeom>
          <a:gradFill>
            <a:gsLst>
              <a:gs pos="0">
                <a:srgbClr val="C00000"/>
              </a:gs>
              <a:gs pos="56000">
                <a:schemeClr val="accent1">
                  <a:lumMod val="45000"/>
                  <a:lumOff val="55000"/>
                </a:schemeClr>
              </a:gs>
              <a:gs pos="83000">
                <a:schemeClr val="accent2">
                  <a:lumMod val="40000"/>
                  <a:lumOff val="60000"/>
                </a:schemeClr>
              </a:gs>
              <a:gs pos="92000">
                <a:srgbClr val="002060"/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en-US" sz="8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8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250"/>
            </a:avLst>
          </a:prstGeom>
          <a:gradFill>
            <a:gsLst>
              <a:gs pos="5000">
                <a:srgbClr val="FFFF00"/>
              </a:gs>
              <a:gs pos="37000">
                <a:srgbClr val="FFFF00"/>
              </a:gs>
              <a:gs pos="67000">
                <a:srgbClr val="00B0F0"/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839" y="504987"/>
            <a:ext cx="1742418" cy="1211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694161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250"/>
            </a:avLst>
          </a:prstGeom>
          <a:gradFill>
            <a:gsLst>
              <a:gs pos="5000">
                <a:srgbClr val="FFFF00"/>
              </a:gs>
              <a:gs pos="37000">
                <a:srgbClr val="FFFF00"/>
              </a:gs>
              <a:gs pos="67000">
                <a:srgbClr val="00B0F0"/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46227" y="2768141"/>
            <a:ext cx="4899546" cy="3154710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19900" b="1" dirty="0">
                <a:ln>
                  <a:solidFill>
                    <a:schemeClr val="tx1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ঞ</a:t>
            </a:r>
            <a:endParaRPr lang="en-US" sz="19900" b="1" dirty="0">
              <a:ln>
                <a:solidFill>
                  <a:schemeClr val="tx1"/>
                </a:solidFill>
              </a:ln>
              <a:blipFill>
                <a:blip r:embed="rId2"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839" y="504987"/>
            <a:ext cx="1742418" cy="1211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Oval 5"/>
          <p:cNvSpPr/>
          <p:nvPr/>
        </p:nvSpPr>
        <p:spPr>
          <a:xfrm>
            <a:off x="2075544" y="781625"/>
            <a:ext cx="7575696" cy="1637815"/>
          </a:xfrm>
          <a:prstGeom prst="ellipse">
            <a:avLst/>
          </a:prstGeom>
          <a:solidFill>
            <a:srgbClr val="FFFF00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শুনি</a:t>
            </a:r>
            <a:r>
              <a:rPr lang="bn-IN" sz="6000" b="1" dirty="0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6000" b="1" dirty="0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বলি</a:t>
            </a:r>
            <a:r>
              <a:rPr lang="en-US" sz="6000" b="1" dirty="0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b="1" dirty="0" err="1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পড়ি</a:t>
            </a:r>
            <a:endParaRPr lang="en-US" sz="6000" b="1" dirty="0">
              <a:ln w="50800"/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9413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250"/>
            </a:avLst>
          </a:prstGeom>
          <a:gradFill>
            <a:gsLst>
              <a:gs pos="5000">
                <a:srgbClr val="FFFF00"/>
              </a:gs>
              <a:gs pos="37000">
                <a:srgbClr val="FFFF00"/>
              </a:gs>
              <a:gs pos="67000">
                <a:srgbClr val="00B0F0"/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1515767" y="750194"/>
            <a:ext cx="8583575" cy="165181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8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3189" y="3429000"/>
            <a:ext cx="9492343" cy="175432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IN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বর্ণটি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পড়বে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অন্যজন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শুনবে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তারপর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২য়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পড়বে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অন্যজন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শুনবে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839" y="504987"/>
            <a:ext cx="1742418" cy="1211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280052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250"/>
            </a:avLst>
          </a:prstGeom>
          <a:gradFill>
            <a:gsLst>
              <a:gs pos="5000">
                <a:srgbClr val="FFFF00"/>
              </a:gs>
              <a:gs pos="37000">
                <a:srgbClr val="FFFF00"/>
              </a:gs>
              <a:gs pos="67000">
                <a:srgbClr val="00B0F0"/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75668" y="546849"/>
            <a:ext cx="7239000" cy="1107996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  <a:prstDash val="lgDashDotDot"/>
          </a:ln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6600" b="1" dirty="0" err="1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6600" b="1" dirty="0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বর্ণ</a:t>
            </a:r>
            <a:r>
              <a:rPr lang="bn-IN" sz="6600" b="1" dirty="0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6600" b="1" dirty="0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বইয়ে</a:t>
            </a:r>
            <a:r>
              <a:rPr lang="en-US" sz="6600" b="1" dirty="0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লিখি</a:t>
            </a:r>
            <a:r>
              <a:rPr lang="en-US" sz="6600" b="1" dirty="0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ln w="50800"/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839" y="504987"/>
            <a:ext cx="1742418" cy="1211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5530840"/>
              </p:ext>
            </p:extLst>
          </p:nvPr>
        </p:nvGraphicFramePr>
        <p:xfrm>
          <a:off x="1923481" y="1857458"/>
          <a:ext cx="8345038" cy="4066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2519"/>
                <a:gridCol w="4172519"/>
              </a:tblGrid>
              <a:tr h="8216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>
                      <a:gsLst>
                        <a:gs pos="5000">
                          <a:srgbClr val="92D050"/>
                        </a:gs>
                        <a:gs pos="58000">
                          <a:srgbClr val="92D050"/>
                        </a:gs>
                        <a:gs pos="77000">
                          <a:srgbClr val="FFC000"/>
                        </a:gs>
                        <a:gs pos="100000">
                          <a:srgbClr val="FFFF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gradFill>
                      <a:gsLst>
                        <a:gs pos="5000">
                          <a:srgbClr val="92D050"/>
                        </a:gs>
                        <a:gs pos="58000">
                          <a:srgbClr val="92D050"/>
                        </a:gs>
                        <a:gs pos="77000">
                          <a:srgbClr val="FFC000"/>
                        </a:gs>
                        <a:gs pos="100000">
                          <a:srgbClr val="FFFF00"/>
                        </a:gs>
                      </a:gsLst>
                      <a:lin ang="5400000" scaled="1"/>
                    </a:gradFill>
                  </a:tcPr>
                </a:tc>
              </a:tr>
              <a:tr h="81115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>
                      <a:gsLst>
                        <a:gs pos="5000">
                          <a:srgbClr val="92D050"/>
                        </a:gs>
                        <a:gs pos="58000">
                          <a:srgbClr val="92D050"/>
                        </a:gs>
                        <a:gs pos="77000">
                          <a:srgbClr val="FFC000"/>
                        </a:gs>
                        <a:gs pos="100000">
                          <a:srgbClr val="FFFF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gradFill>
                      <a:gsLst>
                        <a:gs pos="5000">
                          <a:srgbClr val="92D050"/>
                        </a:gs>
                        <a:gs pos="58000">
                          <a:srgbClr val="92D050"/>
                        </a:gs>
                        <a:gs pos="77000">
                          <a:srgbClr val="FFC000"/>
                        </a:gs>
                        <a:gs pos="100000">
                          <a:srgbClr val="FFFF00"/>
                        </a:gs>
                      </a:gsLst>
                      <a:lin ang="5400000" scaled="1"/>
                    </a:gradFill>
                  </a:tcPr>
                </a:tc>
              </a:tr>
              <a:tr h="81115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gradFill>
                      <a:gsLst>
                        <a:gs pos="5000">
                          <a:srgbClr val="92D050"/>
                        </a:gs>
                        <a:gs pos="58000">
                          <a:srgbClr val="92D050"/>
                        </a:gs>
                        <a:gs pos="77000">
                          <a:srgbClr val="FFC000"/>
                        </a:gs>
                        <a:gs pos="100000">
                          <a:srgbClr val="FFFF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gradFill>
                      <a:gsLst>
                        <a:gs pos="5000">
                          <a:srgbClr val="92D050"/>
                        </a:gs>
                        <a:gs pos="58000">
                          <a:srgbClr val="92D050"/>
                        </a:gs>
                        <a:gs pos="77000">
                          <a:srgbClr val="FFC000"/>
                        </a:gs>
                        <a:gs pos="100000">
                          <a:srgbClr val="FFFF00"/>
                        </a:gs>
                      </a:gsLst>
                      <a:lin ang="5400000" scaled="1"/>
                    </a:gradFill>
                  </a:tcPr>
                </a:tc>
              </a:tr>
              <a:tr h="81115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gradFill>
                      <a:gsLst>
                        <a:gs pos="5000">
                          <a:srgbClr val="92D050"/>
                        </a:gs>
                        <a:gs pos="58000">
                          <a:srgbClr val="92D050"/>
                        </a:gs>
                        <a:gs pos="77000">
                          <a:srgbClr val="FFC000"/>
                        </a:gs>
                        <a:gs pos="100000">
                          <a:srgbClr val="FFFF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FF0000"/>
                        </a:solidFill>
                      </a:endParaRPr>
                    </a:p>
                  </a:txBody>
                  <a:tcPr>
                    <a:gradFill>
                      <a:gsLst>
                        <a:gs pos="5000">
                          <a:srgbClr val="92D050"/>
                        </a:gs>
                        <a:gs pos="58000">
                          <a:srgbClr val="92D050"/>
                        </a:gs>
                        <a:gs pos="77000">
                          <a:srgbClr val="FFC000"/>
                        </a:gs>
                        <a:gs pos="100000">
                          <a:srgbClr val="FFFF00"/>
                        </a:gs>
                      </a:gsLst>
                      <a:lin ang="5400000" scaled="1"/>
                    </a:gradFill>
                  </a:tcPr>
                </a:tc>
              </a:tr>
              <a:tr h="81115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>
                      <a:gsLst>
                        <a:gs pos="5000">
                          <a:srgbClr val="92D050"/>
                        </a:gs>
                        <a:gs pos="58000">
                          <a:srgbClr val="92D050"/>
                        </a:gs>
                        <a:gs pos="77000">
                          <a:srgbClr val="FFC000"/>
                        </a:gs>
                        <a:gs pos="100000">
                          <a:srgbClr val="FFFF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gradFill>
                      <a:gsLst>
                        <a:gs pos="5000">
                          <a:srgbClr val="92D050"/>
                        </a:gs>
                        <a:gs pos="58000">
                          <a:srgbClr val="92D050"/>
                        </a:gs>
                        <a:gs pos="77000">
                          <a:srgbClr val="FFC000"/>
                        </a:gs>
                        <a:gs pos="100000">
                          <a:srgbClr val="FFFF00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96804" y="1531734"/>
            <a:ext cx="10645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b="1" dirty="0" smtClean="0">
                <a:ln>
                  <a:solidFill>
                    <a:schemeClr val="tx1"/>
                  </a:solidFill>
                </a:ln>
                <a:blipFill>
                  <a:blip r:embed="rId3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ঞ</a:t>
            </a:r>
            <a:endParaRPr lang="en-US" sz="8800" b="1" dirty="0">
              <a:ln>
                <a:solidFill>
                  <a:schemeClr val="tx1"/>
                </a:solidFill>
              </a:ln>
              <a:blipFill>
                <a:blip r:embed="rId3"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1326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250"/>
            </a:avLst>
          </a:prstGeom>
          <a:gradFill>
            <a:gsLst>
              <a:gs pos="5000">
                <a:srgbClr val="FFFF00"/>
              </a:gs>
              <a:gs pos="37000">
                <a:srgbClr val="FFFF00"/>
              </a:gs>
              <a:gs pos="67000">
                <a:srgbClr val="00B0F0"/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0105" y="504987"/>
            <a:ext cx="6216678" cy="156966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9600" b="1" dirty="0">
              <a:ln w="10541" cmpd="sng">
                <a:solidFill>
                  <a:srgbClr val="00206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1819" y="2413337"/>
            <a:ext cx="10222173" cy="1015663"/>
          </a:xfrm>
          <a:prstGeom prst="rect">
            <a:avLst/>
          </a:prstGeom>
          <a:solidFill>
            <a:srgbClr val="00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60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ঞ</a:t>
            </a:r>
            <a:r>
              <a:rPr lang="en-US" sz="60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বর্ণটি</a:t>
            </a:r>
            <a:r>
              <a:rPr lang="en-US" sz="60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60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60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60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60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600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09795" y="3767690"/>
            <a:ext cx="5972409" cy="221599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3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13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ঞ</a:t>
            </a:r>
            <a:endParaRPr lang="en-US" sz="13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839" y="504987"/>
            <a:ext cx="1742418" cy="1211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375149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77" y="445477"/>
            <a:ext cx="11324492" cy="5978769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250"/>
            </a:avLst>
          </a:prstGeom>
          <a:gradFill>
            <a:gsLst>
              <a:gs pos="5000">
                <a:srgbClr val="FFFF00"/>
              </a:gs>
              <a:gs pos="37000">
                <a:srgbClr val="FFFF00"/>
              </a:gs>
              <a:gs pos="67000">
                <a:srgbClr val="00B0F0"/>
              </a:gs>
              <a:gs pos="100000">
                <a:srgbClr val="C0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971366" y="1858496"/>
            <a:ext cx="9958387" cy="2303060"/>
          </a:xfrm>
          <a:prstGeom prst="ellipse">
            <a:avLst/>
          </a:prstGeom>
          <a:solidFill>
            <a:srgbClr val="7030A0"/>
          </a:solidFill>
          <a:effectLst>
            <a:glow rad="228600">
              <a:schemeClr val="accent5">
                <a:satMod val="175000"/>
                <a:alpha val="40000"/>
              </a:schemeClr>
            </a:glow>
            <a:reflection blurRad="6350" stA="50000" endA="300" endPos="55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err="1" smtClean="0">
                <a:solidFill>
                  <a:srgbClr val="FFFF00"/>
                </a:solidFill>
                <a:latin typeface="Franklin Gothic Demi" panose="020B0703020102020204" pitchFamily="34" charset="0"/>
                <a:cs typeface="NikoshBAN" panose="02000000000000000000" pitchFamily="2" charset="0"/>
              </a:rPr>
              <a:t>ধন্যবাদ</a:t>
            </a:r>
            <a:r>
              <a:rPr lang="bn-IN" sz="9600" b="1" dirty="0" smtClean="0">
                <a:solidFill>
                  <a:srgbClr val="FFFF00"/>
                </a:solidFill>
                <a:latin typeface="Franklin Gothic Demi" panose="020B0703020102020204" pitchFamily="34" charset="0"/>
                <a:cs typeface="NikoshBAN" panose="02000000000000000000" pitchFamily="2" charset="0"/>
              </a:rPr>
              <a:t> সবাইকে</a:t>
            </a:r>
            <a:endParaRPr lang="en-US" sz="9600" b="1" dirty="0">
              <a:solidFill>
                <a:srgbClr val="FFFF00"/>
              </a:solidFill>
              <a:latin typeface="Franklin Gothic Demi" panose="020B0703020102020204" pitchFamily="34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3327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005"/>
            </a:avLst>
          </a:prstGeom>
          <a:pattFill prst="pct80">
            <a:fgClr>
              <a:srgbClr val="C00000"/>
            </a:fgClr>
            <a:bgClr>
              <a:srgbClr val="00B050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587" y="2117574"/>
            <a:ext cx="2576825" cy="44935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Frame 3"/>
          <p:cNvSpPr/>
          <p:nvPr/>
        </p:nvSpPr>
        <p:spPr>
          <a:xfrm>
            <a:off x="-31348" y="0"/>
            <a:ext cx="12192000" cy="6858000"/>
          </a:xfrm>
          <a:prstGeom prst="frame">
            <a:avLst>
              <a:gd name="adj1" fmla="val 6250"/>
            </a:avLst>
          </a:prstGeom>
          <a:gradFill>
            <a:gsLst>
              <a:gs pos="5000">
                <a:srgbClr val="FFFF00"/>
              </a:gs>
              <a:gs pos="37000">
                <a:srgbClr val="FFFF00"/>
              </a:gs>
              <a:gs pos="67000">
                <a:srgbClr val="00B0F0"/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0DD5126-C65F-4FC4-940F-2CBF94D29DD6}"/>
              </a:ext>
            </a:extLst>
          </p:cNvPr>
          <p:cNvSpPr txBox="1"/>
          <p:nvPr/>
        </p:nvSpPr>
        <p:spPr>
          <a:xfrm>
            <a:off x="2883042" y="613119"/>
            <a:ext cx="6363220" cy="144655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8800" b="1" dirty="0" smtClean="0">
                <a:ln w="11430"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46581" y="2763635"/>
            <a:ext cx="4599361" cy="3046988"/>
          </a:xfrm>
          <a:prstGeom prst="rect">
            <a:avLst/>
          </a:prstGeom>
          <a:gradFill>
            <a:gsLst>
              <a:gs pos="8000">
                <a:srgbClr val="FFFF00"/>
              </a:gs>
              <a:gs pos="32000">
                <a:srgbClr val="92D050"/>
              </a:gs>
              <a:gs pos="77000">
                <a:srgbClr val="00B0F0"/>
              </a:gs>
              <a:gs pos="100000">
                <a:srgbClr val="002060"/>
              </a:gs>
            </a:gsLst>
            <a:lin ang="5400000" scaled="1"/>
          </a:gradFill>
          <a:ln w="76200"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সত্যজিৎ গোস্বামী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বেতরী সপ্রাবি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সদর,মৌলভীবাজার।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839" y="504987"/>
            <a:ext cx="1742418" cy="1211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75" y="2215734"/>
            <a:ext cx="2999521" cy="3679280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644259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250"/>
            </a:avLst>
          </a:prstGeom>
          <a:gradFill>
            <a:gsLst>
              <a:gs pos="5000">
                <a:srgbClr val="FFFF00"/>
              </a:gs>
              <a:gs pos="37000">
                <a:srgbClr val="FFFF00"/>
              </a:gs>
              <a:gs pos="67000">
                <a:srgbClr val="00B0F0"/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Snip Diagonal Corner Rectangle 3"/>
          <p:cNvSpPr/>
          <p:nvPr/>
        </p:nvSpPr>
        <p:spPr>
          <a:xfrm>
            <a:off x="4188170" y="567729"/>
            <a:ext cx="3815660" cy="1081407"/>
          </a:xfrm>
          <a:prstGeom prst="snip2DiagRect">
            <a:avLst/>
          </a:prstGeom>
          <a:gradFill>
            <a:gsLst>
              <a:gs pos="6000">
                <a:srgbClr val="C00000"/>
              </a:gs>
              <a:gs pos="49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IN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2311224"/>
            <a:ext cx="4808113" cy="45145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endParaRPr lang="en-US" sz="4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en-US" sz="4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শিখি</a:t>
            </a:r>
            <a:endParaRPr lang="en-US" sz="4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ঞ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৪০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839" y="504987"/>
            <a:ext cx="1742418" cy="1211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091" y="1818488"/>
            <a:ext cx="3538855" cy="441491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8" name="Frame 7"/>
          <p:cNvSpPr/>
          <p:nvPr/>
        </p:nvSpPr>
        <p:spPr>
          <a:xfrm>
            <a:off x="585977" y="2068455"/>
            <a:ext cx="5691994" cy="4164943"/>
          </a:xfrm>
          <a:prstGeom prst="frame">
            <a:avLst>
              <a:gd name="adj1" fmla="val 2384"/>
            </a:avLst>
          </a:prstGeom>
          <a:gradFill>
            <a:gsLst>
              <a:gs pos="6000">
                <a:srgbClr val="C00000"/>
              </a:gs>
              <a:gs pos="49000">
                <a:schemeClr val="accent1">
                  <a:lumMod val="45000"/>
                  <a:lumOff val="55000"/>
                </a:schemeClr>
              </a:gs>
              <a:gs pos="64000">
                <a:schemeClr val="accent1">
                  <a:lumMod val="45000"/>
                  <a:lumOff val="55000"/>
                </a:schemeClr>
              </a:gs>
              <a:gs pos="86000">
                <a:srgbClr val="C0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1844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41035" y="-1208802"/>
            <a:ext cx="4109929" cy="10590661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250"/>
            </a:avLst>
          </a:prstGeom>
          <a:gradFill>
            <a:gsLst>
              <a:gs pos="5000">
                <a:srgbClr val="FFFF00"/>
              </a:gs>
              <a:gs pos="37000">
                <a:srgbClr val="FFFF00"/>
              </a:gs>
              <a:gs pos="67000">
                <a:srgbClr val="00B0F0"/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3976402"/>
              </p:ext>
            </p:extLst>
          </p:nvPr>
        </p:nvGraphicFramePr>
        <p:xfrm>
          <a:off x="3898478" y="3086100"/>
          <a:ext cx="400208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" name="Packager Shell Object" showAsIcon="1" r:id="rId4" imgW="4001400" imgH="685800" progId="Package">
                  <p:embed/>
                </p:oleObj>
              </mc:Choice>
              <mc:Fallback>
                <p:oleObj name="Packager Shell Object" showAsIcon="1" r:id="rId4" imgW="4001400" imgH="68580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8478" y="3086100"/>
                        <a:ext cx="4002088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61386" y="668950"/>
            <a:ext cx="88164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6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6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6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6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6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839" y="504987"/>
            <a:ext cx="1742418" cy="1211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5761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250"/>
            </a:avLst>
          </a:prstGeom>
          <a:gradFill>
            <a:gsLst>
              <a:gs pos="5000">
                <a:srgbClr val="FFFF00"/>
              </a:gs>
              <a:gs pos="37000">
                <a:srgbClr val="FFFF00"/>
              </a:gs>
              <a:gs pos="67000">
                <a:srgbClr val="00B0F0"/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8406" y="441983"/>
            <a:ext cx="11255188" cy="1200329"/>
          </a:xfrm>
          <a:prstGeom prst="rect">
            <a:avLst/>
          </a:prstGeom>
          <a:gradFill>
            <a:gsLst>
              <a:gs pos="0">
                <a:srgbClr val="C00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002060"/>
              </a:gs>
            </a:gsLst>
            <a:lin ang="5400000" scaled="1"/>
          </a:gradFill>
          <a:ln w="7620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7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7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7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মিলে</a:t>
            </a:r>
            <a:r>
              <a:rPr lang="en-US" sz="7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7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7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7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72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2310" y="333237"/>
            <a:ext cx="1742418" cy="1211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564" y="1887535"/>
            <a:ext cx="6058926" cy="39127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0711531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250"/>
            </a:avLst>
          </a:prstGeom>
          <a:gradFill>
            <a:gsLst>
              <a:gs pos="5000">
                <a:srgbClr val="FFFF00"/>
              </a:gs>
              <a:gs pos="37000">
                <a:srgbClr val="FFFF00"/>
              </a:gs>
              <a:gs pos="67000">
                <a:srgbClr val="00B0F0"/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0" y="2456524"/>
            <a:ext cx="3072384" cy="37702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762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IN" sz="239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ঞ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1365" y="464064"/>
            <a:ext cx="11209269" cy="1446550"/>
          </a:xfrm>
          <a:prstGeom prst="rect">
            <a:avLst/>
          </a:prstGeom>
          <a:gradFill>
            <a:gsLst>
              <a:gs pos="0">
                <a:srgbClr val="C00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002060"/>
              </a:gs>
            </a:gsLst>
            <a:lin ang="5400000" scaled="1"/>
          </a:gradFill>
          <a:ln w="7620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88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 </a:t>
            </a:r>
            <a:r>
              <a:rPr lang="en-US" sz="88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88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88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8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392" y="454261"/>
            <a:ext cx="1742418" cy="1211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557027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250"/>
            </a:avLst>
          </a:prstGeom>
          <a:gradFill>
            <a:gsLst>
              <a:gs pos="5000">
                <a:srgbClr val="FFFF00"/>
              </a:gs>
              <a:gs pos="37000">
                <a:srgbClr val="FFFF00"/>
              </a:gs>
              <a:gs pos="67000">
                <a:srgbClr val="00B0F0"/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3081" y="1789307"/>
            <a:ext cx="11768919" cy="40318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শোনাঃ</a:t>
            </a:r>
            <a:endParaRPr lang="en-US" sz="3200" b="1" dirty="0">
              <a:ln>
                <a:solidFill>
                  <a:schemeClr val="accent2">
                    <a:lumMod val="75000"/>
                  </a:schemeClr>
                </a:solidFill>
              </a:ln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১.১.১.  </a:t>
            </a:r>
            <a:r>
              <a:rPr lang="en-US" sz="32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শব্দে</a:t>
            </a:r>
            <a:r>
              <a:rPr lang="en-US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বর্ণমালার</a:t>
            </a:r>
            <a:r>
              <a:rPr lang="en-US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ধ্বনি</a:t>
            </a:r>
            <a:r>
              <a:rPr lang="en-US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শুনবে</a:t>
            </a:r>
            <a:r>
              <a:rPr lang="en-US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রাখবে</a:t>
            </a:r>
            <a:r>
              <a:rPr lang="en-US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বলাঃ</a:t>
            </a:r>
            <a:endParaRPr lang="en-US" sz="3200" b="1" dirty="0" smtClean="0">
              <a:ln>
                <a:solidFill>
                  <a:schemeClr val="accent2">
                    <a:lumMod val="75000"/>
                  </a:schemeClr>
                </a:solidFill>
              </a:ln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১.১.১.  </a:t>
            </a:r>
            <a:r>
              <a:rPr lang="en-US" sz="32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শব্দে</a:t>
            </a:r>
            <a:r>
              <a:rPr lang="en-US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বর্ণমালার</a:t>
            </a:r>
            <a:r>
              <a:rPr lang="en-US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ধ্বনি</a:t>
            </a:r>
            <a:r>
              <a:rPr lang="en-US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স্পস্ট</a:t>
            </a:r>
            <a:r>
              <a:rPr lang="en-US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শুদ্ধভাবে</a:t>
            </a:r>
            <a:r>
              <a:rPr lang="en-US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পড়াঃ</a:t>
            </a:r>
            <a:endParaRPr lang="en-US" sz="3200" b="1" dirty="0" smtClean="0">
              <a:ln>
                <a:solidFill>
                  <a:schemeClr val="accent2">
                    <a:lumMod val="75000"/>
                  </a:schemeClr>
                </a:solidFill>
              </a:ln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১.১.১. </a:t>
            </a:r>
            <a:r>
              <a:rPr lang="en-US" sz="32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বর্ণমালা</a:t>
            </a:r>
            <a:r>
              <a:rPr lang="en-US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স্পস্ট</a:t>
            </a:r>
            <a:r>
              <a:rPr lang="en-US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শুদ্ধভাবে</a:t>
            </a:r>
            <a:r>
              <a:rPr lang="en-US" sz="32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লেখাঃ</a:t>
            </a:r>
            <a:r>
              <a:rPr lang="en-US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১.১.১.  </a:t>
            </a:r>
            <a:r>
              <a:rPr lang="en-US" sz="32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শব্দে</a:t>
            </a:r>
            <a:r>
              <a:rPr lang="en-US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বর্ণমালা</a:t>
            </a:r>
            <a:r>
              <a:rPr lang="en-US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স্পষ্ট</a:t>
            </a:r>
            <a:r>
              <a:rPr lang="en-US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আকৃতিতে</a:t>
            </a:r>
            <a:r>
              <a:rPr lang="en-US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n>
                <a:solidFill>
                  <a:schemeClr val="accent2">
                    <a:lumMod val="75000"/>
                  </a:schemeClr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0193" y="504986"/>
            <a:ext cx="7520607" cy="14397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dirty="0" err="1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800" b="1" dirty="0">
              <a:ln w="1143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839" y="504987"/>
            <a:ext cx="1742418" cy="1211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1347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-211024" y="-464457"/>
            <a:ext cx="12896509" cy="7734008"/>
          </a:xfrm>
          <a:prstGeom prst="frame">
            <a:avLst>
              <a:gd name="adj1" fmla="val 6250"/>
            </a:avLst>
          </a:prstGeom>
          <a:gradFill>
            <a:gsLst>
              <a:gs pos="5000">
                <a:srgbClr val="FFFF00"/>
              </a:gs>
              <a:gs pos="37000">
                <a:srgbClr val="FFFF00"/>
              </a:gs>
              <a:gs pos="67000">
                <a:srgbClr val="00B0F0"/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85523" y="48905"/>
            <a:ext cx="9592956" cy="1245494"/>
          </a:xfrm>
          <a:prstGeom prst="roundRect">
            <a:avLst/>
          </a:prstGeom>
          <a:solidFill>
            <a:srgbClr val="002060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7200" b="1" dirty="0" err="1" smtClean="0">
                <a:ln w="5080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7200" b="1" dirty="0" smtClean="0">
                <a:ln w="5080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5080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7200" b="1" dirty="0" smtClean="0">
                <a:ln w="5080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5080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7200" b="1" dirty="0" smtClean="0">
                <a:ln w="5080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5080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7200" b="1" dirty="0" smtClean="0">
                <a:ln w="5080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5080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পাচ্ছি</a:t>
            </a:r>
            <a:r>
              <a:rPr lang="en-US" sz="7200" b="1" dirty="0" smtClean="0">
                <a:ln w="5080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7200" b="1" dirty="0">
              <a:ln w="50800"/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764910" y="5204759"/>
            <a:ext cx="5427090" cy="1329705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bn-IN" sz="6600" b="1" dirty="0" smtClean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</a:t>
            </a:r>
            <a:r>
              <a:rPr lang="bn-IN" sz="6600" b="1" dirty="0" smtClean="0">
                <a:ln w="5080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ঞা</a:t>
            </a:r>
            <a:endParaRPr lang="en-US" sz="6600" b="1" dirty="0">
              <a:ln w="5080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4556" y="3231776"/>
            <a:ext cx="1206020" cy="429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787756" y="2850776"/>
            <a:ext cx="1206020" cy="429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151764" y="5160839"/>
            <a:ext cx="4460321" cy="1323438"/>
            <a:chOff x="1271683" y="5487379"/>
            <a:chExt cx="3333664" cy="982801"/>
          </a:xfrm>
        </p:grpSpPr>
        <p:sp>
          <p:nvSpPr>
            <p:cNvPr id="12" name="TextBox 11"/>
            <p:cNvSpPr txBox="1"/>
            <p:nvPr/>
          </p:nvSpPr>
          <p:spPr>
            <a:xfrm>
              <a:off x="1271683" y="5487379"/>
              <a:ext cx="591770" cy="9828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8000" b="1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ঞা </a:t>
              </a:r>
              <a:endParaRPr lang="en-US" sz="8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139292" y="5597575"/>
              <a:ext cx="2466055" cy="571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ডাকে রোদে ঘেমে</a:t>
              </a:r>
              <a:endParaRPr lang="en-US" sz="4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6271425" y="5029096"/>
            <a:ext cx="1468276" cy="1329705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bn-IN" sz="11500" b="1" dirty="0" smtClean="0">
                <a:ln w="5080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ঞ</a:t>
            </a:r>
            <a:endParaRPr lang="en-US" sz="11500" b="1" dirty="0">
              <a:ln w="50800"/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147" y="-32913"/>
            <a:ext cx="2027036" cy="14091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Rounded Rectangle 17"/>
          <p:cNvSpPr/>
          <p:nvPr/>
        </p:nvSpPr>
        <p:spPr>
          <a:xfrm>
            <a:off x="328360" y="5212992"/>
            <a:ext cx="2005407" cy="1329705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bn-IN" sz="8000" b="1" dirty="0" smtClean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</a:t>
            </a:r>
            <a:endParaRPr lang="en-US" sz="8000" b="1" dirty="0">
              <a:ln w="5080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92" y="1965279"/>
            <a:ext cx="6336404" cy="27836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703" y="1938515"/>
            <a:ext cx="4105891" cy="28214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1873317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4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250"/>
            </a:avLst>
          </a:prstGeom>
          <a:gradFill>
            <a:gsLst>
              <a:gs pos="5000">
                <a:srgbClr val="FFFF00"/>
              </a:gs>
              <a:gs pos="37000">
                <a:srgbClr val="FFFF00"/>
              </a:gs>
              <a:gs pos="67000">
                <a:srgbClr val="00B0F0"/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25202" y="777922"/>
            <a:ext cx="4811718" cy="7725192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bn-IN" sz="49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endParaRPr lang="en-US" sz="49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20019" y="423120"/>
            <a:ext cx="5473521" cy="1015663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বলতো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839" y="504987"/>
            <a:ext cx="1742418" cy="1211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651974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176</Words>
  <Application>Microsoft Office PowerPoint</Application>
  <PresentationFormat>Widescreen</PresentationFormat>
  <Paragraphs>47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Franklin Gothic Demi</vt:lpstr>
      <vt:lpstr>NikoshBAN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56</cp:revision>
  <dcterms:created xsi:type="dcterms:W3CDTF">2021-08-01T08:15:01Z</dcterms:created>
  <dcterms:modified xsi:type="dcterms:W3CDTF">2021-08-02T02:11:48Z</dcterms:modified>
</cp:coreProperties>
</file>