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6" r:id="rId4"/>
    <p:sldId id="259" r:id="rId5"/>
    <p:sldId id="268" r:id="rId6"/>
    <p:sldId id="25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11B51-413A-4C40-890B-E6E719DCDBA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6EE28D-4EF5-449D-82DA-9874E0FD133F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ভেক্টরের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ধর্ম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ব্যাখ্যা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করতে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পারবে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।</a:t>
          </a:r>
        </a:p>
      </dgm:t>
    </dgm:pt>
    <dgm:pt modelId="{0224B2AB-9057-443B-A424-B9C98DD291C5}" type="parTrans" cxnId="{CFC48EAB-D84B-49C1-B1AA-BBE8489BC531}">
      <dgm:prSet/>
      <dgm:spPr/>
      <dgm:t>
        <a:bodyPr/>
        <a:lstStyle/>
        <a:p>
          <a:endParaRPr lang="en-US"/>
        </a:p>
      </dgm:t>
    </dgm:pt>
    <dgm:pt modelId="{515751C6-F1FB-4BA0-802E-D6488D840062}" type="sibTrans" cxnId="{CFC48EAB-D84B-49C1-B1AA-BBE8489BC531}">
      <dgm:prSet/>
      <dgm:spPr/>
      <dgm:t>
        <a:bodyPr/>
        <a:lstStyle/>
        <a:p>
          <a:endParaRPr lang="en-US"/>
        </a:p>
      </dgm:t>
    </dgm:pt>
    <dgm:pt modelId="{96780FA2-5E2B-4529-AA3C-123C95FFD545}">
      <dgm:prSet/>
      <dgm:spPr/>
      <dgm:t>
        <a:bodyPr/>
        <a:lstStyle/>
        <a:p>
          <a:r>
            <a:rPr lang="en-US" dirty="0" err="1">
              <a:solidFill>
                <a:srgbClr val="FF0000"/>
              </a:solidFill>
            </a:rPr>
            <a:t>বিভিন্ন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ভৌতরাশি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ভেক্টররূপে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প্রকাশ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করতে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পারবে</a:t>
          </a:r>
          <a:r>
            <a:rPr lang="en-US" dirty="0">
              <a:solidFill>
                <a:srgbClr val="FF0000"/>
              </a:solidFill>
            </a:rPr>
            <a:t>।</a:t>
          </a:r>
          <a:r>
            <a:rPr lang="en-US" dirty="0"/>
            <a:t>  </a:t>
          </a:r>
        </a:p>
      </dgm:t>
    </dgm:pt>
    <dgm:pt modelId="{5AAB3AC5-8783-482B-9325-451D266702D5}" type="parTrans" cxnId="{BB35DF2A-BFE6-489F-9445-E344D7AAAD39}">
      <dgm:prSet/>
      <dgm:spPr/>
      <dgm:t>
        <a:bodyPr/>
        <a:lstStyle/>
        <a:p>
          <a:endParaRPr lang="en-US"/>
        </a:p>
      </dgm:t>
    </dgm:pt>
    <dgm:pt modelId="{F7EFE509-2777-4106-871F-F2827396A23A}" type="sibTrans" cxnId="{BB35DF2A-BFE6-489F-9445-E344D7AAAD39}">
      <dgm:prSet/>
      <dgm:spPr/>
      <dgm:t>
        <a:bodyPr/>
        <a:lstStyle/>
        <a:p>
          <a:endParaRPr lang="en-US"/>
        </a:p>
      </dgm:t>
    </dgm:pt>
    <dgm:pt modelId="{26E4C38B-A4BC-4919-AFB2-D44B5146ED25}">
      <dgm:prSet/>
      <dgm:spPr/>
      <dgm:t>
        <a:bodyPr/>
        <a:lstStyle/>
        <a:p>
          <a:r>
            <a:rPr lang="en-US" dirty="0" err="1">
              <a:solidFill>
                <a:srgbClr val="00B050"/>
              </a:solidFill>
            </a:rPr>
            <a:t>কতিপয়</a:t>
          </a:r>
          <a:r>
            <a:rPr lang="en-US" dirty="0">
              <a:solidFill>
                <a:srgbClr val="00B050"/>
              </a:solidFill>
            </a:rPr>
            <a:t> </a:t>
          </a:r>
          <a:r>
            <a:rPr lang="en-US" dirty="0" err="1">
              <a:solidFill>
                <a:srgbClr val="00B050"/>
              </a:solidFill>
            </a:rPr>
            <a:t>বিশেষ</a:t>
          </a:r>
          <a:r>
            <a:rPr lang="en-US" dirty="0">
              <a:solidFill>
                <a:srgbClr val="00B050"/>
              </a:solidFill>
            </a:rPr>
            <a:t> </a:t>
          </a:r>
          <a:r>
            <a:rPr lang="en-US" dirty="0" err="1">
              <a:solidFill>
                <a:srgbClr val="00B050"/>
              </a:solidFill>
            </a:rPr>
            <a:t>ভেক্টর</a:t>
          </a:r>
          <a:r>
            <a:rPr lang="en-US" dirty="0">
              <a:solidFill>
                <a:srgbClr val="00B050"/>
              </a:solidFill>
            </a:rPr>
            <a:t>  </a:t>
          </a:r>
          <a:r>
            <a:rPr lang="en-US" dirty="0" err="1">
              <a:solidFill>
                <a:srgbClr val="00B050"/>
              </a:solidFill>
            </a:rPr>
            <a:t>ব্যাখ্যা</a:t>
          </a:r>
          <a:r>
            <a:rPr lang="en-US" dirty="0">
              <a:solidFill>
                <a:srgbClr val="00B050"/>
              </a:solidFill>
            </a:rPr>
            <a:t> </a:t>
          </a:r>
          <a:r>
            <a:rPr lang="en-US" dirty="0" err="1">
              <a:solidFill>
                <a:srgbClr val="00B050"/>
              </a:solidFill>
            </a:rPr>
            <a:t>করতে</a:t>
          </a:r>
          <a:r>
            <a:rPr lang="en-US" dirty="0">
              <a:solidFill>
                <a:srgbClr val="00B050"/>
              </a:solidFill>
            </a:rPr>
            <a:t> </a:t>
          </a:r>
          <a:r>
            <a:rPr lang="en-US" dirty="0" err="1">
              <a:solidFill>
                <a:srgbClr val="00B050"/>
              </a:solidFill>
            </a:rPr>
            <a:t>পারবে</a:t>
          </a:r>
          <a:r>
            <a:rPr lang="en-US" dirty="0">
              <a:solidFill>
                <a:srgbClr val="00B050"/>
              </a:solidFill>
            </a:rPr>
            <a:t>।</a:t>
          </a:r>
        </a:p>
      </dgm:t>
    </dgm:pt>
    <dgm:pt modelId="{90AD07AB-8CF9-4290-93DF-5749138C4898}" type="parTrans" cxnId="{21FBE996-38C5-458F-ACE9-231DC7D77826}">
      <dgm:prSet/>
      <dgm:spPr/>
      <dgm:t>
        <a:bodyPr/>
        <a:lstStyle/>
        <a:p>
          <a:endParaRPr lang="en-US"/>
        </a:p>
      </dgm:t>
    </dgm:pt>
    <dgm:pt modelId="{DE4EEEB7-0FCF-4F55-B062-51033B754DF8}" type="sibTrans" cxnId="{21FBE996-38C5-458F-ACE9-231DC7D77826}">
      <dgm:prSet/>
      <dgm:spPr/>
      <dgm:t>
        <a:bodyPr/>
        <a:lstStyle/>
        <a:p>
          <a:endParaRPr lang="en-US"/>
        </a:p>
      </dgm:t>
    </dgm:pt>
    <dgm:pt modelId="{AF7B7017-A8B9-4476-8528-6311A30EE132}" type="pres">
      <dgm:prSet presAssocID="{9BE11B51-413A-4C40-890B-E6E719DCDBA4}" presName="linearFlow" presStyleCnt="0">
        <dgm:presLayoutVars>
          <dgm:dir/>
          <dgm:resizeHandles val="exact"/>
        </dgm:presLayoutVars>
      </dgm:prSet>
      <dgm:spPr/>
    </dgm:pt>
    <dgm:pt modelId="{CD9C9970-4B07-407C-AD7F-462EABF108FF}" type="pres">
      <dgm:prSet presAssocID="{2B6EE28D-4EF5-449D-82DA-9874E0FD133F}" presName="composite" presStyleCnt="0"/>
      <dgm:spPr/>
    </dgm:pt>
    <dgm:pt modelId="{D051EB9C-FDCC-4A06-A482-16DEA59FF7F2}" type="pres">
      <dgm:prSet presAssocID="{2B6EE28D-4EF5-449D-82DA-9874E0FD133F}" presName="imgShp" presStyleLbl="fgImgPlace1" presStyleIdx="0" presStyleCnt="3" custScaleX="72134" custLinFactNeighborX="-84193" custLinFactNeighborY="-12733"/>
      <dgm:spPr/>
    </dgm:pt>
    <dgm:pt modelId="{BC762F6E-71BA-499B-9308-73CE6A89CC4C}" type="pres">
      <dgm:prSet presAssocID="{2B6EE28D-4EF5-449D-82DA-9874E0FD133F}" presName="txShp" presStyleLbl="node1" presStyleIdx="0" presStyleCnt="3" custScaleX="150376">
        <dgm:presLayoutVars>
          <dgm:bulletEnabled val="1"/>
        </dgm:presLayoutVars>
      </dgm:prSet>
      <dgm:spPr/>
    </dgm:pt>
    <dgm:pt modelId="{37DB3652-4F7C-47BF-9D17-22AA25A4C755}" type="pres">
      <dgm:prSet presAssocID="{515751C6-F1FB-4BA0-802E-D6488D840062}" presName="spacing" presStyleCnt="0"/>
      <dgm:spPr/>
    </dgm:pt>
    <dgm:pt modelId="{DDC618E8-EBDB-4713-B438-874D9A215051}" type="pres">
      <dgm:prSet presAssocID="{96780FA2-5E2B-4529-AA3C-123C95FFD545}" presName="composite" presStyleCnt="0"/>
      <dgm:spPr/>
    </dgm:pt>
    <dgm:pt modelId="{F78F43D5-8D5B-4A12-AA74-D9F2802EFFBF}" type="pres">
      <dgm:prSet presAssocID="{96780FA2-5E2B-4529-AA3C-123C95FFD545}" presName="imgShp" presStyleLbl="fgImgPlace1" presStyleIdx="1" presStyleCnt="3" custScaleX="74732" custLinFactNeighborX="-87426" custLinFactNeighborY="2623"/>
      <dgm:spPr/>
    </dgm:pt>
    <dgm:pt modelId="{09B2EE2E-E19B-4487-89C5-8BE1EC5D73E8}" type="pres">
      <dgm:prSet presAssocID="{96780FA2-5E2B-4529-AA3C-123C95FFD545}" presName="txShp" presStyleLbl="node1" presStyleIdx="1" presStyleCnt="3" custScaleX="150376">
        <dgm:presLayoutVars>
          <dgm:bulletEnabled val="1"/>
        </dgm:presLayoutVars>
      </dgm:prSet>
      <dgm:spPr/>
    </dgm:pt>
    <dgm:pt modelId="{3892A196-48C9-4ABA-BDE5-45430C88D31D}" type="pres">
      <dgm:prSet presAssocID="{F7EFE509-2777-4106-871F-F2827396A23A}" presName="spacing" presStyleCnt="0"/>
      <dgm:spPr/>
    </dgm:pt>
    <dgm:pt modelId="{0DC863B7-7D85-4007-977A-97C9870595CD}" type="pres">
      <dgm:prSet presAssocID="{26E4C38B-A4BC-4919-AFB2-D44B5146ED25}" presName="composite" presStyleCnt="0"/>
      <dgm:spPr/>
    </dgm:pt>
    <dgm:pt modelId="{EB9030F6-ED7D-410F-90B0-554FBD023B1E}" type="pres">
      <dgm:prSet presAssocID="{26E4C38B-A4BC-4919-AFB2-D44B5146ED25}" presName="imgShp" presStyleLbl="fgImgPlace1" presStyleIdx="2" presStyleCnt="3" custScaleX="78303" custLinFactNeighborX="-78252" custLinFactNeighborY="-889"/>
      <dgm:spPr/>
    </dgm:pt>
    <dgm:pt modelId="{87E6F9EC-4C82-4D2F-9027-0B9F2E81B25E}" type="pres">
      <dgm:prSet presAssocID="{26E4C38B-A4BC-4919-AFB2-D44B5146ED25}" presName="txShp" presStyleLbl="node1" presStyleIdx="2" presStyleCnt="3" custScaleX="150376" custLinFactNeighborX="29791" custLinFactNeighborY="5428">
        <dgm:presLayoutVars>
          <dgm:bulletEnabled val="1"/>
        </dgm:presLayoutVars>
      </dgm:prSet>
      <dgm:spPr/>
    </dgm:pt>
  </dgm:ptLst>
  <dgm:cxnLst>
    <dgm:cxn modelId="{A9756D23-53AF-43B4-9A5D-0AC026AE6D10}" type="presOf" srcId="{9BE11B51-413A-4C40-890B-E6E719DCDBA4}" destId="{AF7B7017-A8B9-4476-8528-6311A30EE132}" srcOrd="0" destOrd="0" presId="urn:microsoft.com/office/officeart/2005/8/layout/vList3"/>
    <dgm:cxn modelId="{8736142A-A660-4D1A-93DC-4BB82CD6900E}" type="presOf" srcId="{26E4C38B-A4BC-4919-AFB2-D44B5146ED25}" destId="{87E6F9EC-4C82-4D2F-9027-0B9F2E81B25E}" srcOrd="0" destOrd="0" presId="urn:microsoft.com/office/officeart/2005/8/layout/vList3"/>
    <dgm:cxn modelId="{BB35DF2A-BFE6-489F-9445-E344D7AAAD39}" srcId="{9BE11B51-413A-4C40-890B-E6E719DCDBA4}" destId="{96780FA2-5E2B-4529-AA3C-123C95FFD545}" srcOrd="1" destOrd="0" parTransId="{5AAB3AC5-8783-482B-9325-451D266702D5}" sibTransId="{F7EFE509-2777-4106-871F-F2827396A23A}"/>
    <dgm:cxn modelId="{5457B796-CE14-41FF-9080-EDD64EB0A341}" type="presOf" srcId="{96780FA2-5E2B-4529-AA3C-123C95FFD545}" destId="{09B2EE2E-E19B-4487-89C5-8BE1EC5D73E8}" srcOrd="0" destOrd="0" presId="urn:microsoft.com/office/officeart/2005/8/layout/vList3"/>
    <dgm:cxn modelId="{21FBE996-38C5-458F-ACE9-231DC7D77826}" srcId="{9BE11B51-413A-4C40-890B-E6E719DCDBA4}" destId="{26E4C38B-A4BC-4919-AFB2-D44B5146ED25}" srcOrd="2" destOrd="0" parTransId="{90AD07AB-8CF9-4290-93DF-5749138C4898}" sibTransId="{DE4EEEB7-0FCF-4F55-B062-51033B754DF8}"/>
    <dgm:cxn modelId="{CFC48EAB-D84B-49C1-B1AA-BBE8489BC531}" srcId="{9BE11B51-413A-4C40-890B-E6E719DCDBA4}" destId="{2B6EE28D-4EF5-449D-82DA-9874E0FD133F}" srcOrd="0" destOrd="0" parTransId="{0224B2AB-9057-443B-A424-B9C98DD291C5}" sibTransId="{515751C6-F1FB-4BA0-802E-D6488D840062}"/>
    <dgm:cxn modelId="{8EDE13DF-8232-4F5A-BC6E-C1394E59AE3F}" type="presOf" srcId="{2B6EE28D-4EF5-449D-82DA-9874E0FD133F}" destId="{BC762F6E-71BA-499B-9308-73CE6A89CC4C}" srcOrd="0" destOrd="0" presId="urn:microsoft.com/office/officeart/2005/8/layout/vList3"/>
    <dgm:cxn modelId="{EE8AF0F6-A383-49DA-9ECD-D3CBFFE420E7}" type="presParOf" srcId="{AF7B7017-A8B9-4476-8528-6311A30EE132}" destId="{CD9C9970-4B07-407C-AD7F-462EABF108FF}" srcOrd="0" destOrd="0" presId="urn:microsoft.com/office/officeart/2005/8/layout/vList3"/>
    <dgm:cxn modelId="{E4143591-7551-439A-B0D0-102FF44C6E82}" type="presParOf" srcId="{CD9C9970-4B07-407C-AD7F-462EABF108FF}" destId="{D051EB9C-FDCC-4A06-A482-16DEA59FF7F2}" srcOrd="0" destOrd="0" presId="urn:microsoft.com/office/officeart/2005/8/layout/vList3"/>
    <dgm:cxn modelId="{D6E915EA-8210-4846-B190-998722226B4A}" type="presParOf" srcId="{CD9C9970-4B07-407C-AD7F-462EABF108FF}" destId="{BC762F6E-71BA-499B-9308-73CE6A89CC4C}" srcOrd="1" destOrd="0" presId="urn:microsoft.com/office/officeart/2005/8/layout/vList3"/>
    <dgm:cxn modelId="{08AB27EC-CDD8-488B-86F6-B93505E93B30}" type="presParOf" srcId="{AF7B7017-A8B9-4476-8528-6311A30EE132}" destId="{37DB3652-4F7C-47BF-9D17-22AA25A4C755}" srcOrd="1" destOrd="0" presId="urn:microsoft.com/office/officeart/2005/8/layout/vList3"/>
    <dgm:cxn modelId="{176319AF-D7E9-4EB6-A109-879427EA541F}" type="presParOf" srcId="{AF7B7017-A8B9-4476-8528-6311A30EE132}" destId="{DDC618E8-EBDB-4713-B438-874D9A215051}" srcOrd="2" destOrd="0" presId="urn:microsoft.com/office/officeart/2005/8/layout/vList3"/>
    <dgm:cxn modelId="{92995646-FD40-4FCD-9FE1-53541DD7C469}" type="presParOf" srcId="{DDC618E8-EBDB-4713-B438-874D9A215051}" destId="{F78F43D5-8D5B-4A12-AA74-D9F2802EFFBF}" srcOrd="0" destOrd="0" presId="urn:microsoft.com/office/officeart/2005/8/layout/vList3"/>
    <dgm:cxn modelId="{67222F05-E0E6-4179-8AF8-5EACE2BBEE7A}" type="presParOf" srcId="{DDC618E8-EBDB-4713-B438-874D9A215051}" destId="{09B2EE2E-E19B-4487-89C5-8BE1EC5D73E8}" srcOrd="1" destOrd="0" presId="urn:microsoft.com/office/officeart/2005/8/layout/vList3"/>
    <dgm:cxn modelId="{C536C6AD-D757-438F-9334-CEE5C1E60E9F}" type="presParOf" srcId="{AF7B7017-A8B9-4476-8528-6311A30EE132}" destId="{3892A196-48C9-4ABA-BDE5-45430C88D31D}" srcOrd="3" destOrd="0" presId="urn:microsoft.com/office/officeart/2005/8/layout/vList3"/>
    <dgm:cxn modelId="{91C7356F-86A0-4D96-BB63-07247AF4791C}" type="presParOf" srcId="{AF7B7017-A8B9-4476-8528-6311A30EE132}" destId="{0DC863B7-7D85-4007-977A-97C9870595CD}" srcOrd="4" destOrd="0" presId="urn:microsoft.com/office/officeart/2005/8/layout/vList3"/>
    <dgm:cxn modelId="{533F9AFA-FBE0-4E01-B75B-4ED49E08BC45}" type="presParOf" srcId="{0DC863B7-7D85-4007-977A-97C9870595CD}" destId="{EB9030F6-ED7D-410F-90B0-554FBD023B1E}" srcOrd="0" destOrd="0" presId="urn:microsoft.com/office/officeart/2005/8/layout/vList3"/>
    <dgm:cxn modelId="{F35C4695-D991-4D6D-9E72-BB48DB889C55}" type="presParOf" srcId="{0DC863B7-7D85-4007-977A-97C9870595CD}" destId="{87E6F9EC-4C82-4D2F-9027-0B9F2E81B2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2F6E-71BA-499B-9308-73CE6A89CC4C}">
      <dsp:nvSpPr>
        <dsp:cNvPr id="0" name=""/>
        <dsp:cNvSpPr/>
      </dsp:nvSpPr>
      <dsp:spPr>
        <a:xfrm rot="10800000">
          <a:off x="-1" y="2204"/>
          <a:ext cx="8077203" cy="1206275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ভেক্টরের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31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ধর্ম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31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ব্যাখ্যা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31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করতে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31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পারবে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।</a:t>
          </a:r>
        </a:p>
      </dsp:txBody>
      <dsp:txXfrm rot="10800000">
        <a:off x="301568" y="2204"/>
        <a:ext cx="7775634" cy="1206275"/>
      </dsp:txXfrm>
    </dsp:sp>
    <dsp:sp modelId="{D051EB9C-FDCC-4A06-A482-16DEA59FF7F2}">
      <dsp:nvSpPr>
        <dsp:cNvPr id="0" name=""/>
        <dsp:cNvSpPr/>
      </dsp:nvSpPr>
      <dsp:spPr>
        <a:xfrm>
          <a:off x="0" y="0"/>
          <a:ext cx="870134" cy="120627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2EE2E-E19B-4487-89C5-8BE1EC5D73E8}">
      <dsp:nvSpPr>
        <dsp:cNvPr id="0" name=""/>
        <dsp:cNvSpPr/>
      </dsp:nvSpPr>
      <dsp:spPr>
        <a:xfrm rot="10800000">
          <a:off x="-1" y="1568562"/>
          <a:ext cx="8077203" cy="1206275"/>
        </a:xfrm>
        <a:prstGeom prst="homePlate">
          <a:avLst/>
        </a:prstGeom>
        <a:solidFill>
          <a:schemeClr val="accent5">
            <a:hueOff val="8989066"/>
            <a:satOff val="-3610"/>
            <a:lumOff val="-119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solidFill>
                <a:srgbClr val="FF0000"/>
              </a:solidFill>
            </a:rPr>
            <a:t>বিভিন্ন</a:t>
          </a:r>
          <a:r>
            <a:rPr lang="en-US" sz="3100" kern="1200" dirty="0">
              <a:solidFill>
                <a:srgbClr val="FF0000"/>
              </a:solidFill>
            </a:rPr>
            <a:t> </a:t>
          </a:r>
          <a:r>
            <a:rPr lang="en-US" sz="3100" kern="1200" dirty="0" err="1">
              <a:solidFill>
                <a:srgbClr val="FF0000"/>
              </a:solidFill>
            </a:rPr>
            <a:t>ভৌতরাশি</a:t>
          </a:r>
          <a:r>
            <a:rPr lang="en-US" sz="3100" kern="1200" dirty="0">
              <a:solidFill>
                <a:srgbClr val="FF0000"/>
              </a:solidFill>
            </a:rPr>
            <a:t> </a:t>
          </a:r>
          <a:r>
            <a:rPr lang="en-US" sz="3100" kern="1200" dirty="0" err="1">
              <a:solidFill>
                <a:srgbClr val="FF0000"/>
              </a:solidFill>
            </a:rPr>
            <a:t>ভেক্টররূপে</a:t>
          </a:r>
          <a:r>
            <a:rPr lang="en-US" sz="3100" kern="1200" dirty="0">
              <a:solidFill>
                <a:srgbClr val="FF0000"/>
              </a:solidFill>
            </a:rPr>
            <a:t> </a:t>
          </a:r>
          <a:r>
            <a:rPr lang="en-US" sz="3100" kern="1200" dirty="0" err="1">
              <a:solidFill>
                <a:srgbClr val="FF0000"/>
              </a:solidFill>
            </a:rPr>
            <a:t>প্রকাশ</a:t>
          </a:r>
          <a:r>
            <a:rPr lang="en-US" sz="3100" kern="1200" dirty="0">
              <a:solidFill>
                <a:srgbClr val="FF0000"/>
              </a:solidFill>
            </a:rPr>
            <a:t> </a:t>
          </a:r>
          <a:r>
            <a:rPr lang="en-US" sz="3100" kern="1200" dirty="0" err="1">
              <a:solidFill>
                <a:srgbClr val="FF0000"/>
              </a:solidFill>
            </a:rPr>
            <a:t>করতে</a:t>
          </a:r>
          <a:r>
            <a:rPr lang="en-US" sz="3100" kern="1200" dirty="0">
              <a:solidFill>
                <a:srgbClr val="FF0000"/>
              </a:solidFill>
            </a:rPr>
            <a:t> </a:t>
          </a:r>
          <a:r>
            <a:rPr lang="en-US" sz="3100" kern="1200" dirty="0" err="1">
              <a:solidFill>
                <a:srgbClr val="FF0000"/>
              </a:solidFill>
            </a:rPr>
            <a:t>পারবে</a:t>
          </a:r>
          <a:r>
            <a:rPr lang="en-US" sz="3100" kern="1200" dirty="0">
              <a:solidFill>
                <a:srgbClr val="FF0000"/>
              </a:solidFill>
            </a:rPr>
            <a:t>।</a:t>
          </a:r>
          <a:r>
            <a:rPr lang="en-US" sz="3100" kern="1200" dirty="0"/>
            <a:t>  </a:t>
          </a:r>
        </a:p>
      </dsp:txBody>
      <dsp:txXfrm rot="10800000">
        <a:off x="301568" y="1568562"/>
        <a:ext cx="7775634" cy="1206275"/>
      </dsp:txXfrm>
    </dsp:sp>
    <dsp:sp modelId="{F78F43D5-8D5B-4A12-AA74-D9F2802EFFBF}">
      <dsp:nvSpPr>
        <dsp:cNvPr id="0" name=""/>
        <dsp:cNvSpPr/>
      </dsp:nvSpPr>
      <dsp:spPr>
        <a:xfrm>
          <a:off x="0" y="1600202"/>
          <a:ext cx="901473" cy="1206275"/>
        </a:xfrm>
        <a:prstGeom prst="ellipse">
          <a:avLst/>
        </a:prstGeom>
        <a:solidFill>
          <a:schemeClr val="accent5">
            <a:tint val="50000"/>
            <a:hueOff val="9272574"/>
            <a:satOff val="-14290"/>
            <a:lumOff val="-328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6F9EC-4C82-4D2F-9027-0B9F2E81B25E}">
      <dsp:nvSpPr>
        <dsp:cNvPr id="0" name=""/>
        <dsp:cNvSpPr/>
      </dsp:nvSpPr>
      <dsp:spPr>
        <a:xfrm rot="10800000">
          <a:off x="-1" y="3137124"/>
          <a:ext cx="8077203" cy="1206275"/>
        </a:xfrm>
        <a:prstGeom prst="homePlate">
          <a:avLst/>
        </a:prstGeom>
        <a:solidFill>
          <a:schemeClr val="accent5">
            <a:hueOff val="17978132"/>
            <a:satOff val="-7219"/>
            <a:lumOff val="-239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18110" rIns="220472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solidFill>
                <a:srgbClr val="00B050"/>
              </a:solidFill>
            </a:rPr>
            <a:t>কতিপয়</a:t>
          </a:r>
          <a:r>
            <a:rPr lang="en-US" sz="3100" kern="1200" dirty="0">
              <a:solidFill>
                <a:srgbClr val="00B050"/>
              </a:solidFill>
            </a:rPr>
            <a:t> </a:t>
          </a:r>
          <a:r>
            <a:rPr lang="en-US" sz="3100" kern="1200" dirty="0" err="1">
              <a:solidFill>
                <a:srgbClr val="00B050"/>
              </a:solidFill>
            </a:rPr>
            <a:t>বিশেষ</a:t>
          </a:r>
          <a:r>
            <a:rPr lang="en-US" sz="3100" kern="1200" dirty="0">
              <a:solidFill>
                <a:srgbClr val="00B050"/>
              </a:solidFill>
            </a:rPr>
            <a:t> </a:t>
          </a:r>
          <a:r>
            <a:rPr lang="en-US" sz="3100" kern="1200" dirty="0" err="1">
              <a:solidFill>
                <a:srgbClr val="00B050"/>
              </a:solidFill>
            </a:rPr>
            <a:t>ভেক্টর</a:t>
          </a:r>
          <a:r>
            <a:rPr lang="en-US" sz="3100" kern="1200" dirty="0">
              <a:solidFill>
                <a:srgbClr val="00B050"/>
              </a:solidFill>
            </a:rPr>
            <a:t>  </a:t>
          </a:r>
          <a:r>
            <a:rPr lang="en-US" sz="3100" kern="1200" dirty="0" err="1">
              <a:solidFill>
                <a:srgbClr val="00B050"/>
              </a:solidFill>
            </a:rPr>
            <a:t>ব্যাখ্যা</a:t>
          </a:r>
          <a:r>
            <a:rPr lang="en-US" sz="3100" kern="1200" dirty="0">
              <a:solidFill>
                <a:srgbClr val="00B050"/>
              </a:solidFill>
            </a:rPr>
            <a:t> </a:t>
          </a:r>
          <a:r>
            <a:rPr lang="en-US" sz="3100" kern="1200" dirty="0" err="1">
              <a:solidFill>
                <a:srgbClr val="00B050"/>
              </a:solidFill>
            </a:rPr>
            <a:t>করতে</a:t>
          </a:r>
          <a:r>
            <a:rPr lang="en-US" sz="3100" kern="1200" dirty="0">
              <a:solidFill>
                <a:srgbClr val="00B050"/>
              </a:solidFill>
            </a:rPr>
            <a:t> </a:t>
          </a:r>
          <a:r>
            <a:rPr lang="en-US" sz="3100" kern="1200" dirty="0" err="1">
              <a:solidFill>
                <a:srgbClr val="00B050"/>
              </a:solidFill>
            </a:rPr>
            <a:t>পারবে</a:t>
          </a:r>
          <a:r>
            <a:rPr lang="en-US" sz="3100" kern="1200" dirty="0">
              <a:solidFill>
                <a:srgbClr val="00B050"/>
              </a:solidFill>
            </a:rPr>
            <a:t>।</a:t>
          </a:r>
        </a:p>
      </dsp:txBody>
      <dsp:txXfrm rot="10800000">
        <a:off x="301568" y="3137124"/>
        <a:ext cx="7775634" cy="1206275"/>
      </dsp:txXfrm>
    </dsp:sp>
    <dsp:sp modelId="{EB9030F6-ED7D-410F-90B0-554FBD023B1E}">
      <dsp:nvSpPr>
        <dsp:cNvPr id="0" name=""/>
        <dsp:cNvSpPr/>
      </dsp:nvSpPr>
      <dsp:spPr>
        <a:xfrm>
          <a:off x="0" y="3124196"/>
          <a:ext cx="944549" cy="1206275"/>
        </a:xfrm>
        <a:prstGeom prst="ellipse">
          <a:avLst/>
        </a:prstGeom>
        <a:solidFill>
          <a:schemeClr val="accent5">
            <a:tint val="50000"/>
            <a:hueOff val="18545149"/>
            <a:satOff val="-28581"/>
            <a:lumOff val="-65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6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8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80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95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6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792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80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33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3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2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5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7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27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9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3810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-thingtaham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81534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47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11367" y="6412468"/>
            <a:ext cx="3921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83D73F-32ED-4648-9656-45083DE25477}"/>
              </a:ext>
            </a:extLst>
          </p:cNvPr>
          <p:cNvSpPr txBox="1"/>
          <p:nvPr/>
        </p:nvSpPr>
        <p:spPr>
          <a:xfrm>
            <a:off x="3086100" y="457200"/>
            <a:ext cx="2971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F6487-D550-4A5C-8B0D-2E3D3B1F539E}"/>
              </a:ext>
            </a:extLst>
          </p:cNvPr>
          <p:cNvSpPr txBox="1"/>
          <p:nvPr/>
        </p:nvSpPr>
        <p:spPr>
          <a:xfrm>
            <a:off x="3091016" y="457200"/>
            <a:ext cx="315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4F1B4-FE81-4CDB-AF46-4FF41462CEA1}"/>
              </a:ext>
            </a:extLst>
          </p:cNvPr>
          <p:cNvSpPr txBox="1"/>
          <p:nvPr/>
        </p:nvSpPr>
        <p:spPr>
          <a:xfrm>
            <a:off x="380999" y="1259925"/>
            <a:ext cx="6381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ঘূর্ণায়মান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গুনফলকে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কণাটির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টর্ক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83684-804B-4BD1-9E18-B18A29646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1" y="1290911"/>
            <a:ext cx="2000250" cy="1400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C409E-24AD-4C95-9BA2-8A35C46423FD}"/>
              </a:ext>
            </a:extLst>
          </p:cNvPr>
          <p:cNvSpPr txBox="1"/>
          <p:nvPr/>
        </p:nvSpPr>
        <p:spPr>
          <a:xfrm>
            <a:off x="7162800" y="253074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টর্ক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A62E1-C0EB-430E-A0A1-C8839437B2CD}"/>
              </a:ext>
            </a:extLst>
          </p:cNvPr>
          <p:cNvSpPr txBox="1"/>
          <p:nvPr/>
        </p:nvSpPr>
        <p:spPr>
          <a:xfrm>
            <a:off x="380999" y="3995678"/>
            <a:ext cx="6381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ঘূর্ণায়মান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গুনফলকে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কণাটির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কৌনিক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C23C92-6699-45D8-879E-015AF40E4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74" y="3245074"/>
            <a:ext cx="2000250" cy="15927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C49112-B1D6-49BF-BDEB-A8042B4AC7F9}"/>
              </a:ext>
            </a:extLst>
          </p:cNvPr>
          <p:cNvSpPr txBox="1"/>
          <p:nvPr/>
        </p:nvSpPr>
        <p:spPr>
          <a:xfrm>
            <a:off x="6668422" y="4777306"/>
            <a:ext cx="2409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কৌনিক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AEBFDD-1079-477D-8D51-FFC83E82030F}"/>
              </a:ext>
            </a:extLst>
          </p:cNvPr>
          <p:cNvSpPr txBox="1"/>
          <p:nvPr/>
        </p:nvSpPr>
        <p:spPr>
          <a:xfrm>
            <a:off x="3048000" y="533400"/>
            <a:ext cx="2514600" cy="762000"/>
          </a:xfrm>
          <a:prstGeom prst="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36650-B9B6-43A5-9BD2-9911E296BC57}"/>
              </a:ext>
            </a:extLst>
          </p:cNvPr>
          <p:cNvSpPr txBox="1"/>
          <p:nvPr/>
        </p:nvSpPr>
        <p:spPr>
          <a:xfrm>
            <a:off x="3200400" y="6490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887D9-BCCC-4484-8CEF-D283C1139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18443"/>
            <a:ext cx="276225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E8D146-A9C0-41F6-A6C9-29E12AE3231B}"/>
              </a:ext>
            </a:extLst>
          </p:cNvPr>
          <p:cNvSpPr txBox="1"/>
          <p:nvPr/>
        </p:nvSpPr>
        <p:spPr>
          <a:xfrm>
            <a:off x="7123471" y="291540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5A292-4815-4613-8004-FF7711780F6C}"/>
              </a:ext>
            </a:extLst>
          </p:cNvPr>
          <p:cNvSpPr txBox="1"/>
          <p:nvPr/>
        </p:nvSpPr>
        <p:spPr>
          <a:xfrm>
            <a:off x="457200" y="1450398"/>
            <a:ext cx="548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2B987B-1591-48E2-A1CF-51D28171C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24" y="3815531"/>
            <a:ext cx="2417504" cy="12087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FF31F4-31AD-4C81-953C-00549730D053}"/>
              </a:ext>
            </a:extLst>
          </p:cNvPr>
          <p:cNvSpPr txBox="1"/>
          <p:nvPr/>
        </p:nvSpPr>
        <p:spPr>
          <a:xfrm>
            <a:off x="6334125" y="511639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A4A68-D1F9-41D2-9AFA-CCBE0931AEF9}"/>
              </a:ext>
            </a:extLst>
          </p:cNvPr>
          <p:cNvSpPr txBox="1"/>
          <p:nvPr/>
        </p:nvSpPr>
        <p:spPr>
          <a:xfrm>
            <a:off x="477172" y="431272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893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Internal Storage 2">
            <a:extLst>
              <a:ext uri="{FF2B5EF4-FFF2-40B4-BE49-F238E27FC236}">
                <a16:creationId xmlns:a16="http://schemas.microsoft.com/office/drawing/2014/main" id="{3834D0F3-4BEE-433A-A4A5-19C1F26A3CF2}"/>
              </a:ext>
            </a:extLst>
          </p:cNvPr>
          <p:cNvSpPr/>
          <p:nvPr/>
        </p:nvSpPr>
        <p:spPr>
          <a:xfrm>
            <a:off x="2819400" y="609600"/>
            <a:ext cx="3124200" cy="609600"/>
          </a:xfrm>
          <a:prstGeom prst="flowChartInternalStorag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ADBC1-9138-4638-AFDE-218AE98ADDE5}"/>
              </a:ext>
            </a:extLst>
          </p:cNvPr>
          <p:cNvSpPr txBox="1"/>
          <p:nvPr/>
        </p:nvSpPr>
        <p:spPr>
          <a:xfrm>
            <a:off x="3200400" y="59123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C1EAF-28D4-4FDF-A2A5-750620AC0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04" y="1066800"/>
            <a:ext cx="2086456" cy="1754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011717-141D-40BE-81AE-2FECFC80B51D}"/>
              </a:ext>
            </a:extLst>
          </p:cNvPr>
          <p:cNvSpPr txBox="1"/>
          <p:nvPr/>
        </p:nvSpPr>
        <p:spPr>
          <a:xfrm>
            <a:off x="6473887" y="2717201"/>
            <a:ext cx="223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B8045-AFF6-4056-A316-E5DAC1F6E880}"/>
              </a:ext>
            </a:extLst>
          </p:cNvPr>
          <p:cNvSpPr txBox="1"/>
          <p:nvPr/>
        </p:nvSpPr>
        <p:spPr>
          <a:xfrm>
            <a:off x="381001" y="1286041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প্রসঙ্গ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A813CE-EFA4-4726-B17E-DF4815493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8" y="3558192"/>
            <a:ext cx="2806013" cy="17697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36D432-5C84-4C8E-A439-BCFB0EBB7E6B}"/>
              </a:ext>
            </a:extLst>
          </p:cNvPr>
          <p:cNvSpPr txBox="1"/>
          <p:nvPr/>
        </p:nvSpPr>
        <p:spPr>
          <a:xfrm>
            <a:off x="502768" y="5248793"/>
            <a:ext cx="223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E5AD2-5730-40AF-90E5-3E2F276BA466}"/>
              </a:ext>
            </a:extLst>
          </p:cNvPr>
          <p:cNvSpPr txBox="1"/>
          <p:nvPr/>
        </p:nvSpPr>
        <p:spPr>
          <a:xfrm>
            <a:off x="3200400" y="4037546"/>
            <a:ext cx="5549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743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477626AD-2D4D-4D4E-8BB7-A6C303D47A5F}"/>
              </a:ext>
            </a:extLst>
          </p:cNvPr>
          <p:cNvSpPr/>
          <p:nvPr/>
        </p:nvSpPr>
        <p:spPr>
          <a:xfrm>
            <a:off x="3505200" y="381000"/>
            <a:ext cx="2819400" cy="1219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16666-174A-40CA-8C91-8B53F3FCFBE8}"/>
              </a:ext>
            </a:extLst>
          </p:cNvPr>
          <p:cNvSpPr txBox="1"/>
          <p:nvPr/>
        </p:nvSpPr>
        <p:spPr>
          <a:xfrm>
            <a:off x="3543300" y="66743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31C4E-323B-4B55-A6E4-33797370C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0"/>
          <a:stretch/>
        </p:blipFill>
        <p:spPr>
          <a:xfrm>
            <a:off x="4275324" y="1600198"/>
            <a:ext cx="4396319" cy="3200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26A3AC-C3D7-4763-BB4B-54F3EC2B9CE4}"/>
              </a:ext>
            </a:extLst>
          </p:cNvPr>
          <p:cNvSpPr txBox="1"/>
          <p:nvPr/>
        </p:nvSpPr>
        <p:spPr>
          <a:xfrm>
            <a:off x="5353664" y="4611470"/>
            <a:ext cx="3261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F4DE6-0E61-4E7B-9060-417A80E3600B}"/>
              </a:ext>
            </a:extLst>
          </p:cNvPr>
          <p:cNvSpPr txBox="1"/>
          <p:nvPr/>
        </p:nvSpPr>
        <p:spPr>
          <a:xfrm>
            <a:off x="472357" y="1941978"/>
            <a:ext cx="4062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ত্রিমাত্রিক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কার্তেসীয়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30757-97D9-4B0A-8145-DCE2517E150C}"/>
              </a:ext>
            </a:extLst>
          </p:cNvPr>
          <p:cNvSpPr txBox="1"/>
          <p:nvPr/>
        </p:nvSpPr>
        <p:spPr>
          <a:xfrm>
            <a:off x="6603386" y="30395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iǻ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D11F4-F628-48B6-8B2B-19BC1647F1C2}"/>
              </a:ext>
            </a:extLst>
          </p:cNvPr>
          <p:cNvSpPr txBox="1"/>
          <p:nvPr/>
        </p:nvSpPr>
        <p:spPr>
          <a:xfrm>
            <a:off x="5484967" y="226514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jǻ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711611-C010-4231-9A0D-E5A22D0CBE62}"/>
              </a:ext>
            </a:extLst>
          </p:cNvPr>
          <p:cNvSpPr txBox="1"/>
          <p:nvPr/>
        </p:nvSpPr>
        <p:spPr>
          <a:xfrm>
            <a:off x="5326422" y="391703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kǻ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1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3048000" y="762000"/>
            <a:ext cx="30480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3429000" y="77429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F3641C4-115A-43A6-AB35-0F8368911B0C}"/>
              </a:ext>
            </a:extLst>
          </p:cNvPr>
          <p:cNvSpPr/>
          <p:nvPr/>
        </p:nvSpPr>
        <p:spPr>
          <a:xfrm>
            <a:off x="838200" y="19050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D902A-3D83-4C37-B8DE-164F6E6F2E0E}"/>
              </a:ext>
            </a:extLst>
          </p:cNvPr>
          <p:cNvSpPr txBox="1"/>
          <p:nvPr/>
        </p:nvSpPr>
        <p:spPr>
          <a:xfrm>
            <a:off x="1084006" y="1739150"/>
            <a:ext cx="386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A957699-87D7-43FB-9905-A5FE7C9663C7}"/>
              </a:ext>
            </a:extLst>
          </p:cNvPr>
          <p:cNvSpPr/>
          <p:nvPr/>
        </p:nvSpPr>
        <p:spPr>
          <a:xfrm>
            <a:off x="838200" y="25908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4CD7E-FB0B-4116-8B8A-B378725A2C67}"/>
              </a:ext>
            </a:extLst>
          </p:cNvPr>
          <p:cNvSpPr txBox="1"/>
          <p:nvPr/>
        </p:nvSpPr>
        <p:spPr>
          <a:xfrm>
            <a:off x="1066800" y="2381934"/>
            <a:ext cx="386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25109C5-87DF-4022-AA6D-BF9CD3EC9CBB}"/>
              </a:ext>
            </a:extLst>
          </p:cNvPr>
          <p:cNvSpPr/>
          <p:nvPr/>
        </p:nvSpPr>
        <p:spPr>
          <a:xfrm>
            <a:off x="838200" y="3256865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B4E0-4BE9-4A5C-BF96-37675FB762FE}"/>
              </a:ext>
            </a:extLst>
          </p:cNvPr>
          <p:cNvSpPr txBox="1"/>
          <p:nvPr/>
        </p:nvSpPr>
        <p:spPr>
          <a:xfrm>
            <a:off x="1084006" y="3047999"/>
            <a:ext cx="50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5125BD4F-A300-46F6-A1F1-4ED6181B0E98}"/>
              </a:ext>
            </a:extLst>
          </p:cNvPr>
          <p:cNvSpPr/>
          <p:nvPr/>
        </p:nvSpPr>
        <p:spPr>
          <a:xfrm>
            <a:off x="838200" y="3942524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FAE231-BF96-4FAA-8BDE-C2DF396BA64B}"/>
              </a:ext>
            </a:extLst>
          </p:cNvPr>
          <p:cNvSpPr txBox="1"/>
          <p:nvPr/>
        </p:nvSpPr>
        <p:spPr>
          <a:xfrm>
            <a:off x="1066800" y="375708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9C2DCF2-87BC-45CB-ADE9-FCD0726EC33B}"/>
              </a:ext>
            </a:extLst>
          </p:cNvPr>
          <p:cNvSpPr/>
          <p:nvPr/>
        </p:nvSpPr>
        <p:spPr>
          <a:xfrm>
            <a:off x="818535" y="4610101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B45A0-B9FD-4A2E-956A-46B9CA65B0B0}"/>
              </a:ext>
            </a:extLst>
          </p:cNvPr>
          <p:cNvSpPr txBox="1"/>
          <p:nvPr/>
        </p:nvSpPr>
        <p:spPr>
          <a:xfrm>
            <a:off x="1047135" y="445762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C2CEE8E5-61A8-4393-9F8B-15B3303AF6B8}"/>
              </a:ext>
            </a:extLst>
          </p:cNvPr>
          <p:cNvSpPr/>
          <p:nvPr/>
        </p:nvSpPr>
        <p:spPr>
          <a:xfrm>
            <a:off x="841887" y="5314336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6D7ABC-DE2B-4D3F-8306-E26311FAA764}"/>
              </a:ext>
            </a:extLst>
          </p:cNvPr>
          <p:cNvSpPr txBox="1"/>
          <p:nvPr/>
        </p:nvSpPr>
        <p:spPr>
          <a:xfrm>
            <a:off x="1070486" y="5161863"/>
            <a:ext cx="418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131856A9-7540-4A94-AEED-3261C907E4C7}"/>
              </a:ext>
            </a:extLst>
          </p:cNvPr>
          <p:cNvSpPr/>
          <p:nvPr/>
        </p:nvSpPr>
        <p:spPr>
          <a:xfrm rot="16200000">
            <a:off x="3924302" y="-723901"/>
            <a:ext cx="838200" cy="320040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2D557-094C-4F40-AE76-039F901F9D57}"/>
              </a:ext>
            </a:extLst>
          </p:cNvPr>
          <p:cNvSpPr txBox="1"/>
          <p:nvPr/>
        </p:nvSpPr>
        <p:spPr>
          <a:xfrm>
            <a:off x="3352800" y="43753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D75B-BE7B-4CA0-8167-BF12286E7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5" y="1382699"/>
            <a:ext cx="4399936" cy="25637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2D037-F2AC-4BC4-A751-005CECAEBDC4}"/>
                  </a:ext>
                </a:extLst>
              </p:cNvPr>
              <p:cNvSpPr txBox="1"/>
              <p:nvPr/>
            </p:nvSpPr>
            <p:spPr>
              <a:xfrm>
                <a:off x="4876801" y="1554130"/>
                <a:ext cx="3790334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acc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𝑗</m:t>
                        </m:r>
                      </m:e>
                    </m:acc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2D037-F2AC-4BC4-A751-005CECAEB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1554130"/>
                <a:ext cx="3790334" cy="717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5E98D2-E747-4339-8424-AB72CB883E04}"/>
                  </a:ext>
                </a:extLst>
              </p:cNvPr>
              <p:cNvSpPr txBox="1"/>
              <p:nvPr/>
            </p:nvSpPr>
            <p:spPr>
              <a:xfrm>
                <a:off x="5067915" y="2315027"/>
                <a:ext cx="3790334" cy="71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acc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𝑗</m:t>
                        </m:r>
                      </m:e>
                    </m:acc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5E98D2-E747-4339-8424-AB72CB883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15" y="2315027"/>
                <a:ext cx="3790334" cy="717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D14718-6095-4C1A-9D26-5DCF211B6E98}"/>
                  </a:ext>
                </a:extLst>
              </p:cNvPr>
              <p:cNvSpPr txBox="1"/>
              <p:nvPr/>
            </p:nvSpPr>
            <p:spPr>
              <a:xfrm>
                <a:off x="1916983" y="4205190"/>
                <a:ext cx="37405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লাল</a:t>
                </a:r>
                <a:r>
                  <a:rPr lang="en-US" sz="36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দলঃ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কত?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D14718-6095-4C1A-9D26-5DCF211B6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983" y="4205190"/>
                <a:ext cx="3740561" cy="646331"/>
              </a:xfrm>
              <a:prstGeom prst="rect">
                <a:avLst/>
              </a:prstGeom>
              <a:blipFill>
                <a:blip r:embed="rId5"/>
                <a:stretch>
                  <a:fillRect l="-4886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739F6-6E53-4B7B-A6FE-591EDE321AD1}"/>
                  </a:ext>
                </a:extLst>
              </p:cNvPr>
              <p:cNvSpPr txBox="1"/>
              <p:nvPr/>
            </p:nvSpPr>
            <p:spPr>
              <a:xfrm>
                <a:off x="1892402" y="5144480"/>
                <a:ext cx="50706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নীল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দলঃ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কত?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739F6-6E53-4B7B-A6FE-591EDE321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402" y="5144480"/>
                <a:ext cx="5070680" cy="646331"/>
              </a:xfrm>
              <a:prstGeom prst="rect">
                <a:avLst/>
              </a:prstGeom>
              <a:blipFill>
                <a:blip r:embed="rId6"/>
                <a:stretch>
                  <a:fillRect l="-3606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95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63397AC-C673-4730-8EE0-A573783674F7}"/>
              </a:ext>
            </a:extLst>
          </p:cNvPr>
          <p:cNvSpPr/>
          <p:nvPr/>
        </p:nvSpPr>
        <p:spPr>
          <a:xfrm rot="16200000">
            <a:off x="4648199" y="1"/>
            <a:ext cx="685801" cy="19050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06FC2-D2B7-48F0-B26B-083E418FC634}"/>
              </a:ext>
            </a:extLst>
          </p:cNvPr>
          <p:cNvSpPr txBox="1"/>
          <p:nvPr/>
        </p:nvSpPr>
        <p:spPr>
          <a:xfrm>
            <a:off x="4343398" y="609600"/>
            <a:ext cx="144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9C40CC-A180-47EA-999D-C7D8BFEF9AD3}"/>
              </a:ext>
            </a:extLst>
          </p:cNvPr>
          <p:cNvSpPr/>
          <p:nvPr/>
        </p:nvSpPr>
        <p:spPr>
          <a:xfrm>
            <a:off x="762000" y="1509251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16591-7140-4558-B428-E16130236646}"/>
              </a:ext>
            </a:extLst>
          </p:cNvPr>
          <p:cNvSpPr txBox="1"/>
          <p:nvPr/>
        </p:nvSpPr>
        <p:spPr>
          <a:xfrm>
            <a:off x="990600" y="1391227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D677D9-F3FB-410C-8650-CE0739B0E4A6}"/>
              </a:ext>
            </a:extLst>
          </p:cNvPr>
          <p:cNvSpPr/>
          <p:nvPr/>
        </p:nvSpPr>
        <p:spPr>
          <a:xfrm>
            <a:off x="762000" y="2660418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E743F-0760-4DC5-BDB4-C55BA9435E15}"/>
              </a:ext>
            </a:extLst>
          </p:cNvPr>
          <p:cNvSpPr txBox="1"/>
          <p:nvPr/>
        </p:nvSpPr>
        <p:spPr>
          <a:xfrm>
            <a:off x="990600" y="255714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462A42-C66E-4BDE-A118-55C392533971}"/>
              </a:ext>
            </a:extLst>
          </p:cNvPr>
          <p:cNvSpPr/>
          <p:nvPr/>
        </p:nvSpPr>
        <p:spPr>
          <a:xfrm>
            <a:off x="762000" y="3740383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4D105B-C595-4387-BA2D-5D72F2EFFE96}"/>
                  </a:ext>
                </a:extLst>
              </p:cNvPr>
              <p:cNvSpPr txBox="1"/>
              <p:nvPr/>
            </p:nvSpPr>
            <p:spPr>
              <a:xfrm>
                <a:off x="990600" y="3666280"/>
                <a:ext cx="7696200" cy="1820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ত্রিমাত্রিক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কার্তেসীয়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স্থানাঙ্কে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z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অক্ষ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বরাবর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ভেক্টর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খ)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গ)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ঘ)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4D105B-C595-4387-BA2D-5D72F2EFF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666280"/>
                <a:ext cx="7696200" cy="1820755"/>
              </a:xfrm>
              <a:prstGeom prst="rect">
                <a:avLst/>
              </a:prstGeom>
              <a:blipFill>
                <a:blip r:embed="rId2"/>
                <a:stretch>
                  <a:fillRect l="-2456" t="-5017" b="-10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>
            <a:extLst>
              <a:ext uri="{FF2B5EF4-FFF2-40B4-BE49-F238E27FC236}">
                <a16:creationId xmlns:a16="http://schemas.microsoft.com/office/drawing/2014/main" id="{0405FB7D-F03A-4BA2-973F-E6D6DB8A38FF}"/>
              </a:ext>
            </a:extLst>
          </p:cNvPr>
          <p:cNvSpPr/>
          <p:nvPr/>
        </p:nvSpPr>
        <p:spPr>
          <a:xfrm>
            <a:off x="2819400" y="457200"/>
            <a:ext cx="3810000" cy="6096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BCE5F-86EF-455B-B5C8-D3A495DD0C97}"/>
              </a:ext>
            </a:extLst>
          </p:cNvPr>
          <p:cNvSpPr txBox="1"/>
          <p:nvPr/>
        </p:nvSpPr>
        <p:spPr>
          <a:xfrm>
            <a:off x="3276600" y="42032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BB3ED-E529-4D2D-BC24-F19B6AF0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2571750" cy="22288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618FBF-F69C-43F7-87B4-688CC3EE25D7}"/>
                  </a:ext>
                </a:extLst>
              </p:cNvPr>
              <p:cNvSpPr txBox="1"/>
              <p:nvPr/>
            </p:nvSpPr>
            <p:spPr>
              <a:xfrm>
                <a:off x="457200" y="1319571"/>
                <a:ext cx="8058150" cy="1267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</m:e>
                    </m:acc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acc>
                      <m:accPr>
                        <m:chr m:val="̂"/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𝑗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সমান্তরাল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ভেক্টর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618FBF-F69C-43F7-87B4-688CC3EE2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19571"/>
                <a:ext cx="8058150" cy="1267655"/>
              </a:xfrm>
              <a:prstGeom prst="rect">
                <a:avLst/>
              </a:prstGeom>
              <a:blipFill>
                <a:blip r:embed="rId3"/>
                <a:stretch>
                  <a:fillRect l="-2269" t="-96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2514600" y="678528"/>
            <a:ext cx="3048000" cy="9906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>
            <a:off x="3086100" y="78173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2362200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2394155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2819400" y="334788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DA1EBB6-C441-4919-A60B-8F70352C49A1}"/>
              </a:ext>
            </a:extLst>
          </p:cNvPr>
          <p:cNvSpPr/>
          <p:nvPr/>
        </p:nvSpPr>
        <p:spPr>
          <a:xfrm>
            <a:off x="457200" y="533400"/>
            <a:ext cx="8229600" cy="5943600"/>
          </a:xfrm>
          <a:prstGeom prst="homePlate">
            <a:avLst/>
          </a:prstGeom>
          <a:solidFill>
            <a:srgbClr val="0070C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A083C2C-719F-4AF7-8966-3D9C3D8581DF}"/>
              </a:ext>
            </a:extLst>
          </p:cNvPr>
          <p:cNvSpPr/>
          <p:nvPr/>
        </p:nvSpPr>
        <p:spPr>
          <a:xfrm>
            <a:off x="457200" y="1034963"/>
            <a:ext cx="7391400" cy="4864274"/>
          </a:xfrm>
          <a:prstGeom prst="homePlate">
            <a:avLst>
              <a:gd name="adj" fmla="val 45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044B8B1A-7887-4BEB-A1BD-0CAB0652E2E3}"/>
              </a:ext>
            </a:extLst>
          </p:cNvPr>
          <p:cNvSpPr/>
          <p:nvPr/>
        </p:nvSpPr>
        <p:spPr>
          <a:xfrm>
            <a:off x="447804" y="1828800"/>
            <a:ext cx="3971796" cy="18288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5F98D-E575-4C2E-92B4-50AA28408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57437"/>
            <a:ext cx="24479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91670"/>
            <a:ext cx="2133600" cy="2761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-152400" y="1905000"/>
            <a:ext cx="9067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4831" y="641246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3120714" y="51503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1219200" y="1549051"/>
            <a:ext cx="3962400" cy="1371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1790700" y="182770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1143000" y="369878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1219200" y="292065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457200" y="440176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২য়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29540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762000" y="609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B4143-F693-4295-B74F-271A59589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5" y="1285429"/>
            <a:ext cx="2782425" cy="2518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09EA7-01D2-45E8-B3ED-708BCEB22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14800"/>
            <a:ext cx="2619375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16088E-1C24-4431-A749-B143861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32" y="1419898"/>
            <a:ext cx="3411564" cy="238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6AA595-50B7-4A63-B27A-66BCC4F9D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84489"/>
            <a:ext cx="2439514" cy="1805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699A5D4-2CA0-4C2E-A44C-E50391FDB894}"/>
              </a:ext>
            </a:extLst>
          </p:cNvPr>
          <p:cNvSpPr/>
          <p:nvPr/>
        </p:nvSpPr>
        <p:spPr>
          <a:xfrm>
            <a:off x="1371600" y="2743200"/>
            <a:ext cx="5867400" cy="2057400"/>
          </a:xfrm>
          <a:prstGeom prst="flowChartAlternateProcess">
            <a:avLst/>
          </a:prstGeom>
          <a:solidFill>
            <a:schemeClr val="bg2"/>
          </a:solidFill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Direct Access Storage 2">
            <a:extLst>
              <a:ext uri="{FF2B5EF4-FFF2-40B4-BE49-F238E27FC236}">
                <a16:creationId xmlns:a16="http://schemas.microsoft.com/office/drawing/2014/main" id="{AFC1CAFA-AB14-4EB8-9764-865537B30E6F}"/>
              </a:ext>
            </a:extLst>
          </p:cNvPr>
          <p:cNvSpPr/>
          <p:nvPr/>
        </p:nvSpPr>
        <p:spPr>
          <a:xfrm>
            <a:off x="2362200" y="3239544"/>
            <a:ext cx="479121" cy="378912"/>
          </a:xfrm>
          <a:prstGeom prst="flowChartMagneticDrum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34986-4C75-4D97-ACEF-D907B446CA34}"/>
              </a:ext>
            </a:extLst>
          </p:cNvPr>
          <p:cNvSpPr txBox="1"/>
          <p:nvPr/>
        </p:nvSpPr>
        <p:spPr>
          <a:xfrm>
            <a:off x="1524000" y="1298915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6CC2F-4DD2-4C9E-9F16-4D1D679D6266}"/>
              </a:ext>
            </a:extLst>
          </p:cNvPr>
          <p:cNvSpPr txBox="1"/>
          <p:nvPr/>
        </p:nvSpPr>
        <p:spPr>
          <a:xfrm>
            <a:off x="3352800" y="3108292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48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1A05A6-9A5B-48A0-894F-B2E5CF9945FC}"/>
              </a:ext>
            </a:extLst>
          </p:cNvPr>
          <p:cNvSpPr txBox="1"/>
          <p:nvPr/>
        </p:nvSpPr>
        <p:spPr>
          <a:xfrm rot="10800000" flipV="1">
            <a:off x="3505200" y="652046"/>
            <a:ext cx="224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69E3CE-67FE-48B0-8B33-91671E1B5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61519"/>
              </p:ext>
            </p:extLst>
          </p:nvPr>
        </p:nvGraphicFramePr>
        <p:xfrm>
          <a:off x="588063" y="1524000"/>
          <a:ext cx="8077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387D2EB-29FA-477A-B005-86AB49833F95}"/>
              </a:ext>
            </a:extLst>
          </p:cNvPr>
          <p:cNvSpPr txBox="1"/>
          <p:nvPr/>
        </p:nvSpPr>
        <p:spPr>
          <a:xfrm>
            <a:off x="3086100" y="405630"/>
            <a:ext cx="23241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রাশিঃ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DAF06-3CB5-4DB3-BE56-248F46D02009}"/>
              </a:ext>
            </a:extLst>
          </p:cNvPr>
          <p:cNvSpPr txBox="1"/>
          <p:nvPr/>
        </p:nvSpPr>
        <p:spPr>
          <a:xfrm>
            <a:off x="522700" y="1042481"/>
            <a:ext cx="7795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সম্পূর্ণরুপে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025CD-5A7E-4F94-9B6A-752343D92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1" y="2264503"/>
            <a:ext cx="1156158" cy="110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AEACAD-4C1C-48A8-8619-D057DCB3C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07" y="1809750"/>
            <a:ext cx="2131462" cy="16192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665ACC-AC6D-4513-A7E8-EBE90F13C439}"/>
              </a:ext>
            </a:extLst>
          </p:cNvPr>
          <p:cNvSpPr txBox="1"/>
          <p:nvPr/>
        </p:nvSpPr>
        <p:spPr>
          <a:xfrm>
            <a:off x="3086100" y="3200400"/>
            <a:ext cx="29718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রাশিঃ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12B1A7-E8AB-4C1A-B6C7-A4E5C598A230}"/>
              </a:ext>
            </a:extLst>
          </p:cNvPr>
          <p:cNvSpPr txBox="1"/>
          <p:nvPr/>
        </p:nvSpPr>
        <p:spPr>
          <a:xfrm>
            <a:off x="331838" y="3821645"/>
            <a:ext cx="8354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সম্পূর্ণরুপে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CA625C-79A3-47F3-AF7F-86850BC4A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44" y="4980853"/>
            <a:ext cx="1676400" cy="11712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2CFAA8-8DFB-4AF6-801C-4EA5CAF3E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980853"/>
            <a:ext cx="1130163" cy="11301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EC04EA5-4165-42B5-B641-A34DD845CBAF}"/>
              </a:ext>
            </a:extLst>
          </p:cNvPr>
          <p:cNvSpPr txBox="1"/>
          <p:nvPr/>
        </p:nvSpPr>
        <p:spPr>
          <a:xfrm>
            <a:off x="5902622" y="2328385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626EED-2E31-45EE-94D9-CC09D296DCCF}"/>
              </a:ext>
            </a:extLst>
          </p:cNvPr>
          <p:cNvSpPr txBox="1"/>
          <p:nvPr/>
        </p:nvSpPr>
        <p:spPr>
          <a:xfrm>
            <a:off x="1787368" y="2444842"/>
            <a:ext cx="113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E6E3AA-BBDF-4FFE-93C8-D153FA4E70B3}"/>
              </a:ext>
            </a:extLst>
          </p:cNvPr>
          <p:cNvSpPr txBox="1"/>
          <p:nvPr/>
        </p:nvSpPr>
        <p:spPr>
          <a:xfrm>
            <a:off x="2352449" y="5169188"/>
            <a:ext cx="113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E48EFB-E16B-4463-A9DD-A1CFBED806E8}"/>
              </a:ext>
            </a:extLst>
          </p:cNvPr>
          <p:cNvSpPr txBox="1"/>
          <p:nvPr/>
        </p:nvSpPr>
        <p:spPr>
          <a:xfrm>
            <a:off x="5934577" y="5320053"/>
            <a:ext cx="113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015750-082F-4CC3-86CA-D36E33856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400"/>
            <a:ext cx="2605512" cy="2362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943933" y="457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21B0A-BA3E-45FB-B447-13BB69ACA9A1}"/>
              </a:ext>
            </a:extLst>
          </p:cNvPr>
          <p:cNvSpPr txBox="1"/>
          <p:nvPr/>
        </p:nvSpPr>
        <p:spPr>
          <a:xfrm>
            <a:off x="838258" y="1242480"/>
            <a:ext cx="4847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সম্পূর্ণরূপে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43480F-E8D2-4F9E-874E-06F16B0AD0C3}"/>
              </a:ext>
            </a:extLst>
          </p:cNvPr>
          <p:cNvSpPr/>
          <p:nvPr/>
        </p:nvSpPr>
        <p:spPr>
          <a:xfrm flipH="1">
            <a:off x="594888" y="1447800"/>
            <a:ext cx="196646" cy="1314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C3FD5-1CBA-4964-B359-513E4EB3B819}"/>
              </a:ext>
            </a:extLst>
          </p:cNvPr>
          <p:cNvSpPr txBox="1"/>
          <p:nvPr/>
        </p:nvSpPr>
        <p:spPr>
          <a:xfrm>
            <a:off x="757029" y="2828835"/>
            <a:ext cx="774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713EB11-70EE-40C9-91A5-32FA0B982115}"/>
              </a:ext>
            </a:extLst>
          </p:cNvPr>
          <p:cNvSpPr/>
          <p:nvPr/>
        </p:nvSpPr>
        <p:spPr>
          <a:xfrm>
            <a:off x="560531" y="3010396"/>
            <a:ext cx="226124" cy="1314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24E92-7AE5-4CA7-A40B-F36E864D1430}"/>
              </a:ext>
            </a:extLst>
          </p:cNvPr>
          <p:cNvSpPr txBox="1"/>
          <p:nvPr/>
        </p:nvSpPr>
        <p:spPr>
          <a:xfrm>
            <a:off x="710452" y="3881790"/>
            <a:ext cx="8121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বিয়োগ,গুন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না,ভেক্টর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বীজগনিতের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নিয়মানুসারে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C38C36-FA26-4493-8924-157E544ED3BF}"/>
              </a:ext>
            </a:extLst>
          </p:cNvPr>
          <p:cNvSpPr/>
          <p:nvPr/>
        </p:nvSpPr>
        <p:spPr>
          <a:xfrm>
            <a:off x="563059" y="4048043"/>
            <a:ext cx="226124" cy="1314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3A08B-317E-4CD2-9ECC-6D41163CA02B}"/>
              </a:ext>
            </a:extLst>
          </p:cNvPr>
          <p:cNvSpPr txBox="1"/>
          <p:nvPr/>
        </p:nvSpPr>
        <p:spPr>
          <a:xfrm>
            <a:off x="757029" y="5015354"/>
            <a:ext cx="8121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593F105-615D-4909-8338-7F775CE7E393}"/>
              </a:ext>
            </a:extLst>
          </p:cNvPr>
          <p:cNvSpPr/>
          <p:nvPr/>
        </p:nvSpPr>
        <p:spPr>
          <a:xfrm>
            <a:off x="594888" y="5226523"/>
            <a:ext cx="226124" cy="1314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AF117B-7770-4CB5-AF87-0F0FEEEE17BE}"/>
              </a:ext>
            </a:extLst>
          </p:cNvPr>
          <p:cNvSpPr txBox="1"/>
          <p:nvPr/>
        </p:nvSpPr>
        <p:spPr>
          <a:xfrm>
            <a:off x="2909119" y="533399"/>
            <a:ext cx="3124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US" sz="36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4DB50-BBF2-4394-9D1B-1E15D629307D}"/>
              </a:ext>
            </a:extLst>
          </p:cNvPr>
          <p:cNvSpPr txBox="1"/>
          <p:nvPr/>
        </p:nvSpPr>
        <p:spPr>
          <a:xfrm>
            <a:off x="2933700" y="533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D0088-86EF-43B7-9E42-182FD2BCA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0"/>
            <a:ext cx="2790825" cy="1638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02719-5CB9-4CD9-B9E7-F7BEB292B29F}"/>
              </a:ext>
            </a:extLst>
          </p:cNvPr>
          <p:cNvSpPr txBox="1"/>
          <p:nvPr/>
        </p:nvSpPr>
        <p:spPr>
          <a:xfrm>
            <a:off x="7086600" y="2849037"/>
            <a:ext cx="77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485775" y="1448483"/>
            <a:ext cx="5547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DFF79F-F891-4929-8584-D89EED660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3724852"/>
            <a:ext cx="2181225" cy="1838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957F8D-B9D2-4788-81D8-4E29AB89772E}"/>
              </a:ext>
            </a:extLst>
          </p:cNvPr>
          <p:cNvSpPr txBox="1"/>
          <p:nvPr/>
        </p:nvSpPr>
        <p:spPr>
          <a:xfrm>
            <a:off x="380999" y="3724852"/>
            <a:ext cx="6095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অভিমুখে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কেন্দ্রমুখী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4BE27-A8D9-4A6C-929A-3F46D4D99DAB}"/>
              </a:ext>
            </a:extLst>
          </p:cNvPr>
          <p:cNvSpPr txBox="1"/>
          <p:nvPr/>
        </p:nvSpPr>
        <p:spPr>
          <a:xfrm>
            <a:off x="6476999" y="5629340"/>
            <a:ext cx="243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কেন্দ্রমুখী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FEE1CBC4-17D9-4699-BB5A-EB076167F370}"/>
              </a:ext>
            </a:extLst>
          </p:cNvPr>
          <p:cNvSpPr/>
          <p:nvPr/>
        </p:nvSpPr>
        <p:spPr>
          <a:xfrm>
            <a:off x="7696199" y="4543605"/>
            <a:ext cx="508819" cy="20081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solidFill>
          <a:srgbClr val="002060"/>
        </a:solidFill>
      </a:spPr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2167</TotalTime>
  <Words>582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51</cp:revision>
  <dcterms:created xsi:type="dcterms:W3CDTF">2006-08-16T00:00:00Z</dcterms:created>
  <dcterms:modified xsi:type="dcterms:W3CDTF">2021-08-02T11:50:10Z</dcterms:modified>
</cp:coreProperties>
</file>