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03" r:id="rId3"/>
    <p:sldId id="306" r:id="rId4"/>
    <p:sldId id="309" r:id="rId5"/>
    <p:sldId id="283" r:id="rId6"/>
    <p:sldId id="284" r:id="rId7"/>
    <p:sldId id="307" r:id="rId8"/>
    <p:sldId id="285" r:id="rId9"/>
    <p:sldId id="286" r:id="rId10"/>
    <p:sldId id="287" r:id="rId11"/>
    <p:sldId id="288" r:id="rId12"/>
    <p:sldId id="289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9" r:id="rId21"/>
    <p:sldId id="300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MTAZ" initials="M" lastIdx="1" clrIdx="0">
    <p:extLst>
      <p:ext uri="{19B8F6BF-5375-455C-9EA6-DF929625EA0E}">
        <p15:presenceInfo xmlns:p15="http://schemas.microsoft.com/office/powerpoint/2012/main" userId="MIMT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02T12:57:02.925" idx="1">
    <p:pos x="5402" y="93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5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8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51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54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7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16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21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3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515350" y="111579"/>
            <a:ext cx="5466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2932706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61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9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58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2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2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6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7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1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8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5E4F1-3ED1-46BA-A7D5-85B50F2394AC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9BD28-B619-4A70-8CD2-B2EC9DE3B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3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12DB4-50D0-458F-888F-A148FB006517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7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768627" y="4382105"/>
            <a:ext cx="8680174" cy="1970279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55014" tIns="27507" rIns="55014" bIns="27507" spcCol="0" rtlCol="0" anchor="ctr"/>
          <a:lstStyle/>
          <a:p>
            <a:pPr algn="ctr" defTabSz="685800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বখতিয়ার পাড়া চারপীর আউলিয়া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অনলাইন  মাদরাসায় </a:t>
            </a: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G:\Screenshot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1" y="840026"/>
            <a:ext cx="7513982" cy="3135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4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882855" y="323709"/>
            <a:ext cx="3371850" cy="845837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1600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5372" y="1349852"/>
            <a:ext cx="1485900" cy="1367593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ধানসিঁড়ি/জলাঙ্গী/</a:t>
            </a:r>
          </a:p>
          <a:p>
            <a:pPr algn="ctr">
              <a:defRPr/>
            </a:pP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রূপসা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0395" y="3222105"/>
            <a:ext cx="1485900" cy="611004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শঙ্খচিল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066" y="4510260"/>
            <a:ext cx="1485900" cy="554427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ঘুঙুর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16600" y="1371378"/>
            <a:ext cx="3399368" cy="14853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তিনটি আলাদা নদীর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40612" y="3188475"/>
            <a:ext cx="3314700" cy="5939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ধরনের সাদাচিল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64985" y="4437683"/>
            <a:ext cx="1157122" cy="6553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নূপুর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2199" y="5363576"/>
            <a:ext cx="1606619" cy="909585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লক্ষ্মীপেঁচা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72834" y="5617827"/>
            <a:ext cx="3168967" cy="6553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সুলক্ষণযুক্ত পেঁচা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12" name="Rectangle 11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7" y="5363576"/>
            <a:ext cx="3122415" cy="1086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Content Placeholder 7" descr="imagesCA1P9W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8197" y="4142292"/>
            <a:ext cx="2998403" cy="1143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Content Placeholder 4" descr="ch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5490" y="2923504"/>
            <a:ext cx="3184845" cy="1122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62" y="1478548"/>
            <a:ext cx="3031377" cy="1294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336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882855" y="323709"/>
            <a:ext cx="3371850" cy="845837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1600" dirty="0">
              <a:ln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5372" y="1833049"/>
            <a:ext cx="1485900" cy="704089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ডাঙা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0395" y="3260742"/>
            <a:ext cx="1485900" cy="611004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সুদর্শন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066" y="4600413"/>
            <a:ext cx="1485900" cy="554427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ডিঙা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76730" y="1371378"/>
            <a:ext cx="2767220" cy="14451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শুকনো জায়গা, স্থলভূমি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63150" y="3318141"/>
            <a:ext cx="3314700" cy="9527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ধরনের গুবরে পোকা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74982" y="4499506"/>
            <a:ext cx="3168967" cy="6553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নৌকা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2918" y="5718734"/>
            <a:ext cx="1485900" cy="554427"/>
          </a:xfrm>
          <a:prstGeom prst="roundRect">
            <a:avLst/>
          </a:prstGeom>
          <a:solidFill>
            <a:srgbClr val="9933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নীড়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72834" y="5617827"/>
            <a:ext cx="3168967" cy="6553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 বাসা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12" name="Rectangle 11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03" y="5447328"/>
            <a:ext cx="3058501" cy="101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03" y="4270869"/>
            <a:ext cx="3062797" cy="10223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26" y="3065019"/>
            <a:ext cx="3122393" cy="1094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41" y="1537444"/>
            <a:ext cx="3122393" cy="12952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720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738" y="4476133"/>
            <a:ext cx="8206823" cy="20374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ধানসিঁড়িটির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তীরে-এই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শঙ্খচিল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শালিকের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Content Placeholder 7" descr="shalik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1906" y="463639"/>
            <a:ext cx="3481181" cy="3534177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prst="angle"/>
          </a:sp3d>
        </p:spPr>
      </p:pic>
      <p:pic>
        <p:nvPicPr>
          <p:cNvPr id="4" name="Content Placeholder 4" descr="ch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7406" y="463639"/>
            <a:ext cx="3467828" cy="3551462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prst="angle"/>
          </a:sp3d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6" name="Rectangle 5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5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088" y="4385898"/>
            <a:ext cx="8181616" cy="17555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কার্তিকের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নবান্নের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কুয়াশার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ছায়ায়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Content Placeholder 4" descr="AP HART93 20Mar10 cutout_kjm5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381" y="1558344"/>
            <a:ext cx="2664954" cy="23369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Content Placeholder 4" descr="dwipboy201009191284935501_paka dh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3025" y="636451"/>
            <a:ext cx="2664954" cy="231297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prst="convex"/>
          </a:sp3d>
        </p:spPr>
      </p:pic>
      <p:pic>
        <p:nvPicPr>
          <p:cNvPr id="8" name="Content Placeholder 5" descr="600856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6228" y="1289418"/>
            <a:ext cx="3245476" cy="213958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prst="angle"/>
          </a:sp3d>
        </p:spPr>
      </p:pic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10" name="Rectangle 9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95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518" y="4829582"/>
            <a:ext cx="7340957" cy="1378039"/>
          </a:xfrm>
          <a:prstGeom prst="rect">
            <a:avLst/>
          </a:prstGeo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কিশোরীর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ঘুঙুর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রহিবে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কলমির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গন্ধভরা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ভেসে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5" name="Content Placeholder 5" descr="kol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766" y="566671"/>
            <a:ext cx="2638700" cy="319421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prst="angle"/>
          </a:sp3d>
        </p:spPr>
      </p:pic>
      <p:pic>
        <p:nvPicPr>
          <p:cNvPr id="6" name="Content Placeholder 7" descr="imagesCA1P9W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065" y="566671"/>
            <a:ext cx="2820879" cy="315609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prst="angle"/>
          </a:sp3d>
        </p:spPr>
      </p:pic>
      <p:pic>
        <p:nvPicPr>
          <p:cNvPr id="7" name="Content Placeholder 5" descr="han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682" y="1421223"/>
            <a:ext cx="2711095" cy="29962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9" name="Rectangle 8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6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518" y="4540280"/>
            <a:ext cx="7340957" cy="1667342"/>
          </a:xfrm>
          <a:prstGeom prst="rect">
            <a:avLst/>
          </a:prstGeo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24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4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4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ক্ষেত</a:t>
            </a:r>
            <a:r>
              <a:rPr lang="en-US" sz="24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ভালবেসে</a:t>
            </a:r>
            <a:r>
              <a:rPr lang="en-US" sz="24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জলাঙ্গীর</a:t>
            </a:r>
            <a:r>
              <a:rPr lang="en-US" sz="24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ঢেউয়ে</a:t>
            </a:r>
            <a:r>
              <a:rPr lang="en-US" sz="24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24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4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করুণ</a:t>
            </a:r>
            <a:r>
              <a:rPr lang="en-US" sz="24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ডাঙ্গায়</a:t>
            </a:r>
            <a:r>
              <a:rPr lang="bn-BD" sz="24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2400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3" descr="C:\Users\pc\Desktop\p\green-nature-wallpapers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92" y="1047334"/>
            <a:ext cx="2614613" cy="3717835"/>
          </a:xfrm>
          <a:prstGeom prst="rect">
            <a:avLst/>
          </a:prstGeom>
          <a:noFill/>
          <a:ln>
            <a:solidFill>
              <a:srgbClr val="9933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pc\Desktop\p\bangladesh-p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034456"/>
            <a:ext cx="2623517" cy="3717835"/>
          </a:xfrm>
          <a:prstGeom prst="rect">
            <a:avLst/>
          </a:prstGeom>
          <a:noFill/>
          <a:ln>
            <a:solidFill>
              <a:srgbClr val="9933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4" descr="84495-050-0372176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7226" y="734096"/>
            <a:ext cx="2544544" cy="31939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12" name="Rectangle 11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63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836" y="4656186"/>
            <a:ext cx="8242852" cy="1824127"/>
          </a:xfrm>
          <a:prstGeom prst="rect">
            <a:avLst/>
          </a:prstGeo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দেখিবে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সুদর্শন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উড়িতেছে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সন্ধ্যার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শুনিবে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পেঁচা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ডাকিতেছে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শিমুলের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400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2" descr="C:\Users\pc\Desktop\p\Ow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28" y="580061"/>
            <a:ext cx="3322247" cy="3515421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c\Desktop\p\izfandior_13058030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0" y="682581"/>
            <a:ext cx="3348507" cy="3412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12" name="Rectangle 11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518" y="4829582"/>
            <a:ext cx="7340957" cy="1378039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খইয়ের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ছড়াতেছে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উঠানের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ঘাসে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রূপসার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ছেঁড়া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পালে</a:t>
            </a:r>
            <a:endParaRPr lang="en-US" sz="2400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Content Placeholder 5" descr="sada chera p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4071" y="502278"/>
            <a:ext cx="3198404" cy="357787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12" y="502278"/>
            <a:ext cx="3226162" cy="357787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9" name="Rectangle 8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19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518" y="4829582"/>
            <a:ext cx="7340957" cy="1378039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ডিঙ্গাবায়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রাঙামেঘ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সাঁতরায়ে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আসিতেছে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নীড়ে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দেখিবে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ধবল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আমারেই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ইহাদের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ভিড়ে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87" y="707265"/>
            <a:ext cx="3597901" cy="3580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8" name="Rectangle 7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84" y="685801"/>
            <a:ext cx="3496836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155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6" y="5521451"/>
            <a:ext cx="514350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0" y="1243694"/>
            <a:ext cx="514350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0" y="1858642"/>
            <a:ext cx="514350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7" y="2437191"/>
            <a:ext cx="514350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6" y="3045685"/>
            <a:ext cx="514350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" y="3656946"/>
            <a:ext cx="514350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8" y="4288831"/>
            <a:ext cx="565785" cy="5281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4" y="4920351"/>
            <a:ext cx="514350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Rounded Rectangle 9"/>
          <p:cNvSpPr/>
          <p:nvPr/>
        </p:nvSpPr>
        <p:spPr>
          <a:xfrm>
            <a:off x="979203" y="5519126"/>
            <a:ext cx="5835548" cy="541153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উল্লিখিত কবিতায় কয়টি নদীর নাম আছে?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65423" y="1262258"/>
            <a:ext cx="5849327" cy="494023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দাশের পেশা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5574" y="1846779"/>
            <a:ext cx="5852957" cy="525803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দাশের কিভাবে মৃত্যু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5575" y="2456278"/>
            <a:ext cx="5839175" cy="513296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কলমির গন্ধভরা জলে বসে কতক্ষণ কাটবে?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97308" y="3062424"/>
            <a:ext cx="5817442" cy="544072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কার্তিকের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নবান্নের দেশে কিভাবে আসবেন?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88388" y="3678223"/>
            <a:ext cx="5820826" cy="531185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জলাঙ্গী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7990" y="4289625"/>
            <a:ext cx="5831223" cy="553081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সন্ধ্যার বাতাসে কি উড়িতেছে?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65422" y="4919822"/>
            <a:ext cx="5863109" cy="520430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সাদা ছেঁড়া পালে কে যায়?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Up Ribbon 17"/>
          <p:cNvSpPr/>
          <p:nvPr/>
        </p:nvSpPr>
        <p:spPr>
          <a:xfrm>
            <a:off x="2717442" y="432373"/>
            <a:ext cx="3412264" cy="651921"/>
          </a:xfrm>
          <a:prstGeom prst="ribbon2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22206" y="1259355"/>
            <a:ext cx="1815921" cy="527462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অধ্যাপনা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22206" y="1880850"/>
            <a:ext cx="1815921" cy="491732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ট্রাম দুর্ঘটনায়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22206" y="2453546"/>
            <a:ext cx="1815921" cy="494267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22206" y="3045285"/>
            <a:ext cx="1815921" cy="518969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ভোরের কাক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022206" y="3653904"/>
            <a:ext cx="1815921" cy="534419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09374" y="4271841"/>
            <a:ext cx="1815921" cy="573782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সুদর্শন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022206" y="4908492"/>
            <a:ext cx="1815921" cy="539696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022206" y="5521451"/>
            <a:ext cx="1815921" cy="514350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28" name="Rectangle 27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49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0240" y="651738"/>
            <a:ext cx="8943520" cy="5554524"/>
          </a:xfrm>
          <a:prstGeom prst="roundRect">
            <a:avLst/>
          </a:prstGeom>
          <a:solidFill>
            <a:srgbClr val="6600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1322" tIns="20661" rIns="41322" bIns="20661" rtlCol="0" anchor="ctr"/>
          <a:lstStyle/>
          <a:p>
            <a:pPr algn="ctr" defTabSz="685800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 defTabSz="685800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মোহাম্মদ মনির আহমদ</a:t>
            </a:r>
          </a:p>
          <a:p>
            <a:pPr algn="ctr" defTabSz="685800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 defTabSz="685800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বখতিয়ার পাড়া চারপীর আউলিয়া আলিম মাদরাসা । </a:t>
            </a:r>
          </a:p>
          <a:p>
            <a:pPr algn="ctr" defTabSz="685800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আনোয়ারা,চট্রগ্রাম</a:t>
            </a:r>
            <a:r>
              <a:rPr lang="bn-BD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C:\Users\EliteBook\Desktop\89658554_2624039954494861_78938664909259407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17" y="530087"/>
            <a:ext cx="2493665" cy="2274190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666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192695" y="1278618"/>
            <a:ext cx="6465241" cy="779774"/>
          </a:xfrm>
          <a:prstGeom prst="ribbon2">
            <a:avLst/>
          </a:prstGeom>
          <a:solidFill>
            <a:srgbClr val="66FFFF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746121" y="3994907"/>
            <a:ext cx="7872211" cy="109262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জীবনানন্দের রূপসী বাংলার সৌন্দর্যের উপর একটি নিবন্ধ  তৈরি কর।</a:t>
            </a:r>
            <a:endParaRPr lang="en-US" sz="32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6" name="Rectangle 5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6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1863561" y="2506130"/>
            <a:ext cx="5582879" cy="1845742"/>
          </a:xfrm>
          <a:prstGeom prst="rect">
            <a:avLst/>
          </a:prstGeom>
          <a:solidFill>
            <a:srgbClr val="66FFFF"/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none" lIns="68580" tIns="0" rIns="68580" bIns="34290" numCol="1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4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5" name="Rectangle 4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91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6713" y="1377811"/>
            <a:ext cx="8070574" cy="450615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610" tIns="12806" rIns="25610" bIns="1280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বিষয়:বাংলা ১ম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(সাহিত্য</a:t>
            </a:r>
            <a:r>
              <a:rPr kumimoji="0" lang="bn-I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কণিকা)</a:t>
            </a: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6191" y="2950814"/>
            <a:ext cx="7368805" cy="2269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</a:t>
            </a:r>
            <a:r>
              <a:rPr lang="bn-BD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</a:t>
            </a:r>
            <a:br>
              <a:rPr lang="bn-BD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2580" y="1428907"/>
            <a:ext cx="7772400" cy="1125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54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5" name="Rectangle 4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2967" y="2319130"/>
            <a:ext cx="8779364" cy="2623931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n-BD" sz="3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শুদ্ধ উচ্চারণে কবিতাটি আবৃত্তি করেত পারবে।</a:t>
            </a:r>
            <a:endParaRPr lang="en-US" sz="32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BD" sz="3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নতুন শব্দের অর্থ বিশ্লেষণ করতে পারবে।</a:t>
            </a:r>
            <a:endParaRPr lang="en-US" sz="32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n-BD" sz="3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বাংলার প্রকৃতিক রূপবৈচিত্র্যের বর্ণনা করেত 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1">
              <a:defRPr/>
            </a:pP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pPr>
              <a:buFont typeface="Arial" charset="0"/>
              <a:buNone/>
              <a:defRPr/>
            </a:pP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urved Down Ribbon 2"/>
          <p:cNvSpPr/>
          <p:nvPr/>
        </p:nvSpPr>
        <p:spPr>
          <a:xfrm>
            <a:off x="1195991" y="431731"/>
            <a:ext cx="6720626" cy="1055489"/>
          </a:xfrm>
          <a:prstGeom prst="ellipseRibb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800" dirty="0">
              <a:solidFill>
                <a:srgbClr val="0070C0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5" name="Rectangle 4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12800" y="1457325"/>
            <a:ext cx="7265058" cy="39694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610" tIns="12806" rIns="25610" bIns="12806" rtlCol="0" anchor="ctr"/>
          <a:lstStyle/>
          <a:p>
            <a:pPr algn="ctr"/>
            <a:r>
              <a:rPr lang="bn-BD" sz="3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শ্রেণি-8ম</a:t>
            </a:r>
          </a:p>
          <a:p>
            <a:pPr algn="ctr"/>
            <a:r>
              <a:rPr lang="bn-BD" sz="3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বিষয়:বাংলা ১ম</a:t>
            </a:r>
          </a:p>
        </p:txBody>
      </p:sp>
    </p:spTree>
    <p:extLst>
      <p:ext uri="{BB962C8B-B14F-4D97-AF65-F5344CB8AC3E}">
        <p14:creationId xmlns:p14="http://schemas.microsoft.com/office/powerpoint/2010/main" val="80450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382120" y="203076"/>
            <a:ext cx="4681071" cy="1058073"/>
          </a:xfrm>
          <a:prstGeom prst="ellipseRibb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36673" y="4880939"/>
            <a:ext cx="2290147" cy="5543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39135" y="1190005"/>
            <a:ext cx="994893" cy="4346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54564" y="3123009"/>
            <a:ext cx="3284785" cy="1195108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ব্রজমোহন স্কুল,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ব্রজমোহন কলেজ,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বিশ্ববিদ্যালয়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4863" y="2450528"/>
            <a:ext cx="2239988" cy="5130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পড়ালেখা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84217" y="1492762"/>
            <a:ext cx="2795805" cy="677329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ট্রাম দুর্ঘটনায় ১৯৫৪ সালে কলকাতায়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22007" y="5791024"/>
            <a:ext cx="4134118" cy="586127"/>
          </a:xfrm>
          <a:prstGeom prst="roundRect">
            <a:avLst/>
          </a:prstGeom>
          <a:solidFill>
            <a:srgbClr val="FF99CC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 বিখ্যাত মহিলা কবি কুসুমকুমারী দাশ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27674" y="4460559"/>
            <a:ext cx="1585712" cy="4346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26819" y="4889310"/>
            <a:ext cx="2876821" cy="521594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অধ্যাপনা (ইংরেজি)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2162" y="4619806"/>
            <a:ext cx="3224511" cy="2141603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ঝরা পালক, ধূসর পাণ্ডুলিপি, বনলতা সেন, মহাপৃথিবী, বেলা অবেলা কালবেলা, রূপসী বাংলা</a:t>
            </a:r>
          </a:p>
          <a:p>
            <a:r>
              <a:rPr lang="bn-BD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প্রবন্ধগ্রন্থ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কবিতার কথা</a:t>
            </a:r>
          </a:p>
          <a:p>
            <a:r>
              <a:rPr lang="bn-BD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মাল্যবান, সুতীর্থ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9904" y="4061815"/>
            <a:ext cx="1918908" cy="5464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4651" y="2323655"/>
            <a:ext cx="3481742" cy="1723962"/>
          </a:xfrm>
          <a:prstGeom prst="rect">
            <a:avLst/>
          </a:prstGeom>
          <a:solidFill>
            <a:srgbClr val="FF99CC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রুপসী বাংলার কবি হিসেবে পরিচিত। সুক্ষ্ণ হৃদনুভুতি দিয়ে বাংলার রুপ, রস, সৌন্দর্যের ছবি একেছেন।</a:t>
            </a:r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বলেছেন ‘চিত্ররুপময়’ এর কবি। বুদ্ধদেব বসু বলেছেন ‘নির্জনতম কবি’।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72728" y="995625"/>
            <a:ext cx="994893" cy="4346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61475" y="1823515"/>
            <a:ext cx="3310342" cy="618642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১৮৯৯ সালে, বরিশালে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26" y="2099093"/>
            <a:ext cx="2239988" cy="2871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18" name="Rectangle 17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3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/>
          </p:cNvSpPr>
          <p:nvPr/>
        </p:nvSpPr>
        <p:spPr bwMode="auto">
          <a:xfrm>
            <a:off x="1112578" y="5170305"/>
            <a:ext cx="7405352" cy="709044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প্রশ্ন: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কবি জীবনানন্দ দাশের তিনটি কাব্যগ্রন্থের উল্লেখ কর।</a:t>
            </a:r>
          </a:p>
        </p:txBody>
      </p:sp>
      <p:sp>
        <p:nvSpPr>
          <p:cNvPr id="3" name="Up Ribbon 2"/>
          <p:cNvSpPr/>
          <p:nvPr/>
        </p:nvSpPr>
        <p:spPr>
          <a:xfrm>
            <a:off x="1904761" y="755226"/>
            <a:ext cx="5303086" cy="1093614"/>
          </a:xfrm>
          <a:prstGeom prst="ribbon2">
            <a:avLst/>
          </a:prstGeom>
          <a:ln>
            <a:solidFill>
              <a:srgbClr val="FF0000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28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(সময়: ২ মিনিট)</a:t>
            </a:r>
            <a:r>
              <a:rPr lang="en-US" sz="14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14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6" name="Rectangle 5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17" y="2292208"/>
            <a:ext cx="3440078" cy="2434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81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521158" y="608683"/>
            <a:ext cx="2456846" cy="1536610"/>
          </a:xfrm>
          <a:prstGeom prst="downArrowCallout">
            <a:avLst/>
          </a:prstGeom>
          <a:ln>
            <a:solidFill>
              <a:srgbClr val="FF00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  <a:endParaRPr lang="en-US" sz="5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5796410" y="608683"/>
            <a:ext cx="2115356" cy="1446202"/>
          </a:xfrm>
          <a:prstGeom prst="downArrowCallout">
            <a:avLst/>
          </a:prstGeom>
          <a:ln>
            <a:solidFill>
              <a:srgbClr val="FF00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আদর্শপাঠ</a:t>
            </a:r>
            <a:endParaRPr lang="en-US" sz="4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7" name="Rectangle 6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37" y="2510914"/>
            <a:ext cx="3180226" cy="33436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57" y="2510914"/>
            <a:ext cx="3547431" cy="33436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4646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436</Words>
  <Application>Microsoft Office PowerPoint</Application>
  <PresentationFormat>On-screen Show (4:3)</PresentationFormat>
  <Paragraphs>100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NikoshLightBAN</vt:lpstr>
      <vt:lpstr>SutonnyMJ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MIMTAZ</cp:lastModifiedBy>
  <cp:revision>18</cp:revision>
  <dcterms:created xsi:type="dcterms:W3CDTF">2019-05-01T04:15:11Z</dcterms:created>
  <dcterms:modified xsi:type="dcterms:W3CDTF">2021-08-02T19:59:56Z</dcterms:modified>
</cp:coreProperties>
</file>