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1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82" r:id="rId10"/>
    <p:sldId id="276" r:id="rId11"/>
    <p:sldId id="283" r:id="rId12"/>
    <p:sldId id="278" r:id="rId13"/>
    <p:sldId id="268" r:id="rId14"/>
    <p:sldId id="277" r:id="rId15"/>
    <p:sldId id="284" r:id="rId16"/>
    <p:sldId id="269" r:id="rId17"/>
    <p:sldId id="270" r:id="rId18"/>
    <p:sldId id="271" r:id="rId19"/>
    <p:sldId id="272" r:id="rId20"/>
    <p:sldId id="273" r:id="rId21"/>
    <p:sldId id="2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CE02"/>
    <a:srgbClr val="EEFC9C"/>
    <a:srgbClr val="F3A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25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C7FB3-804D-477A-8B84-B2DD75129099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AF42C1-4DCF-44F6-9620-A0796F00C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216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AF42C1-4DCF-44F6-9620-A0796F00C52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41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9F1FC-51FB-4D9C-BB50-103EB499BB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FBE41F-503E-4C50-8C51-1B3D11A1E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61A9A-9C8A-41CA-B465-BEB875617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6E2B7-7794-49BA-8253-C7055D8FD4E9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DDA1C-D576-48C7-A0EC-EB34D2163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0AF59-409E-427E-A8DE-86314D70F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A30-643F-407F-9555-2B155D601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285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6BAFF-13A5-45DD-B79B-DF605D7B3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F56BA8-A02E-41AC-A75D-CA564D73E3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98BF6-707D-4A90-89B5-5B89FF5A3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6E2B7-7794-49BA-8253-C7055D8FD4E9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3C3BA-B7D1-4300-9CB1-9D1B5F11D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B61B5-765D-492F-8C3D-47A546E2E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A30-643F-407F-9555-2B155D601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450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673C0C-FCEC-44BB-B9BE-FF00A2DA12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D804C3-3323-4927-8535-3F85A14E00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D2EF00-62A8-43D7-99EA-2D96E6376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6E2B7-7794-49BA-8253-C7055D8FD4E9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C186C-76AB-42A9-9D65-79B5275C5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6BE0F-9649-4993-868E-29084E2E4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A30-643F-407F-9555-2B155D601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493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37928-4356-48EB-A2A6-F5590A866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03D6A-381F-46F0-A041-AA6C8048F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98BC0-96DF-49B6-8909-19361FA75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6E2B7-7794-49BA-8253-C7055D8FD4E9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FF18B-0796-4256-9974-91DF36226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E896F-26F6-4021-AC78-D4A14C0C0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A30-643F-407F-9555-2B155D601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30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777-ACE3-4DC2-9D2E-96F1AFCD9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EF95EC-E9B3-45E1-BBC1-932ECC07B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B2A936-33E3-468A-8206-BE5524DA2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6E2B7-7794-49BA-8253-C7055D8FD4E9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CA936-850B-42DC-A98D-8105EA8D2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FADBA-F370-4E29-89DB-34F1F9AB3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A30-643F-407F-9555-2B155D601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39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71CEB-58BA-4D5C-BDA7-A75D2A46B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A261B-5748-4F5D-B809-F02A342C3F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8EB127-2D13-45AA-BE03-0A3D86A33F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097913-9632-4F3C-B13F-2CDBBDB4B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6E2B7-7794-49BA-8253-C7055D8FD4E9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79D9CA-93DD-43C4-A420-1185951B3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D4DE94-F150-4307-92A0-F54BC8198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A30-643F-407F-9555-2B155D601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17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65AEF-D504-41D4-B818-EEDEE1553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C43C45-CB50-41D8-85DD-A4D432D2F8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C983E0-755A-4EFF-84DF-8F4550D6EF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C63877-663D-407D-B6E6-1E1CEF6E8A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0486FB-538A-4EE7-AD7B-D4F2B60E5C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56284B-F09E-4978-BD6B-FACED8CD3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6E2B7-7794-49BA-8253-C7055D8FD4E9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53187C-083E-48D2-82B7-89731DBC8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7292F4-06D0-45A4-9AA5-56F425DCA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A30-643F-407F-9555-2B155D601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856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E7C2A-E189-4609-A0A1-82392E855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78DFB4-38BE-49B2-9CD0-AA405560C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6E2B7-7794-49BA-8253-C7055D8FD4E9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0BB127-A30A-42F0-A11F-2747026A9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C0C4FF-5B48-4058-AF29-380A9DB98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A30-643F-407F-9555-2B155D601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077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376FAE-1768-43E1-AD8F-592111234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6E2B7-7794-49BA-8253-C7055D8FD4E9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7F6DC8-5F01-43C8-BB5B-C755F942A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EFFEF8-E1BE-41B7-9958-4B3613AC2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A30-643F-407F-9555-2B155D601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97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77F81-DEEF-4A6D-9668-DEA3E6E1E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F05ED-29C6-433A-AEC1-669A29748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7DDA4B-D0A7-4180-9DF1-5A42436F44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C9764C-0F99-44C2-9FAF-E9C61AC37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6E2B7-7794-49BA-8253-C7055D8FD4E9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BEBF43-A101-491D-B0FF-994CBD4B4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75256D-F8F5-4C54-BE99-8EC61F0FC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A30-643F-407F-9555-2B155D601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751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E2859-2057-469C-A1D0-DD9D2E77B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8C2E25-7F45-4DED-B16E-9B2C4681FA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A7AF96-A909-4015-B82E-247EB1284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7D81B2-840D-415B-9EAB-F7685CFA4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6E2B7-7794-49BA-8253-C7055D8FD4E9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EF5556-FB23-4FEA-A6EB-3A46FBE40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6FE597-8DFE-417F-8645-08D8BE6E1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A30-643F-407F-9555-2B155D601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805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0E072D-5548-433C-B624-7F9B17910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A59A66-F43B-4B92-9CB8-7D9188981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CA236-D628-44D9-8440-E9D3097EE8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6E2B7-7794-49BA-8253-C7055D8FD4E9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D50E3-DC0D-4F30-BC34-506ED4088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1BBAEB-8D80-485F-9BD5-2157877958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6AA30-643F-407F-9555-2B155D601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7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ebp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A99CA1C-C9FF-477C-AA50-A91987339831}"/>
              </a:ext>
            </a:extLst>
          </p:cNvPr>
          <p:cNvSpPr/>
          <p:nvPr/>
        </p:nvSpPr>
        <p:spPr>
          <a:xfrm>
            <a:off x="0" y="393895"/>
            <a:ext cx="12192000" cy="1938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C19BDCA-D122-458C-9317-C012CD0F3DF0}"/>
              </a:ext>
            </a:extLst>
          </p:cNvPr>
          <p:cNvGrpSpPr/>
          <p:nvPr/>
        </p:nvGrpSpPr>
        <p:grpSpPr>
          <a:xfrm>
            <a:off x="-1625974" y="34647"/>
            <a:ext cx="1356359" cy="3763116"/>
            <a:chOff x="7780952" y="119574"/>
            <a:chExt cx="1356359" cy="3763116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7270D39-A29E-4C58-AC22-8D928211ADE2}"/>
                </a:ext>
              </a:extLst>
            </p:cNvPr>
            <p:cNvSpPr/>
            <p:nvPr/>
          </p:nvSpPr>
          <p:spPr>
            <a:xfrm>
              <a:off x="8077463" y="119574"/>
              <a:ext cx="763339" cy="731520"/>
            </a:xfrm>
            <a:custGeom>
              <a:avLst/>
              <a:gdLst>
                <a:gd name="connsiteX0" fmla="*/ 371788 w 763339"/>
                <a:gd name="connsiteY0" fmla="*/ 0 h 731520"/>
                <a:gd name="connsiteX1" fmla="*/ 763339 w 763339"/>
                <a:gd name="connsiteY1" fmla="*/ 365760 h 731520"/>
                <a:gd name="connsiteX2" fmla="*/ 371788 w 763339"/>
                <a:gd name="connsiteY2" fmla="*/ 731520 h 731520"/>
                <a:gd name="connsiteX3" fmla="*/ 11007 w 763339"/>
                <a:gd name="connsiteY3" fmla="*/ 508130 h 731520"/>
                <a:gd name="connsiteX4" fmla="*/ 0 w 763339"/>
                <a:gd name="connsiteY4" fmla="*/ 457200 h 731520"/>
                <a:gd name="connsiteX5" fmla="*/ 195097 w 763339"/>
                <a:gd name="connsiteY5" fmla="*/ 457200 h 731520"/>
                <a:gd name="connsiteX6" fmla="*/ 224235 w 763339"/>
                <a:gd name="connsiteY6" fmla="*/ 495076 h 731520"/>
                <a:gd name="connsiteX7" fmla="*/ 371788 w 763339"/>
                <a:gd name="connsiteY7" fmla="*/ 548640 h 731520"/>
                <a:gd name="connsiteX8" fmla="*/ 580459 w 763339"/>
                <a:gd name="connsiteY8" fmla="*/ 365760 h 731520"/>
                <a:gd name="connsiteX9" fmla="*/ 371788 w 763339"/>
                <a:gd name="connsiteY9" fmla="*/ 182880 h 731520"/>
                <a:gd name="connsiteX10" fmla="*/ 224235 w 763339"/>
                <a:gd name="connsiteY10" fmla="*/ 236444 h 731520"/>
                <a:gd name="connsiteX11" fmla="*/ 195097 w 763339"/>
                <a:gd name="connsiteY11" fmla="*/ 274320 h 731520"/>
                <a:gd name="connsiteX12" fmla="*/ 0 w 763339"/>
                <a:gd name="connsiteY12" fmla="*/ 274320 h 731520"/>
                <a:gd name="connsiteX13" fmla="*/ 11007 w 763339"/>
                <a:gd name="connsiteY13" fmla="*/ 223390 h 731520"/>
                <a:gd name="connsiteX14" fmla="*/ 371788 w 763339"/>
                <a:gd name="connsiteY14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3339" h="731520">
                  <a:moveTo>
                    <a:pt x="371788" y="0"/>
                  </a:moveTo>
                  <a:cubicBezTo>
                    <a:pt x="588036" y="0"/>
                    <a:pt x="763339" y="163756"/>
                    <a:pt x="763339" y="365760"/>
                  </a:cubicBezTo>
                  <a:cubicBezTo>
                    <a:pt x="763339" y="567764"/>
                    <a:pt x="588036" y="731520"/>
                    <a:pt x="371788" y="731520"/>
                  </a:cubicBezTo>
                  <a:cubicBezTo>
                    <a:pt x="209602" y="731520"/>
                    <a:pt x="70448" y="639407"/>
                    <a:pt x="11007" y="508130"/>
                  </a:cubicBezTo>
                  <a:lnTo>
                    <a:pt x="0" y="457200"/>
                  </a:lnTo>
                  <a:lnTo>
                    <a:pt x="195097" y="457200"/>
                  </a:lnTo>
                  <a:lnTo>
                    <a:pt x="224235" y="495076"/>
                  </a:lnTo>
                  <a:cubicBezTo>
                    <a:pt x="261997" y="528171"/>
                    <a:pt x="314165" y="548640"/>
                    <a:pt x="371788" y="548640"/>
                  </a:cubicBezTo>
                  <a:cubicBezTo>
                    <a:pt x="487034" y="548640"/>
                    <a:pt x="580459" y="466762"/>
                    <a:pt x="580459" y="365760"/>
                  </a:cubicBezTo>
                  <a:cubicBezTo>
                    <a:pt x="580459" y="264758"/>
                    <a:pt x="487034" y="182880"/>
                    <a:pt x="371788" y="182880"/>
                  </a:cubicBezTo>
                  <a:cubicBezTo>
                    <a:pt x="314165" y="182880"/>
                    <a:pt x="261997" y="203350"/>
                    <a:pt x="224235" y="236444"/>
                  </a:cubicBezTo>
                  <a:lnTo>
                    <a:pt x="195097" y="274320"/>
                  </a:lnTo>
                  <a:lnTo>
                    <a:pt x="0" y="274320"/>
                  </a:lnTo>
                  <a:lnTo>
                    <a:pt x="11007" y="223390"/>
                  </a:lnTo>
                  <a:cubicBezTo>
                    <a:pt x="70448" y="92113"/>
                    <a:pt x="209602" y="0"/>
                    <a:pt x="371788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B8DBDF5-ABB7-4191-B1EC-932435D09171}"/>
                </a:ext>
              </a:extLst>
            </p:cNvPr>
            <p:cNvGrpSpPr/>
            <p:nvPr/>
          </p:nvGrpSpPr>
          <p:grpSpPr>
            <a:xfrm rot="2587538">
              <a:off x="7780952" y="1142483"/>
              <a:ext cx="1356359" cy="1356360"/>
              <a:chOff x="6513341" y="2380955"/>
              <a:chExt cx="1356359" cy="1356360"/>
            </a:xfrm>
            <a:solidFill>
              <a:srgbClr val="FF0000"/>
            </a:solidFill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EEBA5930-9F22-418C-8284-C0E5A8B01B2B}"/>
                  </a:ext>
                </a:extLst>
              </p:cNvPr>
              <p:cNvSpPr/>
              <p:nvPr/>
            </p:nvSpPr>
            <p:spPr>
              <a:xfrm>
                <a:off x="6513341" y="23809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5D0DD4AF-1936-417D-83EB-320514243178}"/>
                  </a:ext>
                </a:extLst>
              </p:cNvPr>
              <p:cNvSpPr/>
              <p:nvPr/>
            </p:nvSpPr>
            <p:spPr>
              <a:xfrm>
                <a:off x="6665741" y="25333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17515AD8-8967-4974-8E17-9DF3B5CDD552}"/>
                  </a:ext>
                </a:extLst>
              </p:cNvPr>
              <p:cNvSpPr/>
              <p:nvPr/>
            </p:nvSpPr>
            <p:spPr>
              <a:xfrm>
                <a:off x="6818141" y="26857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A31A538-50BA-4322-8EB6-8E89E90021C1}"/>
                  </a:ext>
                </a:extLst>
              </p:cNvPr>
              <p:cNvSpPr/>
              <p:nvPr/>
            </p:nvSpPr>
            <p:spPr>
              <a:xfrm>
                <a:off x="6970541" y="28381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7E7273B-BBBA-4F34-86C7-CBDC2690342E}"/>
                  </a:ext>
                </a:extLst>
              </p:cNvPr>
              <p:cNvSpPr/>
              <p:nvPr/>
            </p:nvSpPr>
            <p:spPr>
              <a:xfrm>
                <a:off x="7122941" y="29905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C2C09F9-776C-46C3-83A7-AA243798E68D}"/>
                  </a:ext>
                </a:extLst>
              </p:cNvPr>
              <p:cNvSpPr/>
              <p:nvPr/>
            </p:nvSpPr>
            <p:spPr>
              <a:xfrm>
                <a:off x="7275341" y="31429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B65A77AC-5334-4C6A-9E67-67F84675022F}"/>
                  </a:ext>
                </a:extLst>
              </p:cNvPr>
              <p:cNvSpPr/>
              <p:nvPr/>
            </p:nvSpPr>
            <p:spPr>
              <a:xfrm>
                <a:off x="7427741" y="32953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E0179C13-4EB6-4E6E-AE57-74520B47CDA4}"/>
                  </a:ext>
                </a:extLst>
              </p:cNvPr>
              <p:cNvSpPr/>
              <p:nvPr/>
            </p:nvSpPr>
            <p:spPr>
              <a:xfrm>
                <a:off x="7580141" y="34477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E77C1B6C-D5C6-41F0-83BD-9E2AA4116509}"/>
                  </a:ext>
                </a:extLst>
              </p:cNvPr>
              <p:cNvSpPr/>
              <p:nvPr/>
            </p:nvSpPr>
            <p:spPr>
              <a:xfrm>
                <a:off x="7732541" y="36001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79948DB1-8CF9-434D-B1E8-1D479ADBBF59}"/>
                </a:ext>
              </a:extLst>
            </p:cNvPr>
            <p:cNvSpPr/>
            <p:nvPr/>
          </p:nvSpPr>
          <p:spPr>
            <a:xfrm rot="2590409">
              <a:off x="8070670" y="2968290"/>
              <a:ext cx="914400" cy="9144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E60B889-B85D-4FD1-84D2-068DB1793A9A}"/>
                </a:ext>
              </a:extLst>
            </p:cNvPr>
            <p:cNvSpPr/>
            <p:nvPr/>
          </p:nvSpPr>
          <p:spPr>
            <a:xfrm>
              <a:off x="8425956" y="2883864"/>
              <a:ext cx="137160" cy="137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C6F9D06-3DF4-4D66-B052-367E96844A27}"/>
                </a:ext>
              </a:extLst>
            </p:cNvPr>
            <p:cNvSpPr/>
            <p:nvPr/>
          </p:nvSpPr>
          <p:spPr>
            <a:xfrm rot="18536840">
              <a:off x="8246527" y="3069191"/>
              <a:ext cx="619080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bn-BD" sz="4800" b="1" dirty="0">
                  <a:ln/>
                  <a:solidFill>
                    <a:schemeClr val="bg1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ম</a:t>
              </a:r>
              <a:endParaRPr lang="en-US" sz="4800" b="1" cap="none" spc="0" dirty="0">
                <a:ln/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6ACF7A4-B872-4414-B57C-3B8D6F20D432}"/>
              </a:ext>
            </a:extLst>
          </p:cNvPr>
          <p:cNvGrpSpPr/>
          <p:nvPr/>
        </p:nvGrpSpPr>
        <p:grpSpPr>
          <a:xfrm>
            <a:off x="-2305830" y="34647"/>
            <a:ext cx="1356359" cy="3763116"/>
            <a:chOff x="7780952" y="119574"/>
            <a:chExt cx="1356359" cy="3763116"/>
          </a:xfrm>
          <a:solidFill>
            <a:srgbClr val="002060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9E1FEED-E809-4575-B719-538BD590431A}"/>
                </a:ext>
              </a:extLst>
            </p:cNvPr>
            <p:cNvSpPr/>
            <p:nvPr/>
          </p:nvSpPr>
          <p:spPr>
            <a:xfrm>
              <a:off x="8077463" y="119574"/>
              <a:ext cx="763339" cy="731520"/>
            </a:xfrm>
            <a:custGeom>
              <a:avLst/>
              <a:gdLst>
                <a:gd name="connsiteX0" fmla="*/ 371788 w 763339"/>
                <a:gd name="connsiteY0" fmla="*/ 0 h 731520"/>
                <a:gd name="connsiteX1" fmla="*/ 763339 w 763339"/>
                <a:gd name="connsiteY1" fmla="*/ 365760 h 731520"/>
                <a:gd name="connsiteX2" fmla="*/ 371788 w 763339"/>
                <a:gd name="connsiteY2" fmla="*/ 731520 h 731520"/>
                <a:gd name="connsiteX3" fmla="*/ 11007 w 763339"/>
                <a:gd name="connsiteY3" fmla="*/ 508130 h 731520"/>
                <a:gd name="connsiteX4" fmla="*/ 0 w 763339"/>
                <a:gd name="connsiteY4" fmla="*/ 457200 h 731520"/>
                <a:gd name="connsiteX5" fmla="*/ 195097 w 763339"/>
                <a:gd name="connsiteY5" fmla="*/ 457200 h 731520"/>
                <a:gd name="connsiteX6" fmla="*/ 224235 w 763339"/>
                <a:gd name="connsiteY6" fmla="*/ 495076 h 731520"/>
                <a:gd name="connsiteX7" fmla="*/ 371788 w 763339"/>
                <a:gd name="connsiteY7" fmla="*/ 548640 h 731520"/>
                <a:gd name="connsiteX8" fmla="*/ 580459 w 763339"/>
                <a:gd name="connsiteY8" fmla="*/ 365760 h 731520"/>
                <a:gd name="connsiteX9" fmla="*/ 371788 w 763339"/>
                <a:gd name="connsiteY9" fmla="*/ 182880 h 731520"/>
                <a:gd name="connsiteX10" fmla="*/ 224235 w 763339"/>
                <a:gd name="connsiteY10" fmla="*/ 236444 h 731520"/>
                <a:gd name="connsiteX11" fmla="*/ 195097 w 763339"/>
                <a:gd name="connsiteY11" fmla="*/ 274320 h 731520"/>
                <a:gd name="connsiteX12" fmla="*/ 0 w 763339"/>
                <a:gd name="connsiteY12" fmla="*/ 274320 h 731520"/>
                <a:gd name="connsiteX13" fmla="*/ 11007 w 763339"/>
                <a:gd name="connsiteY13" fmla="*/ 223390 h 731520"/>
                <a:gd name="connsiteX14" fmla="*/ 371788 w 763339"/>
                <a:gd name="connsiteY14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3339" h="731520">
                  <a:moveTo>
                    <a:pt x="371788" y="0"/>
                  </a:moveTo>
                  <a:cubicBezTo>
                    <a:pt x="588036" y="0"/>
                    <a:pt x="763339" y="163756"/>
                    <a:pt x="763339" y="365760"/>
                  </a:cubicBezTo>
                  <a:cubicBezTo>
                    <a:pt x="763339" y="567764"/>
                    <a:pt x="588036" y="731520"/>
                    <a:pt x="371788" y="731520"/>
                  </a:cubicBezTo>
                  <a:cubicBezTo>
                    <a:pt x="209602" y="731520"/>
                    <a:pt x="70448" y="639407"/>
                    <a:pt x="11007" y="508130"/>
                  </a:cubicBezTo>
                  <a:lnTo>
                    <a:pt x="0" y="457200"/>
                  </a:lnTo>
                  <a:lnTo>
                    <a:pt x="195097" y="457200"/>
                  </a:lnTo>
                  <a:lnTo>
                    <a:pt x="224235" y="495076"/>
                  </a:lnTo>
                  <a:cubicBezTo>
                    <a:pt x="261997" y="528171"/>
                    <a:pt x="314165" y="548640"/>
                    <a:pt x="371788" y="548640"/>
                  </a:cubicBezTo>
                  <a:cubicBezTo>
                    <a:pt x="487034" y="548640"/>
                    <a:pt x="580459" y="466762"/>
                    <a:pt x="580459" y="365760"/>
                  </a:cubicBezTo>
                  <a:cubicBezTo>
                    <a:pt x="580459" y="264758"/>
                    <a:pt x="487034" y="182880"/>
                    <a:pt x="371788" y="182880"/>
                  </a:cubicBezTo>
                  <a:cubicBezTo>
                    <a:pt x="314165" y="182880"/>
                    <a:pt x="261997" y="203350"/>
                    <a:pt x="224235" y="236444"/>
                  </a:cubicBezTo>
                  <a:lnTo>
                    <a:pt x="195097" y="274320"/>
                  </a:lnTo>
                  <a:lnTo>
                    <a:pt x="0" y="274320"/>
                  </a:lnTo>
                  <a:lnTo>
                    <a:pt x="11007" y="223390"/>
                  </a:lnTo>
                  <a:cubicBezTo>
                    <a:pt x="70448" y="92113"/>
                    <a:pt x="209602" y="0"/>
                    <a:pt x="3717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054A438-3141-48DC-8223-F9E659588B3A}"/>
                </a:ext>
              </a:extLst>
            </p:cNvPr>
            <p:cNvGrpSpPr/>
            <p:nvPr/>
          </p:nvGrpSpPr>
          <p:grpSpPr>
            <a:xfrm rot="2587538">
              <a:off x="7780952" y="1142483"/>
              <a:ext cx="1356359" cy="1356360"/>
              <a:chOff x="6513341" y="2380955"/>
              <a:chExt cx="1356359" cy="1356360"/>
            </a:xfrm>
            <a:grpFill/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E43BD6BA-77BE-41E8-B592-32608241AA80}"/>
                  </a:ext>
                </a:extLst>
              </p:cNvPr>
              <p:cNvSpPr/>
              <p:nvPr/>
            </p:nvSpPr>
            <p:spPr>
              <a:xfrm>
                <a:off x="6513341" y="23809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AC451B1-DCCA-4CDE-9591-F4044E614160}"/>
                  </a:ext>
                </a:extLst>
              </p:cNvPr>
              <p:cNvSpPr/>
              <p:nvPr/>
            </p:nvSpPr>
            <p:spPr>
              <a:xfrm>
                <a:off x="6665741" y="25333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879636E9-5251-4681-A59A-381ECC30663B}"/>
                  </a:ext>
                </a:extLst>
              </p:cNvPr>
              <p:cNvSpPr/>
              <p:nvPr/>
            </p:nvSpPr>
            <p:spPr>
              <a:xfrm>
                <a:off x="6818141" y="26857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2EE7A393-0857-46E3-B7B5-3F00B58421C2}"/>
                  </a:ext>
                </a:extLst>
              </p:cNvPr>
              <p:cNvSpPr/>
              <p:nvPr/>
            </p:nvSpPr>
            <p:spPr>
              <a:xfrm>
                <a:off x="6970541" y="28381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12D6FFC3-C66C-47EA-A6CE-A88D8C336175}"/>
                  </a:ext>
                </a:extLst>
              </p:cNvPr>
              <p:cNvSpPr/>
              <p:nvPr/>
            </p:nvSpPr>
            <p:spPr>
              <a:xfrm>
                <a:off x="7122941" y="29905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C386206D-B773-4D7F-BA92-273788ACB66C}"/>
                  </a:ext>
                </a:extLst>
              </p:cNvPr>
              <p:cNvSpPr/>
              <p:nvPr/>
            </p:nvSpPr>
            <p:spPr>
              <a:xfrm>
                <a:off x="7275341" y="31429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5E73C308-4FA1-40BD-8C42-D898BD28C2F1}"/>
                  </a:ext>
                </a:extLst>
              </p:cNvPr>
              <p:cNvSpPr/>
              <p:nvPr/>
            </p:nvSpPr>
            <p:spPr>
              <a:xfrm>
                <a:off x="7427741" y="32953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8680300C-7380-4C5D-8964-A950927CB5B7}"/>
                  </a:ext>
                </a:extLst>
              </p:cNvPr>
              <p:cNvSpPr/>
              <p:nvPr/>
            </p:nvSpPr>
            <p:spPr>
              <a:xfrm>
                <a:off x="7580141" y="34477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94EBF2F7-2D9B-47D0-B06F-D125369B4EB0}"/>
                  </a:ext>
                </a:extLst>
              </p:cNvPr>
              <p:cNvSpPr/>
              <p:nvPr/>
            </p:nvSpPr>
            <p:spPr>
              <a:xfrm>
                <a:off x="7732541" y="36001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7D6F1AE7-7DB9-4863-9F15-CF3C39F86014}"/>
                </a:ext>
              </a:extLst>
            </p:cNvPr>
            <p:cNvSpPr/>
            <p:nvPr/>
          </p:nvSpPr>
          <p:spPr>
            <a:xfrm rot="2590409">
              <a:off x="8070670" y="2968290"/>
              <a:ext cx="914400" cy="914400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F9FDCCE-671A-4B46-ABFE-4327560A8E97}"/>
                </a:ext>
              </a:extLst>
            </p:cNvPr>
            <p:cNvSpPr/>
            <p:nvPr/>
          </p:nvSpPr>
          <p:spPr>
            <a:xfrm>
              <a:off x="8425956" y="2883864"/>
              <a:ext cx="137160" cy="137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B6AB3EB-7CCB-4E94-8F45-819500FC7FAF}"/>
                </a:ext>
              </a:extLst>
            </p:cNvPr>
            <p:cNvSpPr/>
            <p:nvPr/>
          </p:nvSpPr>
          <p:spPr>
            <a:xfrm rot="18536840">
              <a:off x="8225688" y="3069191"/>
              <a:ext cx="660758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bn-BD" sz="4800" b="1" cap="none" spc="0" dirty="0">
                  <a:ln/>
                  <a:solidFill>
                    <a:schemeClr val="bg1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ত</a:t>
              </a:r>
              <a:endParaRPr lang="en-US" sz="4800" b="1" cap="none" spc="0" dirty="0">
                <a:ln/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51EF5E7-63BE-4262-88CB-FF86D1140799}"/>
              </a:ext>
            </a:extLst>
          </p:cNvPr>
          <p:cNvGrpSpPr/>
          <p:nvPr/>
        </p:nvGrpSpPr>
        <p:grpSpPr>
          <a:xfrm>
            <a:off x="-2977874" y="58818"/>
            <a:ext cx="1356359" cy="3763116"/>
            <a:chOff x="7780952" y="119574"/>
            <a:chExt cx="1356359" cy="3763116"/>
          </a:xfrm>
          <a:solidFill>
            <a:srgbClr val="7030A0"/>
          </a:solidFill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318E9BF-0C92-480D-85D0-1C8E2BC1082E}"/>
                </a:ext>
              </a:extLst>
            </p:cNvPr>
            <p:cNvSpPr/>
            <p:nvPr/>
          </p:nvSpPr>
          <p:spPr>
            <a:xfrm>
              <a:off x="8077463" y="119574"/>
              <a:ext cx="763339" cy="731520"/>
            </a:xfrm>
            <a:custGeom>
              <a:avLst/>
              <a:gdLst>
                <a:gd name="connsiteX0" fmla="*/ 371788 w 763339"/>
                <a:gd name="connsiteY0" fmla="*/ 0 h 731520"/>
                <a:gd name="connsiteX1" fmla="*/ 763339 w 763339"/>
                <a:gd name="connsiteY1" fmla="*/ 365760 h 731520"/>
                <a:gd name="connsiteX2" fmla="*/ 371788 w 763339"/>
                <a:gd name="connsiteY2" fmla="*/ 731520 h 731520"/>
                <a:gd name="connsiteX3" fmla="*/ 11007 w 763339"/>
                <a:gd name="connsiteY3" fmla="*/ 508130 h 731520"/>
                <a:gd name="connsiteX4" fmla="*/ 0 w 763339"/>
                <a:gd name="connsiteY4" fmla="*/ 457200 h 731520"/>
                <a:gd name="connsiteX5" fmla="*/ 195097 w 763339"/>
                <a:gd name="connsiteY5" fmla="*/ 457200 h 731520"/>
                <a:gd name="connsiteX6" fmla="*/ 224235 w 763339"/>
                <a:gd name="connsiteY6" fmla="*/ 495076 h 731520"/>
                <a:gd name="connsiteX7" fmla="*/ 371788 w 763339"/>
                <a:gd name="connsiteY7" fmla="*/ 548640 h 731520"/>
                <a:gd name="connsiteX8" fmla="*/ 580459 w 763339"/>
                <a:gd name="connsiteY8" fmla="*/ 365760 h 731520"/>
                <a:gd name="connsiteX9" fmla="*/ 371788 w 763339"/>
                <a:gd name="connsiteY9" fmla="*/ 182880 h 731520"/>
                <a:gd name="connsiteX10" fmla="*/ 224235 w 763339"/>
                <a:gd name="connsiteY10" fmla="*/ 236444 h 731520"/>
                <a:gd name="connsiteX11" fmla="*/ 195097 w 763339"/>
                <a:gd name="connsiteY11" fmla="*/ 274320 h 731520"/>
                <a:gd name="connsiteX12" fmla="*/ 0 w 763339"/>
                <a:gd name="connsiteY12" fmla="*/ 274320 h 731520"/>
                <a:gd name="connsiteX13" fmla="*/ 11007 w 763339"/>
                <a:gd name="connsiteY13" fmla="*/ 223390 h 731520"/>
                <a:gd name="connsiteX14" fmla="*/ 371788 w 763339"/>
                <a:gd name="connsiteY14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3339" h="731520">
                  <a:moveTo>
                    <a:pt x="371788" y="0"/>
                  </a:moveTo>
                  <a:cubicBezTo>
                    <a:pt x="588036" y="0"/>
                    <a:pt x="763339" y="163756"/>
                    <a:pt x="763339" y="365760"/>
                  </a:cubicBezTo>
                  <a:cubicBezTo>
                    <a:pt x="763339" y="567764"/>
                    <a:pt x="588036" y="731520"/>
                    <a:pt x="371788" y="731520"/>
                  </a:cubicBezTo>
                  <a:cubicBezTo>
                    <a:pt x="209602" y="731520"/>
                    <a:pt x="70448" y="639407"/>
                    <a:pt x="11007" y="508130"/>
                  </a:cubicBezTo>
                  <a:lnTo>
                    <a:pt x="0" y="457200"/>
                  </a:lnTo>
                  <a:lnTo>
                    <a:pt x="195097" y="457200"/>
                  </a:lnTo>
                  <a:lnTo>
                    <a:pt x="224235" y="495076"/>
                  </a:lnTo>
                  <a:cubicBezTo>
                    <a:pt x="261997" y="528171"/>
                    <a:pt x="314165" y="548640"/>
                    <a:pt x="371788" y="548640"/>
                  </a:cubicBezTo>
                  <a:cubicBezTo>
                    <a:pt x="487034" y="548640"/>
                    <a:pt x="580459" y="466762"/>
                    <a:pt x="580459" y="365760"/>
                  </a:cubicBezTo>
                  <a:cubicBezTo>
                    <a:pt x="580459" y="264758"/>
                    <a:pt x="487034" y="182880"/>
                    <a:pt x="371788" y="182880"/>
                  </a:cubicBezTo>
                  <a:cubicBezTo>
                    <a:pt x="314165" y="182880"/>
                    <a:pt x="261997" y="203350"/>
                    <a:pt x="224235" y="236444"/>
                  </a:cubicBezTo>
                  <a:lnTo>
                    <a:pt x="195097" y="274320"/>
                  </a:lnTo>
                  <a:lnTo>
                    <a:pt x="0" y="274320"/>
                  </a:lnTo>
                  <a:lnTo>
                    <a:pt x="11007" y="223390"/>
                  </a:lnTo>
                  <a:cubicBezTo>
                    <a:pt x="70448" y="92113"/>
                    <a:pt x="209602" y="0"/>
                    <a:pt x="3717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F2AB3D2-7722-46C7-8C65-E2D3F4ABC1E5}"/>
                </a:ext>
              </a:extLst>
            </p:cNvPr>
            <p:cNvGrpSpPr/>
            <p:nvPr/>
          </p:nvGrpSpPr>
          <p:grpSpPr>
            <a:xfrm rot="2587538">
              <a:off x="7780952" y="1142483"/>
              <a:ext cx="1356359" cy="1356360"/>
              <a:chOff x="6513341" y="2380955"/>
              <a:chExt cx="1356359" cy="1356360"/>
            </a:xfrm>
            <a:grpFill/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CA8D7917-9ACD-421C-B6C5-DB3F9425F9D0}"/>
                  </a:ext>
                </a:extLst>
              </p:cNvPr>
              <p:cNvSpPr/>
              <p:nvPr/>
            </p:nvSpPr>
            <p:spPr>
              <a:xfrm>
                <a:off x="6513341" y="23809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C82E6C66-50D7-4AD0-99E3-E6A7ADA0E77C}"/>
                  </a:ext>
                </a:extLst>
              </p:cNvPr>
              <p:cNvSpPr/>
              <p:nvPr/>
            </p:nvSpPr>
            <p:spPr>
              <a:xfrm>
                <a:off x="6665741" y="25333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A04943F9-8E4C-44CC-A7F2-02B8AF15638A}"/>
                  </a:ext>
                </a:extLst>
              </p:cNvPr>
              <p:cNvSpPr/>
              <p:nvPr/>
            </p:nvSpPr>
            <p:spPr>
              <a:xfrm>
                <a:off x="6818141" y="26857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FF85F420-DC87-417C-A2B5-2DE9C320E7A8}"/>
                  </a:ext>
                </a:extLst>
              </p:cNvPr>
              <p:cNvSpPr/>
              <p:nvPr/>
            </p:nvSpPr>
            <p:spPr>
              <a:xfrm>
                <a:off x="6970541" y="28381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8D569E4F-9093-4916-9C08-A994B6796FF0}"/>
                  </a:ext>
                </a:extLst>
              </p:cNvPr>
              <p:cNvSpPr/>
              <p:nvPr/>
            </p:nvSpPr>
            <p:spPr>
              <a:xfrm>
                <a:off x="7122941" y="29905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1C729DA7-9AEF-4684-A190-1DACF23E8803}"/>
                  </a:ext>
                </a:extLst>
              </p:cNvPr>
              <p:cNvSpPr/>
              <p:nvPr/>
            </p:nvSpPr>
            <p:spPr>
              <a:xfrm>
                <a:off x="7275341" y="31429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826008D2-130C-435E-9C60-FE77A0650CB3}"/>
                  </a:ext>
                </a:extLst>
              </p:cNvPr>
              <p:cNvSpPr/>
              <p:nvPr/>
            </p:nvSpPr>
            <p:spPr>
              <a:xfrm>
                <a:off x="7427741" y="32953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E042237C-A291-4017-B8FD-A9D4F6B53D2C}"/>
                  </a:ext>
                </a:extLst>
              </p:cNvPr>
              <p:cNvSpPr/>
              <p:nvPr/>
            </p:nvSpPr>
            <p:spPr>
              <a:xfrm>
                <a:off x="7580141" y="34477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47117144-9151-4055-A1A3-522285FC1066}"/>
                  </a:ext>
                </a:extLst>
              </p:cNvPr>
              <p:cNvSpPr/>
              <p:nvPr/>
            </p:nvSpPr>
            <p:spPr>
              <a:xfrm>
                <a:off x="7732541" y="36001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3087FB52-973E-46DE-86C9-2DB41D1CF41B}"/>
                </a:ext>
              </a:extLst>
            </p:cNvPr>
            <p:cNvSpPr/>
            <p:nvPr/>
          </p:nvSpPr>
          <p:spPr>
            <a:xfrm rot="2590409">
              <a:off x="8070670" y="2968290"/>
              <a:ext cx="914400" cy="914400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FC46D9F-C58B-4659-B577-A3C419388BAA}"/>
                </a:ext>
              </a:extLst>
            </p:cNvPr>
            <p:cNvSpPr/>
            <p:nvPr/>
          </p:nvSpPr>
          <p:spPr>
            <a:xfrm>
              <a:off x="8425956" y="2883864"/>
              <a:ext cx="137160" cy="137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F998617-A8FB-4060-8353-F63777A70DBD}"/>
                </a:ext>
              </a:extLst>
            </p:cNvPr>
            <p:cNvSpPr/>
            <p:nvPr/>
          </p:nvSpPr>
          <p:spPr>
            <a:xfrm rot="18536840">
              <a:off x="8254542" y="3069191"/>
              <a:ext cx="603050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bn-BD" sz="4800" b="1" dirty="0">
                  <a:ln/>
                  <a:solidFill>
                    <a:schemeClr val="bg1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গ</a:t>
              </a:r>
              <a:endParaRPr lang="en-US" sz="4800" b="1" cap="none" spc="0" dirty="0">
                <a:ln/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31043C4-5B5F-4287-9718-C028A94AD58A}"/>
              </a:ext>
            </a:extLst>
          </p:cNvPr>
          <p:cNvGrpSpPr/>
          <p:nvPr/>
        </p:nvGrpSpPr>
        <p:grpSpPr>
          <a:xfrm>
            <a:off x="-3887176" y="-25742"/>
            <a:ext cx="1356359" cy="3764424"/>
            <a:chOff x="7780952" y="119574"/>
            <a:chExt cx="1356359" cy="3764424"/>
          </a:xfrm>
          <a:solidFill>
            <a:srgbClr val="55CE02"/>
          </a:solidFill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0881802-3C3C-4F14-813D-AC6D7685D4C3}"/>
                </a:ext>
              </a:extLst>
            </p:cNvPr>
            <p:cNvSpPr/>
            <p:nvPr/>
          </p:nvSpPr>
          <p:spPr>
            <a:xfrm>
              <a:off x="8077463" y="119574"/>
              <a:ext cx="763339" cy="731520"/>
            </a:xfrm>
            <a:custGeom>
              <a:avLst/>
              <a:gdLst>
                <a:gd name="connsiteX0" fmla="*/ 371788 w 763339"/>
                <a:gd name="connsiteY0" fmla="*/ 0 h 731520"/>
                <a:gd name="connsiteX1" fmla="*/ 763339 w 763339"/>
                <a:gd name="connsiteY1" fmla="*/ 365760 h 731520"/>
                <a:gd name="connsiteX2" fmla="*/ 371788 w 763339"/>
                <a:gd name="connsiteY2" fmla="*/ 731520 h 731520"/>
                <a:gd name="connsiteX3" fmla="*/ 11007 w 763339"/>
                <a:gd name="connsiteY3" fmla="*/ 508130 h 731520"/>
                <a:gd name="connsiteX4" fmla="*/ 0 w 763339"/>
                <a:gd name="connsiteY4" fmla="*/ 457200 h 731520"/>
                <a:gd name="connsiteX5" fmla="*/ 195097 w 763339"/>
                <a:gd name="connsiteY5" fmla="*/ 457200 h 731520"/>
                <a:gd name="connsiteX6" fmla="*/ 224235 w 763339"/>
                <a:gd name="connsiteY6" fmla="*/ 495076 h 731520"/>
                <a:gd name="connsiteX7" fmla="*/ 371788 w 763339"/>
                <a:gd name="connsiteY7" fmla="*/ 548640 h 731520"/>
                <a:gd name="connsiteX8" fmla="*/ 580459 w 763339"/>
                <a:gd name="connsiteY8" fmla="*/ 365760 h 731520"/>
                <a:gd name="connsiteX9" fmla="*/ 371788 w 763339"/>
                <a:gd name="connsiteY9" fmla="*/ 182880 h 731520"/>
                <a:gd name="connsiteX10" fmla="*/ 224235 w 763339"/>
                <a:gd name="connsiteY10" fmla="*/ 236444 h 731520"/>
                <a:gd name="connsiteX11" fmla="*/ 195097 w 763339"/>
                <a:gd name="connsiteY11" fmla="*/ 274320 h 731520"/>
                <a:gd name="connsiteX12" fmla="*/ 0 w 763339"/>
                <a:gd name="connsiteY12" fmla="*/ 274320 h 731520"/>
                <a:gd name="connsiteX13" fmla="*/ 11007 w 763339"/>
                <a:gd name="connsiteY13" fmla="*/ 223390 h 731520"/>
                <a:gd name="connsiteX14" fmla="*/ 371788 w 763339"/>
                <a:gd name="connsiteY14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3339" h="731520">
                  <a:moveTo>
                    <a:pt x="371788" y="0"/>
                  </a:moveTo>
                  <a:cubicBezTo>
                    <a:pt x="588036" y="0"/>
                    <a:pt x="763339" y="163756"/>
                    <a:pt x="763339" y="365760"/>
                  </a:cubicBezTo>
                  <a:cubicBezTo>
                    <a:pt x="763339" y="567764"/>
                    <a:pt x="588036" y="731520"/>
                    <a:pt x="371788" y="731520"/>
                  </a:cubicBezTo>
                  <a:cubicBezTo>
                    <a:pt x="209602" y="731520"/>
                    <a:pt x="70448" y="639407"/>
                    <a:pt x="11007" y="508130"/>
                  </a:cubicBezTo>
                  <a:lnTo>
                    <a:pt x="0" y="457200"/>
                  </a:lnTo>
                  <a:lnTo>
                    <a:pt x="195097" y="457200"/>
                  </a:lnTo>
                  <a:lnTo>
                    <a:pt x="224235" y="495076"/>
                  </a:lnTo>
                  <a:cubicBezTo>
                    <a:pt x="261997" y="528171"/>
                    <a:pt x="314165" y="548640"/>
                    <a:pt x="371788" y="548640"/>
                  </a:cubicBezTo>
                  <a:cubicBezTo>
                    <a:pt x="487034" y="548640"/>
                    <a:pt x="580459" y="466762"/>
                    <a:pt x="580459" y="365760"/>
                  </a:cubicBezTo>
                  <a:cubicBezTo>
                    <a:pt x="580459" y="264758"/>
                    <a:pt x="487034" y="182880"/>
                    <a:pt x="371788" y="182880"/>
                  </a:cubicBezTo>
                  <a:cubicBezTo>
                    <a:pt x="314165" y="182880"/>
                    <a:pt x="261997" y="203350"/>
                    <a:pt x="224235" y="236444"/>
                  </a:cubicBezTo>
                  <a:lnTo>
                    <a:pt x="195097" y="274320"/>
                  </a:lnTo>
                  <a:lnTo>
                    <a:pt x="0" y="274320"/>
                  </a:lnTo>
                  <a:lnTo>
                    <a:pt x="11007" y="223390"/>
                  </a:lnTo>
                  <a:cubicBezTo>
                    <a:pt x="70448" y="92113"/>
                    <a:pt x="209602" y="0"/>
                    <a:pt x="3717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72D44EE5-870A-43CA-99D5-7C7FF605D5EA}"/>
                </a:ext>
              </a:extLst>
            </p:cNvPr>
            <p:cNvGrpSpPr/>
            <p:nvPr/>
          </p:nvGrpSpPr>
          <p:grpSpPr>
            <a:xfrm rot="2587538">
              <a:off x="7780952" y="1142483"/>
              <a:ext cx="1356359" cy="1356360"/>
              <a:chOff x="6513341" y="2380955"/>
              <a:chExt cx="1356359" cy="1356360"/>
            </a:xfrm>
            <a:grpFill/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CD8514B0-131D-4235-8C16-C15AAF575848}"/>
                  </a:ext>
                </a:extLst>
              </p:cNvPr>
              <p:cNvSpPr/>
              <p:nvPr/>
            </p:nvSpPr>
            <p:spPr>
              <a:xfrm>
                <a:off x="6513341" y="23809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C5429309-0B97-4FE0-B209-B4645548FB6A}"/>
                  </a:ext>
                </a:extLst>
              </p:cNvPr>
              <p:cNvSpPr/>
              <p:nvPr/>
            </p:nvSpPr>
            <p:spPr>
              <a:xfrm>
                <a:off x="6665741" y="25333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81F6E1E6-53B9-45A4-8042-2BB35D38539B}"/>
                  </a:ext>
                </a:extLst>
              </p:cNvPr>
              <p:cNvSpPr/>
              <p:nvPr/>
            </p:nvSpPr>
            <p:spPr>
              <a:xfrm>
                <a:off x="6818141" y="26857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4D4AD076-3E94-4818-AB06-26CD1F7F4D11}"/>
                  </a:ext>
                </a:extLst>
              </p:cNvPr>
              <p:cNvSpPr/>
              <p:nvPr/>
            </p:nvSpPr>
            <p:spPr>
              <a:xfrm>
                <a:off x="6970541" y="28381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39236B6E-EADF-436F-92F0-DFA409EDDE0F}"/>
                  </a:ext>
                </a:extLst>
              </p:cNvPr>
              <p:cNvSpPr/>
              <p:nvPr/>
            </p:nvSpPr>
            <p:spPr>
              <a:xfrm>
                <a:off x="7122941" y="29905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6B90A800-338E-4CC8-A5DF-AE54AC28B678}"/>
                  </a:ext>
                </a:extLst>
              </p:cNvPr>
              <p:cNvSpPr/>
              <p:nvPr/>
            </p:nvSpPr>
            <p:spPr>
              <a:xfrm>
                <a:off x="7275341" y="31429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9001118F-7A11-40B4-9444-640C4EFF9B47}"/>
                  </a:ext>
                </a:extLst>
              </p:cNvPr>
              <p:cNvSpPr/>
              <p:nvPr/>
            </p:nvSpPr>
            <p:spPr>
              <a:xfrm>
                <a:off x="7427741" y="32953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58EA3D58-3663-48DC-96A0-03EE404E9F0F}"/>
                  </a:ext>
                </a:extLst>
              </p:cNvPr>
              <p:cNvSpPr/>
              <p:nvPr/>
            </p:nvSpPr>
            <p:spPr>
              <a:xfrm>
                <a:off x="7580141" y="34477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C6B1EB9D-0AE7-4565-9924-99224F32D5A1}"/>
                  </a:ext>
                </a:extLst>
              </p:cNvPr>
              <p:cNvSpPr/>
              <p:nvPr/>
            </p:nvSpPr>
            <p:spPr>
              <a:xfrm>
                <a:off x="7732541" y="36001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91828ABA-4B92-4577-9B03-E12CE0A3FFD7}"/>
                </a:ext>
              </a:extLst>
            </p:cNvPr>
            <p:cNvSpPr/>
            <p:nvPr/>
          </p:nvSpPr>
          <p:spPr>
            <a:xfrm rot="2590409">
              <a:off x="8070670" y="2968290"/>
              <a:ext cx="914400" cy="914400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A4AE7CD2-6B4F-417A-809C-0F8FCA30CC61}"/>
                </a:ext>
              </a:extLst>
            </p:cNvPr>
            <p:cNvSpPr/>
            <p:nvPr/>
          </p:nvSpPr>
          <p:spPr>
            <a:xfrm>
              <a:off x="8425956" y="2883864"/>
              <a:ext cx="137160" cy="137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2B4ACC4E-F53A-49D5-908A-878D4FB2715B}"/>
                </a:ext>
              </a:extLst>
            </p:cNvPr>
            <p:cNvSpPr/>
            <p:nvPr/>
          </p:nvSpPr>
          <p:spPr>
            <a:xfrm rot="18536840">
              <a:off x="8156759" y="3069191"/>
              <a:ext cx="798617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bn-BD" sz="4800" b="1" cap="none" spc="0" dirty="0">
                  <a:ln/>
                  <a:solidFill>
                    <a:schemeClr val="bg1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স্বা</a:t>
              </a:r>
              <a:endParaRPr lang="en-US" sz="4800" b="1" cap="none" spc="0" dirty="0">
                <a:ln/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0F869A2-A511-4F49-8405-84E6A7C9E55F}"/>
              </a:ext>
            </a:extLst>
          </p:cNvPr>
          <p:cNvGrpSpPr/>
          <p:nvPr/>
        </p:nvGrpSpPr>
        <p:grpSpPr>
          <a:xfrm>
            <a:off x="-4284135" y="34647"/>
            <a:ext cx="1356359" cy="3734297"/>
            <a:chOff x="7780952" y="119574"/>
            <a:chExt cx="1356359" cy="3734297"/>
          </a:xfrm>
          <a:solidFill>
            <a:schemeClr val="accent1"/>
          </a:solidFill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253BE61-1A32-4CB1-BF8B-E929AAFE7B84}"/>
                </a:ext>
              </a:extLst>
            </p:cNvPr>
            <p:cNvSpPr/>
            <p:nvPr/>
          </p:nvSpPr>
          <p:spPr>
            <a:xfrm>
              <a:off x="8077463" y="119574"/>
              <a:ext cx="763339" cy="731520"/>
            </a:xfrm>
            <a:custGeom>
              <a:avLst/>
              <a:gdLst>
                <a:gd name="connsiteX0" fmla="*/ 371788 w 763339"/>
                <a:gd name="connsiteY0" fmla="*/ 0 h 731520"/>
                <a:gd name="connsiteX1" fmla="*/ 763339 w 763339"/>
                <a:gd name="connsiteY1" fmla="*/ 365760 h 731520"/>
                <a:gd name="connsiteX2" fmla="*/ 371788 w 763339"/>
                <a:gd name="connsiteY2" fmla="*/ 731520 h 731520"/>
                <a:gd name="connsiteX3" fmla="*/ 11007 w 763339"/>
                <a:gd name="connsiteY3" fmla="*/ 508130 h 731520"/>
                <a:gd name="connsiteX4" fmla="*/ 0 w 763339"/>
                <a:gd name="connsiteY4" fmla="*/ 457200 h 731520"/>
                <a:gd name="connsiteX5" fmla="*/ 195097 w 763339"/>
                <a:gd name="connsiteY5" fmla="*/ 457200 h 731520"/>
                <a:gd name="connsiteX6" fmla="*/ 224235 w 763339"/>
                <a:gd name="connsiteY6" fmla="*/ 495076 h 731520"/>
                <a:gd name="connsiteX7" fmla="*/ 371788 w 763339"/>
                <a:gd name="connsiteY7" fmla="*/ 548640 h 731520"/>
                <a:gd name="connsiteX8" fmla="*/ 580459 w 763339"/>
                <a:gd name="connsiteY8" fmla="*/ 365760 h 731520"/>
                <a:gd name="connsiteX9" fmla="*/ 371788 w 763339"/>
                <a:gd name="connsiteY9" fmla="*/ 182880 h 731520"/>
                <a:gd name="connsiteX10" fmla="*/ 224235 w 763339"/>
                <a:gd name="connsiteY10" fmla="*/ 236444 h 731520"/>
                <a:gd name="connsiteX11" fmla="*/ 195097 w 763339"/>
                <a:gd name="connsiteY11" fmla="*/ 274320 h 731520"/>
                <a:gd name="connsiteX12" fmla="*/ 0 w 763339"/>
                <a:gd name="connsiteY12" fmla="*/ 274320 h 731520"/>
                <a:gd name="connsiteX13" fmla="*/ 11007 w 763339"/>
                <a:gd name="connsiteY13" fmla="*/ 223390 h 731520"/>
                <a:gd name="connsiteX14" fmla="*/ 371788 w 763339"/>
                <a:gd name="connsiteY14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3339" h="731520">
                  <a:moveTo>
                    <a:pt x="371788" y="0"/>
                  </a:moveTo>
                  <a:cubicBezTo>
                    <a:pt x="588036" y="0"/>
                    <a:pt x="763339" y="163756"/>
                    <a:pt x="763339" y="365760"/>
                  </a:cubicBezTo>
                  <a:cubicBezTo>
                    <a:pt x="763339" y="567764"/>
                    <a:pt x="588036" y="731520"/>
                    <a:pt x="371788" y="731520"/>
                  </a:cubicBezTo>
                  <a:cubicBezTo>
                    <a:pt x="209602" y="731520"/>
                    <a:pt x="70448" y="639407"/>
                    <a:pt x="11007" y="508130"/>
                  </a:cubicBezTo>
                  <a:lnTo>
                    <a:pt x="0" y="457200"/>
                  </a:lnTo>
                  <a:lnTo>
                    <a:pt x="195097" y="457200"/>
                  </a:lnTo>
                  <a:lnTo>
                    <a:pt x="224235" y="495076"/>
                  </a:lnTo>
                  <a:cubicBezTo>
                    <a:pt x="261997" y="528171"/>
                    <a:pt x="314165" y="548640"/>
                    <a:pt x="371788" y="548640"/>
                  </a:cubicBezTo>
                  <a:cubicBezTo>
                    <a:pt x="487034" y="548640"/>
                    <a:pt x="580459" y="466762"/>
                    <a:pt x="580459" y="365760"/>
                  </a:cubicBezTo>
                  <a:cubicBezTo>
                    <a:pt x="580459" y="264758"/>
                    <a:pt x="487034" y="182880"/>
                    <a:pt x="371788" y="182880"/>
                  </a:cubicBezTo>
                  <a:cubicBezTo>
                    <a:pt x="314165" y="182880"/>
                    <a:pt x="261997" y="203350"/>
                    <a:pt x="224235" y="236444"/>
                  </a:cubicBezTo>
                  <a:lnTo>
                    <a:pt x="195097" y="274320"/>
                  </a:lnTo>
                  <a:lnTo>
                    <a:pt x="0" y="274320"/>
                  </a:lnTo>
                  <a:lnTo>
                    <a:pt x="11007" y="223390"/>
                  </a:lnTo>
                  <a:cubicBezTo>
                    <a:pt x="70448" y="92113"/>
                    <a:pt x="209602" y="0"/>
                    <a:pt x="3717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8E6A1407-07E5-4DF1-9348-817C42E89F78}"/>
                </a:ext>
              </a:extLst>
            </p:cNvPr>
            <p:cNvGrpSpPr/>
            <p:nvPr/>
          </p:nvGrpSpPr>
          <p:grpSpPr>
            <a:xfrm rot="2587538">
              <a:off x="7780952" y="1142483"/>
              <a:ext cx="1356359" cy="1356360"/>
              <a:chOff x="6513341" y="2380955"/>
              <a:chExt cx="1356359" cy="1356360"/>
            </a:xfrm>
            <a:grpFill/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AD762449-FCDB-4BD1-ACC5-26931F5A1661}"/>
                  </a:ext>
                </a:extLst>
              </p:cNvPr>
              <p:cNvSpPr/>
              <p:nvPr/>
            </p:nvSpPr>
            <p:spPr>
              <a:xfrm>
                <a:off x="6513341" y="23809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F2770345-292A-42CE-9C8E-ED8E83CF7E52}"/>
                  </a:ext>
                </a:extLst>
              </p:cNvPr>
              <p:cNvSpPr/>
              <p:nvPr/>
            </p:nvSpPr>
            <p:spPr>
              <a:xfrm>
                <a:off x="6665741" y="25333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0C607418-C462-449B-A634-25E91B00C282}"/>
                  </a:ext>
                </a:extLst>
              </p:cNvPr>
              <p:cNvSpPr/>
              <p:nvPr/>
            </p:nvSpPr>
            <p:spPr>
              <a:xfrm>
                <a:off x="6818141" y="26857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996CD256-40C8-42A6-8FF4-826DA6C35226}"/>
                  </a:ext>
                </a:extLst>
              </p:cNvPr>
              <p:cNvSpPr/>
              <p:nvPr/>
            </p:nvSpPr>
            <p:spPr>
              <a:xfrm>
                <a:off x="6970541" y="28381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CACB4676-36BA-46DD-8F7E-A20CBD2C3D5D}"/>
                  </a:ext>
                </a:extLst>
              </p:cNvPr>
              <p:cNvSpPr/>
              <p:nvPr/>
            </p:nvSpPr>
            <p:spPr>
              <a:xfrm>
                <a:off x="7122941" y="29905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FDEA4AE2-28CF-4E84-A4B3-66C4DB195E82}"/>
                  </a:ext>
                </a:extLst>
              </p:cNvPr>
              <p:cNvSpPr/>
              <p:nvPr/>
            </p:nvSpPr>
            <p:spPr>
              <a:xfrm>
                <a:off x="7275341" y="31429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0F3B6ED2-70AF-4A64-B6CC-9CF0B59E3115}"/>
                  </a:ext>
                </a:extLst>
              </p:cNvPr>
              <p:cNvSpPr/>
              <p:nvPr/>
            </p:nvSpPr>
            <p:spPr>
              <a:xfrm>
                <a:off x="7427741" y="32953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4C3E2A84-6873-48AE-8E24-C69E0B013584}"/>
                  </a:ext>
                </a:extLst>
              </p:cNvPr>
              <p:cNvSpPr/>
              <p:nvPr/>
            </p:nvSpPr>
            <p:spPr>
              <a:xfrm>
                <a:off x="7580141" y="34477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84D74A92-D2CC-432A-9ED0-6C6EC3FD6B12}"/>
                  </a:ext>
                </a:extLst>
              </p:cNvPr>
              <p:cNvSpPr/>
              <p:nvPr/>
            </p:nvSpPr>
            <p:spPr>
              <a:xfrm>
                <a:off x="7732541" y="3600155"/>
                <a:ext cx="137159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FA528272-6600-4B60-8460-4C770D38B427}"/>
                </a:ext>
              </a:extLst>
            </p:cNvPr>
            <p:cNvSpPr/>
            <p:nvPr/>
          </p:nvSpPr>
          <p:spPr>
            <a:xfrm rot="18738625">
              <a:off x="8037336" y="2939471"/>
              <a:ext cx="914400" cy="914400"/>
            </a:xfrm>
            <a:prstGeom prst="roundRect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107BD19C-7E9C-4543-BA79-8B625738BC71}"/>
                </a:ext>
              </a:extLst>
            </p:cNvPr>
            <p:cNvSpPr/>
            <p:nvPr/>
          </p:nvSpPr>
          <p:spPr>
            <a:xfrm>
              <a:off x="8425956" y="2883864"/>
              <a:ext cx="137160" cy="137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86" name="Picture 85">
            <a:extLst>
              <a:ext uri="{FF2B5EF4-FFF2-40B4-BE49-F238E27FC236}">
                <a16:creationId xmlns:a16="http://schemas.microsoft.com/office/drawing/2014/main" id="{6B27420E-B4FA-47C5-9084-F49BCA8703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52248" r="-8458"/>
          <a:stretch/>
        </p:blipFill>
        <p:spPr>
          <a:xfrm>
            <a:off x="-566125" y="5063866"/>
            <a:ext cx="8533245" cy="1757600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D669D6E8-D9F5-4E23-8416-ACD9CBB8B4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386"/>
          <a:stretch/>
        </p:blipFill>
        <p:spPr>
          <a:xfrm>
            <a:off x="4426084" y="5068957"/>
            <a:ext cx="7867740" cy="1752508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E407E2D9-BE54-4E75-90AC-03D5019E9B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621" y="2562732"/>
            <a:ext cx="4762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94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85185E-6 L 0.93528 0.014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58" y="6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54167E-6 1.85185E-6 L 0.81172 0.01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86" y="62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1.66667E-6 -3.7037E-7 L 0.67435 0.0099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11" y="48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4.16667E-6 4.44444E-6 L 0.57656 0.0208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28" y="104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3.125E-6 -4.81481E-6 L 0.41146 0.0120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73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chemeClr val="accent3">
                <a:lumMod val="5000"/>
                <a:lumOff val="95000"/>
              </a:schemeClr>
            </a:gs>
            <a:gs pos="94000">
              <a:schemeClr val="accent3">
                <a:lumMod val="45000"/>
                <a:lumOff val="55000"/>
              </a:schemeClr>
            </a:gs>
            <a:gs pos="92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6229F12-3EDC-447E-8F0A-550DD307B7FD}"/>
              </a:ext>
            </a:extLst>
          </p:cNvPr>
          <p:cNvSpPr/>
          <p:nvPr/>
        </p:nvSpPr>
        <p:spPr>
          <a:xfrm>
            <a:off x="2457262" y="3288820"/>
            <a:ext cx="20585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>
                <a:ln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খোরগোস</a:t>
            </a:r>
            <a:endParaRPr lang="en-US" sz="3600" b="1" cap="none" spc="0" dirty="0">
              <a:ln/>
              <a:solidFill>
                <a:srgbClr val="00206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F701247-83C6-4172-B1F3-106174A9B9B7}"/>
              </a:ext>
            </a:extLst>
          </p:cNvPr>
          <p:cNvSpPr/>
          <p:nvPr/>
        </p:nvSpPr>
        <p:spPr>
          <a:xfrm>
            <a:off x="8801800" y="3288820"/>
            <a:ext cx="12378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>
                <a:ln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ভেড়া</a:t>
            </a:r>
            <a:endParaRPr lang="en-US" sz="3600" b="1" cap="none" spc="0" dirty="0">
              <a:ln/>
              <a:solidFill>
                <a:srgbClr val="00206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B31982-E89D-4169-BAC5-05B0585E5CC1}"/>
              </a:ext>
            </a:extLst>
          </p:cNvPr>
          <p:cNvSpPr/>
          <p:nvPr/>
        </p:nvSpPr>
        <p:spPr>
          <a:xfrm>
            <a:off x="2457262" y="5085633"/>
            <a:ext cx="77444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কিছু প্রাণীর দেহে পশম বা লোম রয়েছে।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10CBB0-3ADE-4221-BB03-65F86B3AC5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141" y="342209"/>
            <a:ext cx="4625227" cy="29038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3C8BC8-4CE0-443D-A955-34BE858E02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74" y="342209"/>
            <a:ext cx="5185368" cy="29038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26889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chemeClr val="accent3">
                <a:lumMod val="5000"/>
                <a:lumOff val="95000"/>
              </a:schemeClr>
            </a:gs>
            <a:gs pos="94000">
              <a:schemeClr val="accent3">
                <a:lumMod val="45000"/>
                <a:lumOff val="55000"/>
              </a:schemeClr>
            </a:gs>
            <a:gs pos="92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D410F45-A5AD-422B-B6A0-19B9E2EE002C}"/>
              </a:ext>
            </a:extLst>
          </p:cNvPr>
          <p:cNvSpPr/>
          <p:nvPr/>
        </p:nvSpPr>
        <p:spPr>
          <a:xfrm>
            <a:off x="2515354" y="4955641"/>
            <a:ext cx="80441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কিছু প্রাণীর দেহে রয়েছে আইশ বা পালক।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0BD6E8-C193-4DD2-BCD2-24EFF2E55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5" b="100000" l="10000" r="100000">
                        <a14:foregroundMark x1="68545" y1="15531" x2="74545" y2="294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14" y="639504"/>
            <a:ext cx="3785127" cy="2525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FE89C2-2E7C-4604-B9CC-7BE43DDA9C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42" b="9766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316" t="14806" r="5608" b="9189"/>
          <a:stretch/>
        </p:blipFill>
        <p:spPr>
          <a:xfrm>
            <a:off x="8248358" y="386546"/>
            <a:ext cx="3329354" cy="2525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9F03A748-2A75-4B93-8235-FA199F63EFAA}"/>
              </a:ext>
            </a:extLst>
          </p:cNvPr>
          <p:cNvSpPr/>
          <p:nvPr/>
        </p:nvSpPr>
        <p:spPr>
          <a:xfrm>
            <a:off x="7491510" y="1824987"/>
            <a:ext cx="924702" cy="15474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C1584608-206E-44AF-BA70-DFCFE4DE501A}"/>
              </a:ext>
            </a:extLst>
          </p:cNvPr>
          <p:cNvSpPr/>
          <p:nvPr/>
        </p:nvSpPr>
        <p:spPr>
          <a:xfrm rot="10800000">
            <a:off x="4238141" y="933149"/>
            <a:ext cx="924702" cy="15474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08FE2E-B79F-4FCD-8015-A2DA7A810B41}"/>
              </a:ext>
            </a:extLst>
          </p:cNvPr>
          <p:cNvSpPr/>
          <p:nvPr/>
        </p:nvSpPr>
        <p:spPr>
          <a:xfrm>
            <a:off x="5192205" y="687355"/>
            <a:ext cx="13452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>
                <a:ln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পালক</a:t>
            </a:r>
            <a:endParaRPr lang="en-US" sz="3600" b="1" cap="none" spc="0" dirty="0">
              <a:ln/>
              <a:solidFill>
                <a:srgbClr val="00206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B781CB-9DF6-456D-9C42-486AD9F2ADEE}"/>
              </a:ext>
            </a:extLst>
          </p:cNvPr>
          <p:cNvSpPr/>
          <p:nvPr/>
        </p:nvSpPr>
        <p:spPr>
          <a:xfrm>
            <a:off x="6283337" y="1579193"/>
            <a:ext cx="12282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cap="none" spc="0" dirty="0">
                <a:ln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আই</a:t>
            </a:r>
            <a:r>
              <a:rPr lang="bn-BD" sz="3600" b="1" dirty="0">
                <a:ln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শ</a:t>
            </a:r>
            <a:endParaRPr lang="en-US" sz="3600" b="1" cap="none" spc="0" dirty="0">
              <a:ln/>
              <a:solidFill>
                <a:srgbClr val="00206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1651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2" grpId="0" animBg="1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chemeClr val="accent3">
                <a:lumMod val="5000"/>
                <a:lumOff val="95000"/>
              </a:schemeClr>
            </a:gs>
            <a:gs pos="94000">
              <a:schemeClr val="accent3">
                <a:lumMod val="45000"/>
                <a:lumOff val="55000"/>
              </a:schemeClr>
            </a:gs>
            <a:gs pos="92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5EADE9C-6DA5-4BBE-9FEA-43EC0280A83B}"/>
              </a:ext>
            </a:extLst>
          </p:cNvPr>
          <p:cNvSpPr/>
          <p:nvPr/>
        </p:nvSpPr>
        <p:spPr>
          <a:xfrm>
            <a:off x="979859" y="5188582"/>
            <a:ext cx="1023228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অধিকাংশ প্রাণীরই চোখ, কান, নাক এবং মুখ রয়েছে।</a:t>
            </a:r>
          </a:p>
          <a:p>
            <a:pPr algn="ctr"/>
            <a:r>
              <a:rPr lang="bn-BD" sz="3600" b="1" cap="none" spc="0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এগুলো তাদের বেঁচে থাকতে সাহায্য করে।</a:t>
            </a:r>
            <a:endParaRPr lang="en-US" sz="3600" b="1" cap="none" spc="0" dirty="0">
              <a:ln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BEABE1-1B03-4F53-9EBD-3F3A2BBE00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7" b="99877" l="0" r="99028">
                        <a14:backgroundMark x1="34167" y1="73086" x2="14444" y2="92099"/>
                        <a14:backgroundMark x1="73194" y1="60123" x2="75278" y2="98889"/>
                        <a14:backgroundMark x1="56806" y1="67037" x2="54722" y2="99753"/>
                        <a14:backgroundMark x1="43750" y1="72222" x2="36944" y2="998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731" y="84644"/>
            <a:ext cx="4532923" cy="5099538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7488A6DE-A10F-4ED2-BDC7-E9FAE55E341D}"/>
              </a:ext>
            </a:extLst>
          </p:cNvPr>
          <p:cNvSpPr/>
          <p:nvPr/>
        </p:nvSpPr>
        <p:spPr>
          <a:xfrm rot="10800000">
            <a:off x="5690382" y="2093058"/>
            <a:ext cx="1821766" cy="126611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941B4EE2-D5C6-43F2-ACA6-BF0B027C42E0}"/>
              </a:ext>
            </a:extLst>
          </p:cNvPr>
          <p:cNvSpPr/>
          <p:nvPr/>
        </p:nvSpPr>
        <p:spPr>
          <a:xfrm rot="10800000">
            <a:off x="6672777" y="1673818"/>
            <a:ext cx="1448972" cy="126609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EFE068CE-710F-47A6-94C7-699BAC5E4EA4}"/>
              </a:ext>
            </a:extLst>
          </p:cNvPr>
          <p:cNvSpPr/>
          <p:nvPr/>
        </p:nvSpPr>
        <p:spPr>
          <a:xfrm rot="10800000">
            <a:off x="4965896" y="2742861"/>
            <a:ext cx="1448972" cy="126609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B27606FF-CC0F-4B0D-8440-D11F746EFC1F}"/>
              </a:ext>
            </a:extLst>
          </p:cNvPr>
          <p:cNvSpPr/>
          <p:nvPr/>
        </p:nvSpPr>
        <p:spPr>
          <a:xfrm rot="10800000">
            <a:off x="4647028" y="3066027"/>
            <a:ext cx="1448972" cy="126609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E7C0D0-F41F-4BF4-A214-00EF695DE574}"/>
              </a:ext>
            </a:extLst>
          </p:cNvPr>
          <p:cNvSpPr/>
          <p:nvPr/>
        </p:nvSpPr>
        <p:spPr>
          <a:xfrm>
            <a:off x="8135816" y="1350652"/>
            <a:ext cx="10246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>
                <a:ln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কান</a:t>
            </a:r>
            <a:endParaRPr lang="en-US" sz="3600" b="1" cap="none" spc="0" dirty="0">
              <a:ln/>
              <a:solidFill>
                <a:srgbClr val="00206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E9A13A-D809-4B8E-9C49-74FF93A4FBDF}"/>
              </a:ext>
            </a:extLst>
          </p:cNvPr>
          <p:cNvSpPr/>
          <p:nvPr/>
        </p:nvSpPr>
        <p:spPr>
          <a:xfrm>
            <a:off x="7663710" y="1896503"/>
            <a:ext cx="109196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cap="none" spc="0" dirty="0">
                <a:ln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চো</a:t>
            </a:r>
            <a:r>
              <a:rPr lang="bn-BD" sz="3600" b="1" dirty="0">
                <a:ln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খ</a:t>
            </a:r>
            <a:endParaRPr lang="en-US" sz="3600" b="1" cap="none" spc="0" dirty="0">
              <a:ln/>
              <a:solidFill>
                <a:srgbClr val="00206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D71DF43-F352-4D65-BED4-7DCD3B134624}"/>
              </a:ext>
            </a:extLst>
          </p:cNvPr>
          <p:cNvSpPr/>
          <p:nvPr/>
        </p:nvSpPr>
        <p:spPr>
          <a:xfrm>
            <a:off x="6529626" y="2483000"/>
            <a:ext cx="10246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>
                <a:ln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নাক</a:t>
            </a:r>
            <a:endParaRPr lang="en-US" sz="3600" b="1" cap="none" spc="0" dirty="0">
              <a:ln/>
              <a:solidFill>
                <a:srgbClr val="00206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1C8DE32-089D-44CB-9DA6-4F5A061D3D44}"/>
              </a:ext>
            </a:extLst>
          </p:cNvPr>
          <p:cNvSpPr/>
          <p:nvPr/>
        </p:nvSpPr>
        <p:spPr>
          <a:xfrm>
            <a:off x="6263155" y="2917479"/>
            <a:ext cx="83388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cap="none" spc="0" dirty="0">
                <a:ln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মু</a:t>
            </a:r>
            <a:r>
              <a:rPr lang="bn-BD" sz="3600" b="1" dirty="0">
                <a:ln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খ</a:t>
            </a:r>
            <a:endParaRPr lang="en-US" sz="3600" b="1" cap="none" spc="0" dirty="0">
              <a:ln/>
              <a:solidFill>
                <a:srgbClr val="00206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4801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" grpId="0" animBg="1"/>
      <p:bldP spid="12" grpId="0" animBg="1"/>
      <p:bldP spid="13" grpId="0" animBg="1"/>
      <p:bldP spid="14" grpId="0" animBg="1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chemeClr val="accent3">
                <a:lumMod val="5000"/>
                <a:lumOff val="95000"/>
              </a:schemeClr>
            </a:gs>
            <a:gs pos="94000">
              <a:schemeClr val="accent3">
                <a:lumMod val="45000"/>
                <a:lumOff val="55000"/>
              </a:schemeClr>
            </a:gs>
            <a:gs pos="92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3A5C878-D467-44EB-8414-B2F29BB2D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118" y="173018"/>
            <a:ext cx="6439507" cy="4145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59240F0-722C-4793-87E0-A066857EB91B}"/>
              </a:ext>
            </a:extLst>
          </p:cNvPr>
          <p:cNvSpPr/>
          <p:nvPr/>
        </p:nvSpPr>
        <p:spPr>
          <a:xfrm>
            <a:off x="101409" y="5002238"/>
            <a:ext cx="119891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>
                <a:ln/>
                <a:solidFill>
                  <a:sysClr val="windowText" lastClr="00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উদ্ভিদ সাধারণত এক স্থানে মূলের সাহায্যে মাটি আঁকড়ে থাকে।</a:t>
            </a:r>
          </a:p>
          <a:p>
            <a:pPr algn="ctr"/>
            <a:r>
              <a:rPr lang="bn-BD" sz="3600" b="1" cap="none" spc="0" dirty="0">
                <a:ln/>
                <a:solidFill>
                  <a:sysClr val="windowText" lastClr="00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এক জায়গা </a:t>
            </a:r>
            <a:r>
              <a:rPr lang="bn-BD" sz="3600" b="1" dirty="0">
                <a:ln/>
                <a:solidFill>
                  <a:sysClr val="windowText" lastClr="00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থেকে অন্য জায়গায় চলাচল করতে পারে না।</a:t>
            </a:r>
            <a:endParaRPr lang="en-US" sz="3600" b="1" cap="none" spc="0" dirty="0">
              <a:ln/>
              <a:solidFill>
                <a:sysClr val="windowText" lastClr="00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0636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chemeClr val="accent3">
                <a:lumMod val="5000"/>
                <a:lumOff val="95000"/>
              </a:schemeClr>
            </a:gs>
            <a:gs pos="94000">
              <a:schemeClr val="accent3">
                <a:lumMod val="45000"/>
                <a:lumOff val="55000"/>
              </a:schemeClr>
            </a:gs>
            <a:gs pos="92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E2EC97B-6F3E-4E28-8810-A8006938F49C}"/>
              </a:ext>
            </a:extLst>
          </p:cNvPr>
          <p:cNvSpPr/>
          <p:nvPr/>
        </p:nvSpPr>
        <p:spPr>
          <a:xfrm>
            <a:off x="699404" y="5393843"/>
            <a:ext cx="1109791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বেশির ভাগ প্রাণী হাত, পা, ডানা বা পাখনা ব্যবহার করে </a:t>
            </a:r>
          </a:p>
          <a:p>
            <a:pPr algn="ctr"/>
            <a:r>
              <a:rPr lang="bn-BD" sz="3600" b="1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নিজেরাই চলাফেরা করতে পারে।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AE458F-AEA2-4609-807B-049F6B850D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903" y="416079"/>
            <a:ext cx="4381485" cy="24695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BD6020-2717-4D76-B8AF-F0026754C4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6" y="396076"/>
            <a:ext cx="5368836" cy="2570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0D818A-A6E1-4404-B40E-A3D446A986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731" y="3000044"/>
            <a:ext cx="3418061" cy="2474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7091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chemeClr val="accent3">
                <a:lumMod val="5000"/>
                <a:lumOff val="95000"/>
              </a:schemeClr>
            </a:gs>
            <a:gs pos="94000">
              <a:schemeClr val="accent3">
                <a:lumMod val="45000"/>
                <a:lumOff val="55000"/>
              </a:schemeClr>
            </a:gs>
            <a:gs pos="92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A2B010-CC1F-4C28-BA42-A0DF6CF0D312}"/>
              </a:ext>
            </a:extLst>
          </p:cNvPr>
          <p:cNvSpPr/>
          <p:nvPr/>
        </p:nvSpPr>
        <p:spPr>
          <a:xfrm>
            <a:off x="4280981" y="417341"/>
            <a:ext cx="3299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5400" b="1" dirty="0">
                <a:ln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একক কাজ</a:t>
            </a:r>
            <a:endParaRPr lang="en-US" sz="5400" b="1" cap="none" spc="0" dirty="0">
              <a:ln/>
              <a:solidFill>
                <a:srgbClr val="00206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D1F866-7BDD-4099-BD45-D47D5E600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688" y="2402300"/>
            <a:ext cx="4398443" cy="25820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4B79ED6-E9EA-45A3-8866-27C3D31C318A}"/>
              </a:ext>
            </a:extLst>
          </p:cNvPr>
          <p:cNvSpPr/>
          <p:nvPr/>
        </p:nvSpPr>
        <p:spPr>
          <a:xfrm>
            <a:off x="565583" y="3219754"/>
            <a:ext cx="610776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খাদ্যের জন্য প্রাণী কিসের উপর</a:t>
            </a:r>
          </a:p>
          <a:p>
            <a:pPr algn="ctr"/>
            <a:r>
              <a:rPr lang="bn-BD" sz="3600" b="1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নির্ভর </a:t>
            </a:r>
            <a:r>
              <a:rPr lang="en-US" sz="3200" b="1" dirty="0" err="1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করে</a:t>
            </a:r>
            <a:r>
              <a:rPr lang="en-US" sz="3200" b="1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?</a:t>
            </a:r>
            <a:endParaRPr lang="bn-BD" sz="3600" b="1" dirty="0">
              <a:ln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75152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chemeClr val="accent3">
                <a:lumMod val="5000"/>
                <a:lumOff val="95000"/>
              </a:schemeClr>
            </a:gs>
            <a:gs pos="94000">
              <a:schemeClr val="accent3">
                <a:lumMod val="45000"/>
                <a:lumOff val="55000"/>
              </a:schemeClr>
            </a:gs>
            <a:gs pos="92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8B3EE5-EF74-4359-A5B9-CEBD81799551}"/>
              </a:ext>
            </a:extLst>
          </p:cNvPr>
          <p:cNvSpPr/>
          <p:nvPr/>
        </p:nvSpPr>
        <p:spPr>
          <a:xfrm>
            <a:off x="2537655" y="387941"/>
            <a:ext cx="68130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4000" b="1" dirty="0">
                <a:ln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পাঠ্যবইএর সাথে সংযোগ স্থাপন</a:t>
            </a:r>
            <a:endParaRPr lang="en-US" sz="4000" b="1" cap="none" spc="0" dirty="0">
              <a:ln/>
              <a:solidFill>
                <a:srgbClr val="00206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9DB39F-01E2-46F0-A975-C27A6003F6C1}"/>
              </a:ext>
            </a:extLst>
          </p:cNvPr>
          <p:cNvSpPr/>
          <p:nvPr/>
        </p:nvSpPr>
        <p:spPr>
          <a:xfrm>
            <a:off x="988443" y="3136657"/>
            <a:ext cx="713622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পাঠ্যবইয়ের ১২ নং পৃষ্ঠা বের কর</a:t>
            </a:r>
          </a:p>
          <a:p>
            <a:pPr algn="ctr"/>
            <a:r>
              <a:rPr lang="bn-BD" sz="3600" b="1" cap="none" spc="0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ও নিরবে পড়।</a:t>
            </a:r>
            <a:endParaRPr lang="en-US" sz="3600" b="1" cap="none" spc="0" dirty="0">
              <a:ln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245901-AB88-46CE-8641-6BFBF5279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327" y="1095827"/>
            <a:ext cx="4265387" cy="5493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1796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chemeClr val="accent3">
                <a:lumMod val="5000"/>
                <a:lumOff val="95000"/>
              </a:schemeClr>
            </a:gs>
            <a:gs pos="94000">
              <a:schemeClr val="accent3">
                <a:lumMod val="45000"/>
                <a:lumOff val="55000"/>
              </a:schemeClr>
            </a:gs>
            <a:gs pos="92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7B87C0-4252-4E22-8C1C-773A2C6CDA28}"/>
              </a:ext>
            </a:extLst>
          </p:cNvPr>
          <p:cNvSpPr/>
          <p:nvPr/>
        </p:nvSpPr>
        <p:spPr>
          <a:xfrm>
            <a:off x="3627153" y="643860"/>
            <a:ext cx="4038286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5400" b="1" dirty="0">
                <a:ln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জোড়ায় কাজ</a:t>
            </a:r>
            <a:endParaRPr lang="en-US" sz="5400" b="1" cap="none" spc="0" dirty="0">
              <a:ln/>
              <a:solidFill>
                <a:srgbClr val="00206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A89D28-A3D5-4BCE-B4EF-6B71D9410D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520" y="2510802"/>
            <a:ext cx="3987605" cy="2233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4F5EF17-C816-4D57-BAF2-9630E1C9D613}"/>
              </a:ext>
            </a:extLst>
          </p:cNvPr>
          <p:cNvSpPr/>
          <p:nvPr/>
        </p:nvSpPr>
        <p:spPr>
          <a:xfrm>
            <a:off x="-48382" y="3273388"/>
            <a:ext cx="84417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উদ্ভিদ ও প্রাণীর মধ্যে তিনটি পার্থক্য লিখ।</a:t>
            </a:r>
            <a:r>
              <a:rPr lang="bn-BD" sz="4400" b="1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b="1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bn-BD" sz="4000" b="1" dirty="0">
              <a:ln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8908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chemeClr val="accent3">
                <a:lumMod val="5000"/>
                <a:lumOff val="95000"/>
              </a:schemeClr>
            </a:gs>
            <a:gs pos="94000">
              <a:schemeClr val="accent3">
                <a:lumMod val="45000"/>
                <a:lumOff val="55000"/>
              </a:schemeClr>
            </a:gs>
            <a:gs pos="92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E96E33-2076-4910-9106-9AE438D2CC3F}"/>
              </a:ext>
            </a:extLst>
          </p:cNvPr>
          <p:cNvSpPr/>
          <p:nvPr/>
        </p:nvSpPr>
        <p:spPr>
          <a:xfrm>
            <a:off x="4601868" y="469496"/>
            <a:ext cx="2735043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4400" b="1" dirty="0">
                <a:ln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দলীয় কাজ</a:t>
            </a:r>
            <a:endParaRPr lang="en-US" sz="4400" b="1" cap="none" spc="0" dirty="0">
              <a:ln/>
              <a:solidFill>
                <a:srgbClr val="00206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6B5E65-86E8-4173-B6E2-E410F885DA29}"/>
              </a:ext>
            </a:extLst>
          </p:cNvPr>
          <p:cNvSpPr/>
          <p:nvPr/>
        </p:nvSpPr>
        <p:spPr>
          <a:xfrm>
            <a:off x="54926" y="1844210"/>
            <a:ext cx="1213707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600" b="1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নিচে দেখানো ছকের মতো একটি ছক তৈরি কর</a:t>
            </a:r>
            <a:r>
              <a:rPr lang="bn-BD" sz="3600" b="1" cap="none" spc="0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।দলে আলোচনা</a:t>
            </a:r>
          </a:p>
          <a:p>
            <a:pPr algn="ctr"/>
            <a:r>
              <a:rPr lang="bn-BD" sz="3600" b="1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করে ছকটিতে উদ্ভিদ ও প্রাণীর বৈশিষ্টের তালিকা তৈরি কর।</a:t>
            </a:r>
            <a:endParaRPr lang="bn-BD" sz="3600" b="1" cap="none" spc="0" dirty="0">
              <a:ln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en-US" sz="3600" b="1" cap="none" spc="0" dirty="0">
              <a:ln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8FBB9DEE-9C25-40C1-A9AC-804BD3D0DC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689131"/>
              </p:ext>
            </p:extLst>
          </p:nvPr>
        </p:nvGraphicFramePr>
        <p:xfrm>
          <a:off x="1248118" y="4039642"/>
          <a:ext cx="9695763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9286">
                  <a:extLst>
                    <a:ext uri="{9D8B030D-6E8A-4147-A177-3AD203B41FA5}">
                      <a16:colId xmlns:a16="http://schemas.microsoft.com/office/drawing/2014/main" val="4002912414"/>
                    </a:ext>
                  </a:extLst>
                </a:gridCol>
                <a:gridCol w="2147144">
                  <a:extLst>
                    <a:ext uri="{9D8B030D-6E8A-4147-A177-3AD203B41FA5}">
                      <a16:colId xmlns:a16="http://schemas.microsoft.com/office/drawing/2014/main" val="257054122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8396818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n-BD" sz="2800" dirty="0"/>
                        <a:t>             </a:t>
                      </a:r>
                      <a:r>
                        <a:rPr lang="bn-BD" sz="3200" dirty="0"/>
                        <a:t>প্রশ্ন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bn-BD" dirty="0"/>
                        <a:t>      </a:t>
                      </a:r>
                      <a:r>
                        <a:rPr lang="bn-BD" sz="2800" dirty="0"/>
                        <a:t>উদ্ভিদ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dirty="0"/>
                        <a:t>     প্রাণী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54799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BD" sz="2800" dirty="0"/>
                        <a:t>কী কী অঙ্গ বা অংশ রয়েছে?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0018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BD" sz="2800" dirty="0"/>
                        <a:t>কীভাবে চলাফেরা করে?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54572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BD" sz="2800" dirty="0"/>
                        <a:t>কীভাবে সাড়া প্রদান করে?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47397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6020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1">
                <a:lumMod val="5000"/>
                <a:lumOff val="95000"/>
              </a:schemeClr>
            </a:gs>
            <a:gs pos="0">
              <a:schemeClr val="bg1">
                <a:lumMod val="85000"/>
              </a:schemeClr>
            </a:gs>
            <a:gs pos="84000">
              <a:schemeClr val="bg1"/>
            </a:gs>
            <a:gs pos="100000">
              <a:schemeClr val="bg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36C6E5B-9776-4378-AD37-1F584CF387E6}"/>
              </a:ext>
            </a:extLst>
          </p:cNvPr>
          <p:cNvSpPr/>
          <p:nvPr/>
        </p:nvSpPr>
        <p:spPr>
          <a:xfrm>
            <a:off x="4461622" y="643860"/>
            <a:ext cx="27590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মূল্যায়ন</a:t>
            </a:r>
            <a:endParaRPr lang="en-US" sz="5400" b="1" cap="none" spc="0" dirty="0">
              <a:ln/>
              <a:solidFill>
                <a:srgbClr val="00206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8D11E9-B531-4D1E-86B9-4F8E066D6D65}"/>
              </a:ext>
            </a:extLst>
          </p:cNvPr>
          <p:cNvSpPr/>
          <p:nvPr/>
        </p:nvSpPr>
        <p:spPr>
          <a:xfrm>
            <a:off x="415643" y="1777200"/>
            <a:ext cx="55883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>
                <a:ln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নিচের প্রশ্নগুলোর উত্তর দাওঃ</a:t>
            </a:r>
            <a:endParaRPr lang="en-US" sz="3600" b="1" cap="none" spc="0" dirty="0">
              <a:ln/>
              <a:solidFill>
                <a:srgbClr val="00206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C279F-141B-4397-B95A-ADEC8A5DB62B}"/>
              </a:ext>
            </a:extLst>
          </p:cNvPr>
          <p:cNvSpPr/>
          <p:nvPr/>
        </p:nvSpPr>
        <p:spPr>
          <a:xfrm>
            <a:off x="415643" y="4517277"/>
            <a:ext cx="105587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cap="none" spc="0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৩। </a:t>
            </a:r>
            <a:r>
              <a:rPr lang="bn-BD" sz="3600" b="1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আইশ বা পালক আছে এমন দুইটি প্রাণীর নাম লিখ।</a:t>
            </a:r>
            <a:endParaRPr lang="en-US" sz="3600" b="1" cap="none" spc="0" dirty="0">
              <a:ln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9E2D86-4F45-4179-99F5-B056027E56E8}"/>
              </a:ext>
            </a:extLst>
          </p:cNvPr>
          <p:cNvSpPr/>
          <p:nvPr/>
        </p:nvSpPr>
        <p:spPr>
          <a:xfrm>
            <a:off x="398040" y="3575409"/>
            <a:ext cx="92528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cap="none" spc="0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২। বিভিন্ন প্রাণী কিসের সাহায্যে চলাফেরা করে</a:t>
            </a:r>
            <a:r>
              <a:rPr lang="bn-BD" sz="3600" b="1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?</a:t>
            </a:r>
            <a:endParaRPr lang="en-US" sz="3600" b="1" cap="none" spc="0" dirty="0">
              <a:ln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A20F1E-A3C6-4E4D-ABE7-5F07CA383D93}"/>
              </a:ext>
            </a:extLst>
          </p:cNvPr>
          <p:cNvSpPr/>
          <p:nvPr/>
        </p:nvSpPr>
        <p:spPr>
          <a:xfrm>
            <a:off x="398040" y="2633541"/>
            <a:ext cx="72715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cap="none" spc="0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১। </a:t>
            </a:r>
            <a:r>
              <a:rPr lang="bn-BD" sz="3600" b="1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উদ্ভিদের দেহে কী কী অংশ রয়েছে?</a:t>
            </a:r>
            <a:endParaRPr lang="en-US" sz="3600" b="1" cap="none" spc="0" dirty="0">
              <a:ln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6624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29D5127-F285-4E4F-87DE-C5FBB6217F1E}"/>
              </a:ext>
            </a:extLst>
          </p:cNvPr>
          <p:cNvSpPr/>
          <p:nvPr/>
        </p:nvSpPr>
        <p:spPr>
          <a:xfrm>
            <a:off x="3737822" y="329784"/>
            <a:ext cx="47163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5400" b="1" cap="none" spc="0" dirty="0">
                <a:ln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শিক্ষক পরিচিতি</a:t>
            </a:r>
            <a:endParaRPr lang="en-US" sz="5400" b="1" cap="none" spc="0" dirty="0">
              <a:ln/>
              <a:solidFill>
                <a:srgbClr val="00206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89EF79B-B6B5-42F6-99EE-CB0E401F4D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079" y="1821304"/>
            <a:ext cx="3390863" cy="34252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DAE2089-CB8E-4908-8807-4E52B0BC522E}"/>
              </a:ext>
            </a:extLst>
          </p:cNvPr>
          <p:cNvSpPr/>
          <p:nvPr/>
        </p:nvSpPr>
        <p:spPr>
          <a:xfrm>
            <a:off x="622091" y="1432996"/>
            <a:ext cx="7297189" cy="465301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40FDD6D-8FEC-45D9-A8EC-5273B2229118}"/>
              </a:ext>
            </a:extLst>
          </p:cNvPr>
          <p:cNvSpPr/>
          <p:nvPr/>
        </p:nvSpPr>
        <p:spPr>
          <a:xfrm>
            <a:off x="732018" y="2262838"/>
            <a:ext cx="33249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200" b="1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জান্নাতুল ফেরদৌস</a:t>
            </a:r>
            <a:endParaRPr lang="en-US" sz="3200" b="1" cap="none" spc="0" dirty="0">
              <a:ln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BAFBBB5-B31B-4B63-BF58-016EBCBD80ED}"/>
              </a:ext>
            </a:extLst>
          </p:cNvPr>
          <p:cNvSpPr/>
          <p:nvPr/>
        </p:nvSpPr>
        <p:spPr>
          <a:xfrm>
            <a:off x="732018" y="3653575"/>
            <a:ext cx="72971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200" b="1" cap="none" spc="0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ভানুইকু</a:t>
            </a:r>
            <a:r>
              <a:rPr lang="bn-BD" sz="3200" b="1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শলিয়া সরকারি প্রাথমিক বিদ্যালয়</a:t>
            </a:r>
            <a:endParaRPr lang="en-US" sz="3200" b="1" cap="none" spc="0" dirty="0">
              <a:ln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C2C2B03-FBE4-485E-B5D3-795AAC76EE83}"/>
              </a:ext>
            </a:extLst>
          </p:cNvPr>
          <p:cNvSpPr/>
          <p:nvPr/>
        </p:nvSpPr>
        <p:spPr>
          <a:xfrm>
            <a:off x="784085" y="3023851"/>
            <a:ext cx="271580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dirty="0" err="1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সহকারী</a:t>
            </a:r>
            <a:r>
              <a:rPr lang="bn-BD" sz="2800" b="1" cap="none" spc="0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bn-BD" sz="3200" b="1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শিক্ষক</a:t>
            </a:r>
            <a:endParaRPr lang="en-US" sz="3200" b="1" cap="none" spc="0" dirty="0">
              <a:ln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7A59798-73BE-4010-BB45-61F3BE8E42A4}"/>
              </a:ext>
            </a:extLst>
          </p:cNvPr>
          <p:cNvSpPr/>
          <p:nvPr/>
        </p:nvSpPr>
        <p:spPr>
          <a:xfrm>
            <a:off x="768856" y="4324446"/>
            <a:ext cx="31822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200" b="1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সদর, জয়পুরহাট।</a:t>
            </a:r>
            <a:endParaRPr lang="en-US" sz="3200" b="1" cap="none" spc="0" dirty="0">
              <a:ln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ECABE5-A57F-4BC2-A41F-40EFEF12B8E6}"/>
              </a:ext>
            </a:extLst>
          </p:cNvPr>
          <p:cNvSpPr/>
          <p:nvPr/>
        </p:nvSpPr>
        <p:spPr>
          <a:xfrm>
            <a:off x="768856" y="5384122"/>
            <a:ext cx="69835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2800" b="1" cap="none" spc="0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ই-মেইলঃ zanntulferdousmou338@gmail.com</a:t>
            </a:r>
            <a:endParaRPr lang="en-US" sz="2800" b="1" cap="none" spc="0" dirty="0">
              <a:ln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4079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56966 0.0224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77" y="111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8" grpId="0"/>
      <p:bldP spid="19" grpId="0"/>
      <p:bldP spid="20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1">
                <a:lumMod val="5000"/>
                <a:lumOff val="95000"/>
              </a:schemeClr>
            </a:gs>
            <a:gs pos="0">
              <a:schemeClr val="bg1">
                <a:lumMod val="85000"/>
              </a:schemeClr>
            </a:gs>
            <a:gs pos="84000">
              <a:schemeClr val="bg1"/>
            </a:gs>
            <a:gs pos="100000">
              <a:schemeClr val="bg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2EC7AF-A282-40CF-BA8A-1D4AB98426F8}"/>
              </a:ext>
            </a:extLst>
          </p:cNvPr>
          <p:cNvSpPr/>
          <p:nvPr/>
        </p:nvSpPr>
        <p:spPr>
          <a:xfrm>
            <a:off x="2187098" y="778054"/>
            <a:ext cx="46538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5400" b="1" dirty="0">
                <a:ln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পরিকল্পিত কাজ</a:t>
            </a:r>
            <a:endParaRPr lang="en-US" sz="5400" b="1" cap="none" spc="0" dirty="0">
              <a:ln/>
              <a:solidFill>
                <a:srgbClr val="00206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4A4F04-0B7C-4485-A1CE-F182160CC3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1" b="9031"/>
          <a:stretch/>
        </p:blipFill>
        <p:spPr>
          <a:xfrm>
            <a:off x="7000593" y="270485"/>
            <a:ext cx="3882264" cy="28617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3B552C4-C660-43A8-AE40-0D564866FE6A}"/>
              </a:ext>
            </a:extLst>
          </p:cNvPr>
          <p:cNvSpPr/>
          <p:nvPr/>
        </p:nvSpPr>
        <p:spPr>
          <a:xfrm>
            <a:off x="694633" y="3820451"/>
            <a:ext cx="10802734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তোমার আশেপাশের পরিবেশে যেসব উদ্ভিদ ও প্রাণী দেখা যায় তার একটি তালিকা তৈরি করে নিয়ে আসবে।</a:t>
            </a:r>
          </a:p>
        </p:txBody>
      </p:sp>
    </p:spTree>
    <p:extLst>
      <p:ext uri="{BB962C8B-B14F-4D97-AF65-F5344CB8AC3E}">
        <p14:creationId xmlns:p14="http://schemas.microsoft.com/office/powerpoint/2010/main" val="1597075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21B5E2F-A070-4A45-932C-D4BF30AA5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0" y="329784"/>
            <a:ext cx="11552420" cy="617107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CE33214-8EE5-4952-8A47-C6E8390AA402}"/>
              </a:ext>
            </a:extLst>
          </p:cNvPr>
          <p:cNvSpPr/>
          <p:nvPr/>
        </p:nvSpPr>
        <p:spPr>
          <a:xfrm>
            <a:off x="3269008" y="1033603"/>
            <a:ext cx="655339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7200" b="1" dirty="0">
                <a:ln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সবাইকে ধন্যবাদ</a:t>
            </a:r>
            <a:endParaRPr lang="en-US" sz="7200" b="1" cap="none" spc="0" dirty="0">
              <a:ln/>
              <a:solidFill>
                <a:srgbClr val="00206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0289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chemeClr val="accent3">
                <a:lumMod val="5000"/>
                <a:lumOff val="95000"/>
              </a:schemeClr>
            </a:gs>
            <a:gs pos="94000">
              <a:schemeClr val="accent3">
                <a:lumMod val="45000"/>
                <a:lumOff val="55000"/>
              </a:schemeClr>
            </a:gs>
            <a:gs pos="92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5C9C16-F529-4603-AA19-740016E405DD}"/>
              </a:ext>
            </a:extLst>
          </p:cNvPr>
          <p:cNvSpPr/>
          <p:nvPr/>
        </p:nvSpPr>
        <p:spPr>
          <a:xfrm>
            <a:off x="3664931" y="493958"/>
            <a:ext cx="43524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পাঠ</a:t>
            </a:r>
            <a:r>
              <a:rPr lang="en-US" sz="5400" b="1" dirty="0">
                <a:ln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5400" b="1" dirty="0" err="1">
                <a:ln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পরিচিতি</a:t>
            </a:r>
            <a:endParaRPr lang="en-US" sz="5400" b="1" cap="none" spc="0" dirty="0">
              <a:ln/>
              <a:solidFill>
                <a:srgbClr val="00206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E6FC43-BC4B-4464-9B00-8B7FC785F084}"/>
              </a:ext>
            </a:extLst>
          </p:cNvPr>
          <p:cNvSpPr/>
          <p:nvPr/>
        </p:nvSpPr>
        <p:spPr>
          <a:xfrm>
            <a:off x="623259" y="2070059"/>
            <a:ext cx="238238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cap="none" spc="0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শ্রেণিঃ </a:t>
            </a:r>
            <a:r>
              <a:rPr lang="bn-BD" sz="3600" b="1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চতুর্থ</a:t>
            </a:r>
            <a:endParaRPr lang="en-US" sz="3600" b="1" cap="none" spc="0" dirty="0">
              <a:ln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353E63-E92D-4EC0-BD0B-B585EE35C404}"/>
              </a:ext>
            </a:extLst>
          </p:cNvPr>
          <p:cNvSpPr/>
          <p:nvPr/>
        </p:nvSpPr>
        <p:spPr>
          <a:xfrm>
            <a:off x="623259" y="2851000"/>
            <a:ext cx="470192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বিষয়ঃ প্রাথমিক বিজ্ঞান</a:t>
            </a:r>
            <a:endParaRPr lang="en-US" sz="3600" b="1" cap="none" spc="0" dirty="0">
              <a:ln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74875A-E79D-4F31-A33F-A779506D2FF1}"/>
              </a:ext>
            </a:extLst>
          </p:cNvPr>
          <p:cNvSpPr/>
          <p:nvPr/>
        </p:nvSpPr>
        <p:spPr>
          <a:xfrm>
            <a:off x="623259" y="3577710"/>
            <a:ext cx="24593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অধ্যায়ঃ </a:t>
            </a:r>
            <a:r>
              <a:rPr lang="en-US" sz="3200" b="1" dirty="0" err="1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দুই</a:t>
            </a:r>
            <a:endParaRPr lang="en-US" sz="3600" b="1" cap="none" spc="0" dirty="0">
              <a:ln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7D4C3F-10D1-463D-9857-25B3C92E8506}"/>
              </a:ext>
            </a:extLst>
          </p:cNvPr>
          <p:cNvSpPr/>
          <p:nvPr/>
        </p:nvSpPr>
        <p:spPr>
          <a:xfrm>
            <a:off x="623259" y="4302513"/>
            <a:ext cx="38908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পাঠঃ উদ্ভিদ ও প্রাণী</a:t>
            </a:r>
            <a:endParaRPr lang="en-US" sz="3600" b="1" cap="none" spc="0" dirty="0">
              <a:ln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057A2A-FA92-43E1-8118-9E8BB962D8E6}"/>
              </a:ext>
            </a:extLst>
          </p:cNvPr>
          <p:cNvSpPr/>
          <p:nvPr/>
        </p:nvSpPr>
        <p:spPr>
          <a:xfrm>
            <a:off x="623259" y="4937664"/>
            <a:ext cx="33361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সময়ঃ ৪০ মিনিট</a:t>
            </a:r>
            <a:endParaRPr lang="en-US" sz="3600" b="1" cap="none" spc="0" dirty="0">
              <a:ln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F7BFA23-C663-4AD8-96C3-AA55F3CBDA2D}"/>
              </a:ext>
            </a:extLst>
          </p:cNvPr>
          <p:cNvSpPr/>
          <p:nvPr/>
        </p:nvSpPr>
        <p:spPr>
          <a:xfrm>
            <a:off x="619251" y="5701101"/>
            <a:ext cx="58031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তারিখঃ ০২ আগস্ট, ২০২১ খ্রিঃ</a:t>
            </a:r>
            <a:endParaRPr lang="en-US" sz="3600" b="1" cap="none" spc="0" dirty="0">
              <a:ln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EBF0F9-B100-41CE-AD76-775831F769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405" y="1935914"/>
            <a:ext cx="3291670" cy="4411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7170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6000">
              <a:schemeClr val="accent3">
                <a:lumMod val="5000"/>
                <a:lumOff val="95000"/>
              </a:schemeClr>
            </a:gs>
            <a:gs pos="94000">
              <a:schemeClr val="accent3">
                <a:lumMod val="45000"/>
                <a:lumOff val="55000"/>
              </a:schemeClr>
            </a:gs>
            <a:gs pos="92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310C850-F5DC-4B8F-8CF4-990739B1B303}"/>
              </a:ext>
            </a:extLst>
          </p:cNvPr>
          <p:cNvSpPr/>
          <p:nvPr/>
        </p:nvSpPr>
        <p:spPr>
          <a:xfrm>
            <a:off x="1950663" y="25304"/>
            <a:ext cx="82461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4000" b="1" dirty="0">
                <a:ln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নিচের ছবি</a:t>
            </a:r>
            <a:r>
              <a:rPr lang="en-US" sz="3600" b="1" dirty="0" err="1">
                <a:ln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গুলো</a:t>
            </a:r>
            <a:r>
              <a:rPr lang="bn-BD" sz="4000" b="1" dirty="0">
                <a:ln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ভালো করে লক্ষ্য কর</a:t>
            </a:r>
            <a:endParaRPr lang="en-US" sz="4000" b="1" cap="none" spc="0" dirty="0">
              <a:ln/>
              <a:solidFill>
                <a:srgbClr val="00206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FEE4D8-433E-4C2E-8C1E-008403DCF494}"/>
              </a:ext>
            </a:extLst>
          </p:cNvPr>
          <p:cNvSpPr/>
          <p:nvPr/>
        </p:nvSpPr>
        <p:spPr>
          <a:xfrm>
            <a:off x="2619631" y="5776099"/>
            <a:ext cx="72394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cap="none" spc="0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ছবিতে</a:t>
            </a:r>
            <a:r>
              <a:rPr lang="en-US" sz="3200" b="1" cap="none" spc="0" dirty="0" err="1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গুলোতে</a:t>
            </a:r>
            <a:r>
              <a:rPr lang="bn-BD" sz="3600" b="1" cap="none" spc="0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কী কী দেখতে পাচ্ছ?</a:t>
            </a:r>
            <a:endParaRPr lang="en-US" sz="3600" b="1" cap="none" spc="0" dirty="0">
              <a:ln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FD78DA8-F746-4CD2-9D98-22E14728E3E9}"/>
              </a:ext>
            </a:extLst>
          </p:cNvPr>
          <p:cNvSpPr/>
          <p:nvPr/>
        </p:nvSpPr>
        <p:spPr>
          <a:xfrm>
            <a:off x="2882879" y="4279354"/>
            <a:ext cx="128272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 err="1">
                <a:ln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উদ্ভিদ</a:t>
            </a:r>
            <a:endParaRPr lang="en-US" sz="3200" b="1" cap="none" spc="0" dirty="0">
              <a:ln/>
              <a:solidFill>
                <a:srgbClr val="00206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287E45-F461-4D86-81A2-D081910C9485}"/>
              </a:ext>
            </a:extLst>
          </p:cNvPr>
          <p:cNvSpPr/>
          <p:nvPr/>
        </p:nvSpPr>
        <p:spPr>
          <a:xfrm>
            <a:off x="8667760" y="4248575"/>
            <a:ext cx="11913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 err="1">
                <a:ln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প্রাণী</a:t>
            </a:r>
            <a:endParaRPr lang="en-US" sz="3600" b="1" cap="none" spc="0" dirty="0">
              <a:ln/>
              <a:solidFill>
                <a:srgbClr val="00206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B410BA-0929-47CF-A411-15E2C03C9A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68" y="1293948"/>
            <a:ext cx="4356846" cy="28992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5577F2-1D09-4195-986E-0F6248F074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088" y="1159783"/>
            <a:ext cx="4356846" cy="289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465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0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chemeClr val="accent3">
                <a:lumMod val="5000"/>
                <a:lumOff val="95000"/>
              </a:schemeClr>
            </a:gs>
            <a:gs pos="94000">
              <a:schemeClr val="accent3">
                <a:lumMod val="45000"/>
                <a:lumOff val="55000"/>
              </a:schemeClr>
            </a:gs>
            <a:gs pos="92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BF0A8FE-7E0F-43FE-AFB4-1E0E2FBFDE0C}"/>
              </a:ext>
            </a:extLst>
          </p:cNvPr>
          <p:cNvSpPr/>
          <p:nvPr/>
        </p:nvSpPr>
        <p:spPr>
          <a:xfrm>
            <a:off x="3911686" y="275867"/>
            <a:ext cx="40783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5400" b="1" dirty="0">
                <a:ln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আজকের পাঠ</a:t>
            </a:r>
            <a:endParaRPr lang="en-US" sz="5400" b="1" cap="none" spc="0" dirty="0">
              <a:ln/>
              <a:solidFill>
                <a:srgbClr val="00206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6DBA11-B809-495F-B38C-D5C63DC1A336}"/>
              </a:ext>
            </a:extLst>
          </p:cNvPr>
          <p:cNvGrpSpPr/>
          <p:nvPr/>
        </p:nvGrpSpPr>
        <p:grpSpPr>
          <a:xfrm>
            <a:off x="323011" y="2445277"/>
            <a:ext cx="4781562" cy="2308486"/>
            <a:chOff x="1169305" y="2102856"/>
            <a:chExt cx="4781562" cy="2308486"/>
          </a:xfrm>
        </p:grpSpPr>
        <p:sp>
          <p:nvSpPr>
            <p:cNvPr id="6" name="Cloud 5">
              <a:extLst>
                <a:ext uri="{FF2B5EF4-FFF2-40B4-BE49-F238E27FC236}">
                  <a16:creationId xmlns:a16="http://schemas.microsoft.com/office/drawing/2014/main" id="{75BCC857-EBC0-4654-85E6-660253164844}"/>
                </a:ext>
              </a:extLst>
            </p:cNvPr>
            <p:cNvSpPr/>
            <p:nvPr/>
          </p:nvSpPr>
          <p:spPr>
            <a:xfrm>
              <a:off x="1169305" y="2102856"/>
              <a:ext cx="4781562" cy="2308486"/>
            </a:xfrm>
            <a:prstGeom prst="cloud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8962A5C-44E5-4518-897B-F15EE7A3BDA7}"/>
                </a:ext>
              </a:extLst>
            </p:cNvPr>
            <p:cNvSpPr/>
            <p:nvPr/>
          </p:nvSpPr>
          <p:spPr>
            <a:xfrm>
              <a:off x="2026651" y="2881643"/>
              <a:ext cx="3066865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bn-BD" sz="4000" b="1" dirty="0">
                  <a:ln/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</a:rPr>
                <a:t>উদ্ভিদ ও প্রাণী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FF8E4EA-658F-4A17-B094-DADDA114C2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4" t="38359" r="14232" b="42359"/>
          <a:stretch/>
        </p:blipFill>
        <p:spPr>
          <a:xfrm>
            <a:off x="5660942" y="1914368"/>
            <a:ext cx="5770796" cy="33703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88352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chemeClr val="accent3">
                <a:lumMod val="5000"/>
                <a:lumOff val="95000"/>
              </a:schemeClr>
            </a:gs>
            <a:gs pos="94000">
              <a:schemeClr val="accent3">
                <a:lumMod val="45000"/>
                <a:lumOff val="55000"/>
              </a:schemeClr>
            </a:gs>
            <a:gs pos="92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16961C-AB69-4B7E-B88F-97FE556CD5CA}"/>
              </a:ext>
            </a:extLst>
          </p:cNvPr>
          <p:cNvSpPr/>
          <p:nvPr/>
        </p:nvSpPr>
        <p:spPr>
          <a:xfrm>
            <a:off x="4380719" y="183718"/>
            <a:ext cx="28584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5400" b="1" cap="none" spc="0" dirty="0">
                <a:ln/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শিখনফল</a:t>
            </a:r>
            <a:endParaRPr lang="en-US" sz="5400" b="1" cap="none" spc="0" dirty="0">
              <a:ln/>
              <a:solidFill>
                <a:srgbClr val="00206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EBB95C-025C-4327-9791-4EE877C2B51B}"/>
              </a:ext>
            </a:extLst>
          </p:cNvPr>
          <p:cNvSpPr/>
          <p:nvPr/>
        </p:nvSpPr>
        <p:spPr>
          <a:xfrm>
            <a:off x="287489" y="1088681"/>
            <a:ext cx="518603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>
                <a:ln/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এই পাঠ শেষে শিক্ষার্থীরা...</a:t>
            </a:r>
            <a:endParaRPr lang="en-US" sz="3600" b="1" cap="none" spc="0" dirty="0">
              <a:ln/>
              <a:solidFill>
                <a:srgbClr val="00206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FF5EEB-3FEE-4CAA-B1A9-5BFC319DD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96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06" y="1107048"/>
            <a:ext cx="9945859" cy="593656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FC4C72F-229C-4A74-9C64-49A9E7CA437E}"/>
              </a:ext>
            </a:extLst>
          </p:cNvPr>
          <p:cNvSpPr/>
          <p:nvPr/>
        </p:nvSpPr>
        <p:spPr>
          <a:xfrm>
            <a:off x="3168925" y="3152001"/>
            <a:ext cx="678262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২.২.১ উদ্ভিদ ও প্রাণীর মধ্যে পার্থক্য</a:t>
            </a:r>
          </a:p>
          <a:p>
            <a:pPr algn="ctr"/>
            <a:r>
              <a:rPr lang="bn-BD" sz="3600" b="1" cap="none" spc="0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করতে পারবে।</a:t>
            </a:r>
            <a:endParaRPr lang="en-US" sz="3600" b="1" cap="none" spc="0" dirty="0">
              <a:ln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1906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chemeClr val="accent3">
                <a:lumMod val="5000"/>
                <a:lumOff val="95000"/>
              </a:schemeClr>
            </a:gs>
            <a:gs pos="94000">
              <a:schemeClr val="accent3">
                <a:lumMod val="45000"/>
                <a:lumOff val="55000"/>
              </a:schemeClr>
            </a:gs>
            <a:gs pos="92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453E882-1A9B-417D-A393-4292E0720C26}"/>
              </a:ext>
            </a:extLst>
          </p:cNvPr>
          <p:cNvSpPr/>
          <p:nvPr/>
        </p:nvSpPr>
        <p:spPr>
          <a:xfrm>
            <a:off x="384739" y="5013581"/>
            <a:ext cx="117054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উদ্ভিদ নিজের খাদ্য নিজেই তৈরি করে। প্রাণী নিজের খাদ্য নিজে তৈরি করতে পারে না। খাদ্যের জন্য প্রাণী বিভিন্ন উদ্ভিদ </a:t>
            </a:r>
          </a:p>
          <a:p>
            <a:pPr algn="ctr"/>
            <a:r>
              <a:rPr lang="bn-BD" sz="3600" b="1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এবং অন্যান্য প্রাণীর উপর নির্ভরশীল। </a:t>
            </a:r>
            <a:endParaRPr lang="en-US" sz="3600" b="1" cap="none" spc="0" dirty="0">
              <a:ln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78267A-DC0A-43CB-BCC7-E4F7ADBC8B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56" y="661558"/>
            <a:ext cx="4311603" cy="3376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B320D7-CFE7-4D64-965C-039BD42C5D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783" y="735413"/>
            <a:ext cx="5717911" cy="3303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8398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chemeClr val="accent3">
                <a:lumMod val="5000"/>
                <a:lumOff val="95000"/>
              </a:schemeClr>
            </a:gs>
            <a:gs pos="94000">
              <a:schemeClr val="accent3">
                <a:lumMod val="45000"/>
                <a:lumOff val="55000"/>
              </a:schemeClr>
            </a:gs>
            <a:gs pos="92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E5AC2D-D544-420A-80C7-56ACC53BD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06" b="99379" l="10000" r="90000">
                        <a14:foregroundMark x1="48125" y1="91718" x2="48500" y2="954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26" y="100597"/>
            <a:ext cx="7620000" cy="4600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Arrow: Pentagon 7">
            <a:extLst>
              <a:ext uri="{FF2B5EF4-FFF2-40B4-BE49-F238E27FC236}">
                <a16:creationId xmlns:a16="http://schemas.microsoft.com/office/drawing/2014/main" id="{28AFD88A-1A8A-498C-97C7-5CAEA66A8187}"/>
              </a:ext>
            </a:extLst>
          </p:cNvPr>
          <p:cNvSpPr/>
          <p:nvPr/>
        </p:nvSpPr>
        <p:spPr>
          <a:xfrm>
            <a:off x="3868616" y="3910817"/>
            <a:ext cx="1772529" cy="63305"/>
          </a:xfrm>
          <a:prstGeom prst="homePlat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48538CE8-16F9-4279-8012-00FEC206C234}"/>
              </a:ext>
            </a:extLst>
          </p:cNvPr>
          <p:cNvSpPr/>
          <p:nvPr/>
        </p:nvSpPr>
        <p:spPr>
          <a:xfrm>
            <a:off x="3868616" y="3046825"/>
            <a:ext cx="1969476" cy="63305"/>
          </a:xfrm>
          <a:prstGeom prst="homePlat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9E6F13F3-C516-4069-BCD7-726FB78CBE18}"/>
              </a:ext>
            </a:extLst>
          </p:cNvPr>
          <p:cNvSpPr/>
          <p:nvPr/>
        </p:nvSpPr>
        <p:spPr>
          <a:xfrm rot="10800000">
            <a:off x="6995366" y="2552222"/>
            <a:ext cx="1772529" cy="63305"/>
          </a:xfrm>
          <a:prstGeom prst="homePlat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36572EEB-7B78-4EA4-A934-41803F8D2158}"/>
              </a:ext>
            </a:extLst>
          </p:cNvPr>
          <p:cNvSpPr/>
          <p:nvPr/>
        </p:nvSpPr>
        <p:spPr>
          <a:xfrm rot="10800000">
            <a:off x="6266189" y="1287083"/>
            <a:ext cx="2501706" cy="63304"/>
          </a:xfrm>
          <a:prstGeom prst="homePlat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0FF41FC4-E480-44FC-8A32-49DC5C6AD2C5}"/>
              </a:ext>
            </a:extLst>
          </p:cNvPr>
          <p:cNvSpPr/>
          <p:nvPr/>
        </p:nvSpPr>
        <p:spPr>
          <a:xfrm rot="10800000">
            <a:off x="6367975" y="494827"/>
            <a:ext cx="2399919" cy="63305"/>
          </a:xfrm>
          <a:prstGeom prst="homePlat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52D2EC-6F22-4433-A305-A1F2A064203B}"/>
              </a:ext>
            </a:extLst>
          </p:cNvPr>
          <p:cNvSpPr/>
          <p:nvPr/>
        </p:nvSpPr>
        <p:spPr>
          <a:xfrm>
            <a:off x="2874273" y="3618429"/>
            <a:ext cx="8210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 dirty="0" err="1">
                <a:ln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মূল</a:t>
            </a:r>
            <a:endParaRPr lang="en-US" sz="3200" b="1" cap="none" spc="0" dirty="0">
              <a:ln/>
              <a:solidFill>
                <a:srgbClr val="00206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816098-024D-4BEA-B27E-1E4F568B7094}"/>
              </a:ext>
            </a:extLst>
          </p:cNvPr>
          <p:cNvSpPr/>
          <p:nvPr/>
        </p:nvSpPr>
        <p:spPr>
          <a:xfrm>
            <a:off x="2728399" y="2828073"/>
            <a:ext cx="11128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 err="1">
                <a:ln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কাণ্ড</a:t>
            </a:r>
            <a:endParaRPr lang="en-US" sz="3200" b="1" cap="none" spc="0" dirty="0">
              <a:ln/>
              <a:solidFill>
                <a:srgbClr val="00206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02CA96-6CF7-4E0E-850D-CE4EBAE77445}"/>
              </a:ext>
            </a:extLst>
          </p:cNvPr>
          <p:cNvSpPr/>
          <p:nvPr/>
        </p:nvSpPr>
        <p:spPr>
          <a:xfrm>
            <a:off x="8893572" y="2323139"/>
            <a:ext cx="1140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 dirty="0" err="1">
                <a:ln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পাতা</a:t>
            </a:r>
            <a:endParaRPr lang="en-US" sz="3200" b="1" cap="none" spc="0" dirty="0">
              <a:ln/>
              <a:solidFill>
                <a:srgbClr val="00206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9DD286-2273-4454-905E-2D9B8DE6318A}"/>
              </a:ext>
            </a:extLst>
          </p:cNvPr>
          <p:cNvSpPr/>
          <p:nvPr/>
        </p:nvSpPr>
        <p:spPr>
          <a:xfrm>
            <a:off x="8996164" y="1026347"/>
            <a:ext cx="9348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 err="1">
                <a:ln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ফল</a:t>
            </a:r>
            <a:endParaRPr lang="en-US" sz="3200" b="1" cap="none" spc="0" dirty="0">
              <a:ln/>
              <a:solidFill>
                <a:srgbClr val="00206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455F815-6403-4938-A45B-FBFBDCF4222D}"/>
              </a:ext>
            </a:extLst>
          </p:cNvPr>
          <p:cNvSpPr/>
          <p:nvPr/>
        </p:nvSpPr>
        <p:spPr>
          <a:xfrm>
            <a:off x="8934410" y="202438"/>
            <a:ext cx="9348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 err="1">
                <a:ln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ফুল</a:t>
            </a:r>
            <a:endParaRPr lang="en-US" sz="3200" b="1" cap="none" spc="0" dirty="0">
              <a:ln/>
              <a:solidFill>
                <a:srgbClr val="00206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EC25B6-B550-44D8-8C03-5CD3CDA35151}"/>
              </a:ext>
            </a:extLst>
          </p:cNvPr>
          <p:cNvSpPr/>
          <p:nvPr/>
        </p:nvSpPr>
        <p:spPr>
          <a:xfrm>
            <a:off x="144160" y="5390279"/>
            <a:ext cx="122440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>
                <a:ln/>
                <a:solidFill>
                  <a:sysClr val="windowText" lastClr="00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উদ্ভিদের দেহে বিভিন্ন অংশ যেমন-মূল, কাণ্ড এবং পাতা রয়েছে। </a:t>
            </a:r>
            <a:endParaRPr lang="en-US" sz="3600" b="1" cap="none" spc="0" dirty="0">
              <a:ln/>
              <a:solidFill>
                <a:sysClr val="windowText" lastClr="00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4286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  <p:bldP spid="15" grpId="0" animBg="1"/>
      <p:bldP spid="2" grpId="0"/>
      <p:bldP spid="10" grpId="0"/>
      <p:bldP spid="11" grpId="0"/>
      <p:bldP spid="16" grpId="0"/>
      <p:bldP spid="17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chemeClr val="accent3">
                <a:lumMod val="5000"/>
                <a:lumOff val="95000"/>
              </a:schemeClr>
            </a:gs>
            <a:gs pos="94000">
              <a:schemeClr val="accent3">
                <a:lumMod val="45000"/>
                <a:lumOff val="55000"/>
              </a:schemeClr>
            </a:gs>
            <a:gs pos="92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D9F95E0-2968-4386-9593-29A73DAAF85B}"/>
              </a:ext>
            </a:extLst>
          </p:cNvPr>
          <p:cNvSpPr/>
          <p:nvPr/>
        </p:nvSpPr>
        <p:spPr>
          <a:xfrm>
            <a:off x="2115583" y="4979015"/>
            <a:ext cx="79608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প্রাণীর হাত, পা, ডানা বা পাখনা রয়েছে।</a:t>
            </a:r>
            <a:endParaRPr lang="bn-BD" sz="3600" b="1" cap="none" spc="0" dirty="0">
              <a:ln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66A0C9-D6B1-428E-AA5C-A97ED6EDA1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3929" l="9615" r="91154">
                        <a14:foregroundMark x1="44231" y1="21786" x2="44615" y2="26429"/>
                        <a14:foregroundMark x1="58846" y1="21429" x2="59231" y2="26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1290" b="5255"/>
          <a:stretch/>
        </p:blipFill>
        <p:spPr>
          <a:xfrm>
            <a:off x="136519" y="-48163"/>
            <a:ext cx="3977096" cy="4111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E2BEB6-18EF-48F2-AA0C-4A54AA3C0B95}"/>
              </a:ext>
            </a:extLst>
          </p:cNvPr>
          <p:cNvSpPr/>
          <p:nvPr/>
        </p:nvSpPr>
        <p:spPr>
          <a:xfrm>
            <a:off x="3364592" y="24489"/>
            <a:ext cx="9444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2800" b="1" dirty="0">
                <a:ln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মাথা</a:t>
            </a:r>
            <a:endParaRPr lang="en-US" sz="2800" b="1" cap="none" spc="0" dirty="0">
              <a:ln/>
              <a:solidFill>
                <a:srgbClr val="00206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CAC75F-6249-460B-9E14-26C07AE34340}"/>
              </a:ext>
            </a:extLst>
          </p:cNvPr>
          <p:cNvSpPr/>
          <p:nvPr/>
        </p:nvSpPr>
        <p:spPr>
          <a:xfrm>
            <a:off x="3418293" y="674270"/>
            <a:ext cx="83708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2800" b="1" cap="none" spc="0" dirty="0">
                <a:ln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কান</a:t>
            </a:r>
            <a:endParaRPr lang="en-US" sz="2800" b="1" cap="none" spc="0" dirty="0">
              <a:ln/>
              <a:solidFill>
                <a:srgbClr val="00206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435BB90-374C-48E6-844C-F3322018BCCB}"/>
              </a:ext>
            </a:extLst>
          </p:cNvPr>
          <p:cNvSpPr/>
          <p:nvPr/>
        </p:nvSpPr>
        <p:spPr>
          <a:xfrm>
            <a:off x="3418292" y="1143386"/>
            <a:ext cx="83708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2800" b="1" dirty="0">
                <a:ln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নাক</a:t>
            </a:r>
            <a:endParaRPr lang="en-US" sz="2800" b="1" cap="none" spc="0" dirty="0">
              <a:ln/>
              <a:solidFill>
                <a:srgbClr val="00206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94233C9-A673-41F5-B356-F373DFC341D4}"/>
              </a:ext>
            </a:extLst>
          </p:cNvPr>
          <p:cNvSpPr/>
          <p:nvPr/>
        </p:nvSpPr>
        <p:spPr>
          <a:xfrm>
            <a:off x="42844" y="812250"/>
            <a:ext cx="88838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2800" b="1" cap="none" spc="0" dirty="0">
                <a:ln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চো</a:t>
            </a:r>
            <a:r>
              <a:rPr lang="bn-BD" sz="2800" b="1" dirty="0">
                <a:ln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খ</a:t>
            </a:r>
            <a:endParaRPr lang="en-US" sz="2800" b="1" cap="none" spc="0" dirty="0">
              <a:ln/>
              <a:solidFill>
                <a:srgbClr val="00206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A65F918-60B7-46D5-8024-6CA4804CA1A8}"/>
              </a:ext>
            </a:extLst>
          </p:cNvPr>
          <p:cNvSpPr/>
          <p:nvPr/>
        </p:nvSpPr>
        <p:spPr>
          <a:xfrm>
            <a:off x="142230" y="1197490"/>
            <a:ext cx="68961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2800" b="1" dirty="0">
                <a:ln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মুখ</a:t>
            </a:r>
            <a:endParaRPr lang="en-US" sz="2800" b="1" cap="none" spc="0" dirty="0">
              <a:ln/>
              <a:solidFill>
                <a:srgbClr val="00206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FF1AE35-D0F8-488B-B706-AA3CF415E35D}"/>
              </a:ext>
            </a:extLst>
          </p:cNvPr>
          <p:cNvSpPr/>
          <p:nvPr/>
        </p:nvSpPr>
        <p:spPr>
          <a:xfrm>
            <a:off x="700932" y="2543854"/>
            <a:ext cx="78258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2800" b="1" dirty="0">
                <a:ln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হাত</a:t>
            </a:r>
            <a:endParaRPr lang="en-US" sz="2800" b="1" cap="none" spc="0" dirty="0">
              <a:ln/>
              <a:solidFill>
                <a:srgbClr val="00206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566E7DA-F99D-4AC9-A1D8-1419106B76DB}"/>
              </a:ext>
            </a:extLst>
          </p:cNvPr>
          <p:cNvSpPr/>
          <p:nvPr/>
        </p:nvSpPr>
        <p:spPr>
          <a:xfrm>
            <a:off x="3587329" y="3061200"/>
            <a:ext cx="5533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2800" b="1" cap="none" spc="0" dirty="0">
                <a:ln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পা</a:t>
            </a:r>
            <a:endParaRPr lang="en-US" sz="2800" b="1" cap="none" spc="0" dirty="0">
              <a:ln/>
              <a:solidFill>
                <a:srgbClr val="00206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0" name="Arrow: Left 19">
            <a:extLst>
              <a:ext uri="{FF2B5EF4-FFF2-40B4-BE49-F238E27FC236}">
                <a16:creationId xmlns:a16="http://schemas.microsoft.com/office/drawing/2014/main" id="{10BC9334-B612-42D1-A510-47904BD1FB63}"/>
              </a:ext>
            </a:extLst>
          </p:cNvPr>
          <p:cNvSpPr/>
          <p:nvPr/>
        </p:nvSpPr>
        <p:spPr>
          <a:xfrm>
            <a:off x="2545795" y="237241"/>
            <a:ext cx="771959" cy="105129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Left 20">
            <a:extLst>
              <a:ext uri="{FF2B5EF4-FFF2-40B4-BE49-F238E27FC236}">
                <a16:creationId xmlns:a16="http://schemas.microsoft.com/office/drawing/2014/main" id="{9364D54F-DD5A-400D-9084-ACAC7EE823DA}"/>
              </a:ext>
            </a:extLst>
          </p:cNvPr>
          <p:cNvSpPr/>
          <p:nvPr/>
        </p:nvSpPr>
        <p:spPr>
          <a:xfrm>
            <a:off x="2869809" y="883315"/>
            <a:ext cx="594417" cy="105129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Left 21">
            <a:extLst>
              <a:ext uri="{FF2B5EF4-FFF2-40B4-BE49-F238E27FC236}">
                <a16:creationId xmlns:a16="http://schemas.microsoft.com/office/drawing/2014/main" id="{CEF0E6C5-6EE0-430C-8286-0F4AB5489557}"/>
              </a:ext>
            </a:extLst>
          </p:cNvPr>
          <p:cNvSpPr/>
          <p:nvPr/>
        </p:nvSpPr>
        <p:spPr>
          <a:xfrm>
            <a:off x="2328028" y="1205972"/>
            <a:ext cx="1136198" cy="105130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Left 22">
            <a:extLst>
              <a:ext uri="{FF2B5EF4-FFF2-40B4-BE49-F238E27FC236}">
                <a16:creationId xmlns:a16="http://schemas.microsoft.com/office/drawing/2014/main" id="{0ABAF4DA-BC3A-4B89-B947-834C02B81D4D}"/>
              </a:ext>
            </a:extLst>
          </p:cNvPr>
          <p:cNvSpPr/>
          <p:nvPr/>
        </p:nvSpPr>
        <p:spPr>
          <a:xfrm>
            <a:off x="2478202" y="3178846"/>
            <a:ext cx="1136198" cy="105130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Left 23">
            <a:extLst>
              <a:ext uri="{FF2B5EF4-FFF2-40B4-BE49-F238E27FC236}">
                <a16:creationId xmlns:a16="http://schemas.microsoft.com/office/drawing/2014/main" id="{A1595D1E-6B69-4A72-A5C0-88CDFE131145}"/>
              </a:ext>
            </a:extLst>
          </p:cNvPr>
          <p:cNvSpPr/>
          <p:nvPr/>
        </p:nvSpPr>
        <p:spPr>
          <a:xfrm rot="10800000">
            <a:off x="931229" y="966035"/>
            <a:ext cx="845692" cy="105130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Left 24">
            <a:extLst>
              <a:ext uri="{FF2B5EF4-FFF2-40B4-BE49-F238E27FC236}">
                <a16:creationId xmlns:a16="http://schemas.microsoft.com/office/drawing/2014/main" id="{E34D1986-9A7E-4A26-801C-F54A5964DDC6}"/>
              </a:ext>
            </a:extLst>
          </p:cNvPr>
          <p:cNvSpPr/>
          <p:nvPr/>
        </p:nvSpPr>
        <p:spPr>
          <a:xfrm rot="10800000">
            <a:off x="931228" y="1384125"/>
            <a:ext cx="990877" cy="105130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Left 25">
            <a:extLst>
              <a:ext uri="{FF2B5EF4-FFF2-40B4-BE49-F238E27FC236}">
                <a16:creationId xmlns:a16="http://schemas.microsoft.com/office/drawing/2014/main" id="{063419D9-D4FB-4821-95A4-24F7C5BD3FA6}"/>
              </a:ext>
            </a:extLst>
          </p:cNvPr>
          <p:cNvSpPr/>
          <p:nvPr/>
        </p:nvSpPr>
        <p:spPr>
          <a:xfrm rot="5400000">
            <a:off x="903633" y="2272219"/>
            <a:ext cx="453157" cy="75974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Left 26">
            <a:extLst>
              <a:ext uri="{FF2B5EF4-FFF2-40B4-BE49-F238E27FC236}">
                <a16:creationId xmlns:a16="http://schemas.microsoft.com/office/drawing/2014/main" id="{0694C1D1-BEF7-42AF-9F56-4E590176E8DC}"/>
              </a:ext>
            </a:extLst>
          </p:cNvPr>
          <p:cNvSpPr/>
          <p:nvPr/>
        </p:nvSpPr>
        <p:spPr>
          <a:xfrm>
            <a:off x="8581293" y="1034550"/>
            <a:ext cx="1354950" cy="105129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A3C88D5-6CAA-4F03-ADBE-41C7C901F724}"/>
              </a:ext>
            </a:extLst>
          </p:cNvPr>
          <p:cNvSpPr/>
          <p:nvPr/>
        </p:nvSpPr>
        <p:spPr>
          <a:xfrm>
            <a:off x="10175444" y="883315"/>
            <a:ext cx="9637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2800" b="1" dirty="0">
                <a:ln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ডানা</a:t>
            </a:r>
            <a:endParaRPr lang="en-US" sz="2800" b="1" cap="none" spc="0" dirty="0">
              <a:ln/>
              <a:solidFill>
                <a:srgbClr val="00206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1ED3A6D-EA65-4142-B580-C7E11F2C8E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49" b="89880" l="6375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268" y="1720710"/>
            <a:ext cx="3828530" cy="2790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" name="Arrow: Left 30">
            <a:extLst>
              <a:ext uri="{FF2B5EF4-FFF2-40B4-BE49-F238E27FC236}">
                <a16:creationId xmlns:a16="http://schemas.microsoft.com/office/drawing/2014/main" id="{0F2D26E3-E4BD-4D5B-8202-C584BAFC547B}"/>
              </a:ext>
            </a:extLst>
          </p:cNvPr>
          <p:cNvSpPr/>
          <p:nvPr/>
        </p:nvSpPr>
        <p:spPr>
          <a:xfrm>
            <a:off x="9534250" y="2901653"/>
            <a:ext cx="594417" cy="105129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013043A-7FB8-4279-9C1D-2F53D8E7C415}"/>
              </a:ext>
            </a:extLst>
          </p:cNvPr>
          <p:cNvSpPr/>
          <p:nvPr/>
        </p:nvSpPr>
        <p:spPr>
          <a:xfrm>
            <a:off x="10085387" y="2727332"/>
            <a:ext cx="11721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2800" b="1" cap="none" spc="0" dirty="0">
                <a:ln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পাখনা</a:t>
            </a:r>
            <a:endParaRPr lang="en-US" sz="2800" b="1" cap="none" spc="0" dirty="0">
              <a:ln/>
              <a:solidFill>
                <a:srgbClr val="00206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0C31A2-10DA-4EC0-80CD-0469164C3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9706" l="10000" r="963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291" y="-48163"/>
            <a:ext cx="2841609" cy="2634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739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  <p:bldP spid="31" grpId="0" animBg="1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1305</TotalTime>
  <Words>359</Words>
  <Application>Microsoft Office PowerPoint</Application>
  <PresentationFormat>Widescreen</PresentationFormat>
  <Paragraphs>87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EC</dc:creator>
  <cp:lastModifiedBy>EC</cp:lastModifiedBy>
  <cp:revision>49</cp:revision>
  <dcterms:created xsi:type="dcterms:W3CDTF">2021-07-04T15:10:56Z</dcterms:created>
  <dcterms:modified xsi:type="dcterms:W3CDTF">2021-08-02T13:16:46Z</dcterms:modified>
</cp:coreProperties>
</file>