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s>
</file>

<file path=ppt/presentation.xml><?xml version="1.0" encoding="utf-8"?>
<p:presentation xmlns:p="http://schemas.openxmlformats.org/presentationml/2006/main" xmlns:r="http://schemas.openxmlformats.org/officeDocument/2006/relationships" xmlns:a="http://schemas.openxmlformats.org/drawingml/2006/main" autoCompressPictures="0">
  <p:sldMasterIdLst>
    <p:sldMasterId id="2147483648" r:id="rId1"/>
  </p:sldMasterIdLst>
  <p:notesMasterIdLst>
    <p:notesMasterId r:id="rId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type="screen16x9" cy="6858000" cx="12192000"/>
  <p:notesSz cx="6858000" cy="9144000"/>
  <p:defaultTextStyle>
    <a:defPPr>
      <a:defRPr lang="en-US"/>
    </a:defPPr>
    <a:lvl1pPr algn="l" defTabSz="457200" eaLnBrk="1" hangingPunct="1" latinLnBrk="0" marL="0" rtl="0">
      <a:defRPr sz="1800" kern="1200">
        <a:solidFill>
          <a:schemeClr val="tx1"/>
        </a:solidFill>
        <a:latin typeface="+mn-lt"/>
        <a:ea typeface="+mn-ea"/>
        <a:cs typeface="+mn-cs"/>
      </a:defRPr>
    </a:lvl1pPr>
    <a:lvl2pPr algn="l" defTabSz="457200" eaLnBrk="1" hangingPunct="1" latinLnBrk="0" marL="457200" rtl="0">
      <a:defRPr sz="1800" kern="1200">
        <a:solidFill>
          <a:schemeClr val="tx1"/>
        </a:solidFill>
        <a:latin typeface="+mn-lt"/>
        <a:ea typeface="+mn-ea"/>
        <a:cs typeface="+mn-cs"/>
      </a:defRPr>
    </a:lvl2pPr>
    <a:lvl3pPr algn="l" defTabSz="457200" eaLnBrk="1" hangingPunct="1" latinLnBrk="0" marL="914400" rtl="0">
      <a:defRPr sz="1800" kern="1200">
        <a:solidFill>
          <a:schemeClr val="tx1"/>
        </a:solidFill>
        <a:latin typeface="+mn-lt"/>
        <a:ea typeface="+mn-ea"/>
        <a:cs typeface="+mn-cs"/>
      </a:defRPr>
    </a:lvl3pPr>
    <a:lvl4pPr algn="l" defTabSz="457200" eaLnBrk="1" hangingPunct="1" latinLnBrk="0" marL="1371600" rtl="0">
      <a:defRPr sz="1800" kern="1200">
        <a:solidFill>
          <a:schemeClr val="tx1"/>
        </a:solidFill>
        <a:latin typeface="+mn-lt"/>
        <a:ea typeface="+mn-ea"/>
        <a:cs typeface="+mn-cs"/>
      </a:defRPr>
    </a:lvl4pPr>
    <a:lvl5pPr algn="l" defTabSz="457200" eaLnBrk="1" hangingPunct="1" latinLnBrk="0" marL="1828800" rtl="0">
      <a:defRPr sz="1800" kern="1200">
        <a:solidFill>
          <a:schemeClr val="tx1"/>
        </a:solidFill>
        <a:latin typeface="+mn-lt"/>
        <a:ea typeface="+mn-ea"/>
        <a:cs typeface="+mn-cs"/>
      </a:defRPr>
    </a:lvl5pPr>
    <a:lvl6pPr algn="l" defTabSz="457200" eaLnBrk="1" hangingPunct="1" latinLnBrk="0" marL="2286000" rtl="0">
      <a:defRPr sz="1800" kern="1200">
        <a:solidFill>
          <a:schemeClr val="tx1"/>
        </a:solidFill>
        <a:latin typeface="+mn-lt"/>
        <a:ea typeface="+mn-ea"/>
        <a:cs typeface="+mn-cs"/>
      </a:defRPr>
    </a:lvl6pPr>
    <a:lvl7pPr algn="l" defTabSz="457200" eaLnBrk="1" hangingPunct="1" latinLnBrk="0" marL="2743200" rtl="0">
      <a:defRPr sz="1800" kern="1200">
        <a:solidFill>
          <a:schemeClr val="tx1"/>
        </a:solidFill>
        <a:latin typeface="+mn-lt"/>
        <a:ea typeface="+mn-ea"/>
        <a:cs typeface="+mn-cs"/>
      </a:defRPr>
    </a:lvl7pPr>
    <a:lvl8pPr algn="l" defTabSz="457200" eaLnBrk="1" hangingPunct="1" latinLnBrk="0" marL="3200400" rtl="0">
      <a:defRPr sz="1800" kern="1200">
        <a:solidFill>
          <a:schemeClr val="tx1"/>
        </a:solidFill>
        <a:latin typeface="+mn-lt"/>
        <a:ea typeface="+mn-ea"/>
        <a:cs typeface="+mn-cs"/>
      </a:defRPr>
    </a:lvl8pPr>
    <a:lvl9pPr algn="l" defTabSz="4572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p:slideViewPr>
    <p:cSldViewPr>
      <p:cViewPr>
        <p:scale>
          <a:sx n="0" d="0"/>
          <a:sy n="0" d="0"/>
        </p:scale>
        <p:origin x="0" y="0"/>
      </p:cViewPr>
    </p:cSldViewPr>
  </p:slide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tableStyles" Target="tableStyles.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p:bgPr>
    </p:bg>
    <p:spTree>
      <p:nvGrpSpPr>
        <p:cNvPr id="79" name=""/>
        <p:cNvGrpSpPr/>
        <p:nvPr/>
      </p:nvGrpSpPr>
      <p:grpSpPr>
        <a:xfrm>
          <a:off x="0" y="0"/>
          <a:ext cx="0" cy="0"/>
          <a:chOff x="0" y="0"/>
          <a:chExt cx="0" cy="0"/>
        </a:xfrm>
      </p:grpSpPr>
      <p:sp>
        <p:nvSpPr>
          <p:cNvPr id="1048741" name="Rectangle 2"/>
          <p:cNvSpPr>
            <a:spLocks noGrp="1" noChangeArrowheads="1"/>
          </p:cNvSpPr>
          <p:nvPr>
            <p:ph type="hdr" sz="quarter"/>
          </p:nvPr>
        </p:nvSpPr>
        <p:spPr bwMode="auto">
          <a:xfrm>
            <a:off x="2"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l">
              <a:defRPr sz="1100"/>
            </a:lvl1pPr>
          </a:lstStyle>
          <a:p>
            <a:endParaRPr lang="en-US"/>
          </a:p>
        </p:txBody>
      </p:sp>
      <p:sp>
        <p:nvSpPr>
          <p:cNvPr id="1048742" name="Rectangle 3"/>
          <p:cNvSpPr>
            <a:spLocks noGrp="1" noChangeArrowheads="1"/>
          </p:cNvSpPr>
          <p:nvPr>
            <p:ph type="dt" idx="1"/>
          </p:nvPr>
        </p:nvSpPr>
        <p:spPr bwMode="auto">
          <a:xfrm>
            <a:off x="4021139"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r">
              <a:defRPr sz="1100"/>
            </a:lvl1pPr>
          </a:lstStyle>
          <a:p>
            <a:endParaRPr lang="en-US"/>
          </a:p>
        </p:txBody>
      </p:sp>
      <p:sp>
        <p:nvSpPr>
          <p:cNvPr id="1048743" name="Rectangle 4"/>
          <p:cNvSpPr>
            <a:spLocks noChangeAspect="1" noRot="1" noGrp="1" noChangeArrowheads="1" noTextEdit="1"/>
          </p:cNvSpPr>
          <p:nvPr>
            <p:ph type="sldImg" idx="2"/>
          </p:nvPr>
        </p:nvSpPr>
        <p:spPr bwMode="auto">
          <a:xfrm>
            <a:off x="990600" y="766763"/>
            <a:ext cx="5118100" cy="3838575"/>
          </a:xfrm>
          <a:prstGeom prst="rect"/>
          <a:noFill/>
          <a:ln w="9525">
            <a:solidFill>
              <a:srgbClr val="000000"/>
            </a:solidFill>
            <a:miter lim="800000"/>
            <a:headEnd/>
            <a:tailEnd/>
          </a:ln>
          <a:effectLst/>
        </p:spPr>
      </p:sp>
      <p:sp>
        <p:nvSpPr>
          <p:cNvPr id="1048744" name="Rectangle 5"/>
          <p:cNvSpPr>
            <a:spLocks noGrp="1" noChangeArrowheads="1"/>
          </p:cNvSpPr>
          <p:nvPr>
            <p:ph type="body" sz="quarter" idx="3"/>
          </p:nvPr>
        </p:nvSpPr>
        <p:spPr bwMode="auto">
          <a:xfrm>
            <a:off x="709614" y="4862514"/>
            <a:ext cx="5680075" cy="4605337"/>
          </a:xfrm>
          <a:prstGeom prst="rect"/>
          <a:noFill/>
          <a:ln w="9525">
            <a:noFill/>
            <a:miter lim="800000"/>
            <a:headEnd/>
            <a:tailEnd/>
          </a:ln>
          <a:effectLst/>
        </p:spPr>
        <p:txBody>
          <a:bodyPr anchor="t" anchorCtr="0" bIns="45745" compatLnSpc="1" lIns="91492" numCol="1" rIns="91492" tIns="45745" vert="horz" wrap="square">
            <a:prstTxWarp prst="textNoShape"/>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745" name="Rectangle 6"/>
          <p:cNvSpPr>
            <a:spLocks noGrp="1" noChangeArrowheads="1"/>
          </p:cNvSpPr>
          <p:nvPr>
            <p:ph type="ftr" sz="quarter" idx="4"/>
          </p:nvPr>
        </p:nvSpPr>
        <p:spPr bwMode="auto">
          <a:xfrm>
            <a:off x="2"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l">
              <a:defRPr sz="1100"/>
            </a:lvl1pPr>
          </a:lstStyle>
          <a:p>
            <a:endParaRPr lang="en-US"/>
          </a:p>
        </p:txBody>
      </p:sp>
      <p:sp>
        <p:nvSpPr>
          <p:cNvPr id="1048746" name="Rectangle 7"/>
          <p:cNvSpPr>
            <a:spLocks noGrp="1" noChangeArrowheads="1"/>
          </p:cNvSpPr>
          <p:nvPr>
            <p:ph type="sldNum" sz="quarter" idx="5"/>
          </p:nvPr>
        </p:nvSpPr>
        <p:spPr bwMode="auto">
          <a:xfrm>
            <a:off x="4021139"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r">
              <a:defRPr sz="1100"/>
            </a:lvl1pPr>
          </a:lstStyle>
          <a:p>
            <a:fld id="{A9A0EA98-5831-4853-B862-C702E6EB345C}" type="slidenum">
              <a:rPr lang="en-US"/>
              <a:t>‹#›</a:t>
            </a:fld>
            <a:endParaRPr lang="en-US"/>
          </a:p>
        </p:txBody>
      </p:sp>
    </p:spTree>
  </p:cSld>
  <p:clrMap accent1="accent1" accent2="accent2" accent3="accent3" accent4="accent4" accent5="accent5" accent6="accent6" bg1="lt1" bg2="lt2" tx1="dk1" tx2="dk2" hlink="hlink" folHlink="folHlink"/>
  <p:notesStyle>
    <a:lvl1pPr algn="l" fontAlgn="base" rtl="0">
      <a:spcBef>
        <a:spcPct val="30000"/>
      </a:spcBef>
      <a:spcAft>
        <a:spcPct val="0"/>
      </a:spcAft>
      <a:defRPr sz="1200" kern="1200">
        <a:solidFill>
          <a:schemeClr val="tx1"/>
        </a:solidFill>
        <a:latin typeface="Arial" charset="0"/>
        <a:ea typeface="+mn-ea"/>
        <a:cs typeface="+mn-cs"/>
      </a:defRPr>
    </a:lvl1pPr>
    <a:lvl2pPr algn="l" fontAlgn="base" marL="457200" rtl="0">
      <a:spcBef>
        <a:spcPct val="30000"/>
      </a:spcBef>
      <a:spcAft>
        <a:spcPct val="0"/>
      </a:spcAft>
      <a:defRPr sz="1200" kern="1200">
        <a:solidFill>
          <a:schemeClr val="tx1"/>
        </a:solidFill>
        <a:latin typeface="Arial" charset="0"/>
        <a:ea typeface="+mn-ea"/>
        <a:cs typeface="+mn-cs"/>
      </a:defRPr>
    </a:lvl2pPr>
    <a:lvl3pPr algn="l" fontAlgn="base" marL="914400" rtl="0">
      <a:spcBef>
        <a:spcPct val="30000"/>
      </a:spcBef>
      <a:spcAft>
        <a:spcPct val="0"/>
      </a:spcAft>
      <a:defRPr sz="1200" kern="1200">
        <a:solidFill>
          <a:schemeClr val="tx1"/>
        </a:solidFill>
        <a:latin typeface="Arial" charset="0"/>
        <a:ea typeface="+mn-ea"/>
        <a:cs typeface="+mn-cs"/>
      </a:defRPr>
    </a:lvl3pPr>
    <a:lvl4pPr algn="l" fontAlgn="base" marL="1371600" rtl="0">
      <a:spcBef>
        <a:spcPct val="30000"/>
      </a:spcBef>
      <a:spcAft>
        <a:spcPct val="0"/>
      </a:spcAft>
      <a:defRPr sz="1200" kern="1200">
        <a:solidFill>
          <a:schemeClr val="tx1"/>
        </a:solidFill>
        <a:latin typeface="Arial" charset="0"/>
        <a:ea typeface="+mn-ea"/>
        <a:cs typeface="+mn-cs"/>
      </a:defRPr>
    </a:lvl4pPr>
    <a:lvl5pPr algn="l" fontAlgn="base" marL="1828800" rtl="0">
      <a:spcBef>
        <a:spcPct val="30000"/>
      </a:spcBef>
      <a:spcAft>
        <a:spcPct val="0"/>
      </a:spcAft>
      <a:defRPr sz="1200" kern="1200">
        <a:solidFill>
          <a:schemeClr val="tx1"/>
        </a:solidFill>
        <a:latin typeface="Arial" charset="0"/>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type="title">
  <p:cSld name="Title Slide">
    <p:spTree>
      <p:nvGrpSpPr>
        <p:cNvPr id="62" name=""/>
        <p:cNvGrpSpPr/>
        <p:nvPr/>
      </p:nvGrpSpPr>
      <p:grpSpPr>
        <a:xfrm>
          <a:off x="0" y="0"/>
          <a:ext cx="0" cy="0"/>
          <a:chOff x="0" y="0"/>
          <a:chExt cx="0" cy="0"/>
        </a:xfrm>
      </p:grpSpPr>
      <p:grpSp>
        <p:nvGrpSpPr>
          <p:cNvPr id="63" name="Group 6"/>
          <p:cNvGrpSpPr/>
          <p:nvPr/>
        </p:nvGrpSpPr>
        <p:grpSpPr>
          <a:xfrm>
            <a:off x="0" y="-8467"/>
            <a:ext cx="12192000" cy="6866467"/>
            <a:chOff x="0" y="-8467"/>
            <a:chExt cx="12192000" cy="6866467"/>
          </a:xfrm>
        </p:grpSpPr>
        <p:cxnSp>
          <p:nvCxnSpPr>
            <p:cNvPr id="3145730" name="Straight Connector 31"/>
            <p:cNvCxnSpPr>
              <a:cxnSpLocks/>
            </p:cNvCxnSpPr>
            <p:nvPr/>
          </p:nvCxnSpPr>
          <p:spPr>
            <a:xfrm>
              <a:off x="9371012" y="0"/>
              <a:ext cx="1219200" cy="6858000"/>
            </a:xfrm>
            <a:prstGeom prst="line"/>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145731" name="Straight Connector 20"/>
            <p:cNvCxnSpPr>
              <a:cxnSpLocks/>
            </p:cNvCxnSpPr>
            <p:nvPr/>
          </p:nvCxnSpPr>
          <p:spPr>
            <a:xfrm flipH="1">
              <a:off x="7425267" y="3681413"/>
              <a:ext cx="4763558" cy="3176587"/>
            </a:xfrm>
            <a:prstGeom prst="line"/>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48648" name="Rectangle 23"/>
            <p:cNvSpPr/>
            <p:nvPr/>
          </p:nvSpPr>
          <p:spPr>
            <a:xfrm>
              <a:off x="9181476" y="-8467"/>
              <a:ext cx="3007349" cy="6866467"/>
            </a:xfrm>
            <a:custGeom>
              <a:avLst/>
              <a:ah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649" name="Rectangle 25"/>
            <p:cNvSpPr/>
            <p:nvPr/>
          </p:nvSpPr>
          <p:spPr>
            <a:xfrm>
              <a:off x="9603442" y="-8467"/>
              <a:ext cx="2588558" cy="6866467"/>
            </a:xfrm>
            <a:custGeom>
              <a:avLst/>
              <a:ah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650"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651" name="Rectangle 27"/>
            <p:cNvSpPr/>
            <p:nvPr/>
          </p:nvSpPr>
          <p:spPr>
            <a:xfrm>
              <a:off x="9334500" y="-8467"/>
              <a:ext cx="2854326" cy="6866467"/>
            </a:xfrm>
            <a:custGeom>
              <a:avLst/>
              <a:ah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652" name="Rectangle 28"/>
            <p:cNvSpPr/>
            <p:nvPr/>
          </p:nvSpPr>
          <p:spPr>
            <a:xfrm>
              <a:off x="10898730" y="-8467"/>
              <a:ext cx="1290094" cy="6866467"/>
            </a:xfrm>
            <a:custGeom>
              <a:avLst/>
              <a:ah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653" name="Rectangle 29"/>
            <p:cNvSpPr/>
            <p:nvPr/>
          </p:nvSpPr>
          <p:spPr>
            <a:xfrm>
              <a:off x="10938999" y="-8467"/>
              <a:ext cx="1249825" cy="6866467"/>
            </a:xfrm>
            <a:custGeom>
              <a:avLst/>
              <a:ah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654"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655"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48656"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dirty="0" lang="en-US"/>
          </a:p>
        </p:txBody>
      </p:sp>
      <p:sp>
        <p:nvSpPr>
          <p:cNvPr id="1048657" name="Subtitle 2"/>
          <p:cNvSpPr>
            <a:spLocks noGrp="1"/>
          </p:cNvSpPr>
          <p:nvPr>
            <p:ph type="subTitle" idx="1"/>
          </p:nvPr>
        </p:nvSpPr>
        <p:spPr>
          <a:xfrm>
            <a:off x="1507067" y="4050833"/>
            <a:ext cx="7766936" cy="1096899"/>
          </a:xfrm>
        </p:spPr>
        <p:txBody>
          <a:bodyPr anchor="t"/>
          <a:lstStyle>
            <a:lvl1pPr algn="r" indent="0" marL="0">
              <a:buNone/>
              <a:defRPr>
                <a:solidFill>
                  <a:schemeClr val="tx1">
                    <a:lumMod val="50000"/>
                    <a:lumOff val="50000"/>
                  </a:schemeClr>
                </a:solidFill>
              </a:defRPr>
            </a:lvl1pPr>
            <a:lvl2pPr algn="ctr" indent="0" marL="457200">
              <a:buNone/>
              <a:defRPr>
                <a:solidFill>
                  <a:schemeClr val="tx1">
                    <a:tint val="75000"/>
                  </a:schemeClr>
                </a:solidFill>
              </a:defRPr>
            </a:lvl2pPr>
            <a:lvl3pPr algn="ctr" indent="0" marL="914400">
              <a:buNone/>
              <a:defRPr>
                <a:solidFill>
                  <a:schemeClr val="tx1">
                    <a:tint val="75000"/>
                  </a:schemeClr>
                </a:solidFill>
              </a:defRPr>
            </a:lvl3pPr>
            <a:lvl4pPr algn="ctr" indent="0" marL="1371600">
              <a:buNone/>
              <a:defRPr>
                <a:solidFill>
                  <a:schemeClr val="tx1">
                    <a:tint val="75000"/>
                  </a:schemeClr>
                </a:solidFill>
              </a:defRPr>
            </a:lvl4pPr>
            <a:lvl5pPr algn="ctr" indent="0" marL="1828800">
              <a:buNone/>
              <a:defRPr>
                <a:solidFill>
                  <a:schemeClr val="tx1">
                    <a:tint val="75000"/>
                  </a:schemeClr>
                </a:solidFill>
              </a:defRPr>
            </a:lvl5pPr>
            <a:lvl6pPr algn="ctr" indent="0" marL="2286000">
              <a:buNone/>
              <a:defRPr>
                <a:solidFill>
                  <a:schemeClr val="tx1">
                    <a:tint val="75000"/>
                  </a:schemeClr>
                </a:solidFill>
              </a:defRPr>
            </a:lvl6pPr>
            <a:lvl7pPr algn="ctr" indent="0" marL="2743200">
              <a:buNone/>
              <a:defRPr>
                <a:solidFill>
                  <a:schemeClr val="tx1">
                    <a:tint val="75000"/>
                  </a:schemeClr>
                </a:solidFill>
              </a:defRPr>
            </a:lvl7pPr>
            <a:lvl8pPr algn="ctr" indent="0" marL="3200400">
              <a:buNone/>
              <a:defRPr>
                <a:solidFill>
                  <a:schemeClr val="tx1">
                    <a:tint val="75000"/>
                  </a:schemeClr>
                </a:solidFill>
              </a:defRPr>
            </a:lvl8pPr>
            <a:lvl9pPr algn="ctr" indent="0" marL="3657600">
              <a:buNone/>
              <a:defRPr>
                <a:solidFill>
                  <a:schemeClr val="tx1">
                    <a:tint val="75000"/>
                  </a:schemeClr>
                </a:solidFill>
              </a:defRPr>
            </a:lvl9pPr>
          </a:lstStyle>
          <a:p>
            <a:r>
              <a:rPr lang="en-US"/>
              <a:t>Click to edit Master subtitle style</a:t>
            </a:r>
            <a:endParaRPr dirty="0" lang="en-US"/>
          </a:p>
        </p:txBody>
      </p:sp>
      <p:sp>
        <p:nvSpPr>
          <p:cNvPr id="1048658" name="Date Placeholder 3"/>
          <p:cNvSpPr>
            <a:spLocks noGrp="1"/>
          </p:cNvSpPr>
          <p:nvPr>
            <p:ph type="dt" sz="half" idx="10"/>
          </p:nvPr>
        </p:nvSpPr>
        <p:spPr/>
        <p:txBody>
          <a:bodyPr/>
          <a:p>
            <a:fld id="{B61BEF0D-F0BB-DE4B-95CE-6DB70DBA9567}" type="datetimeFigureOut">
              <a:rPr dirty="0" lang="en-US"/>
              <a:t>8/2/2021</a:t>
            </a:fld>
            <a:endParaRPr dirty="0" lang="en-US"/>
          </a:p>
        </p:txBody>
      </p:sp>
      <p:sp>
        <p:nvSpPr>
          <p:cNvPr id="1048659" name="Footer Placeholder 4"/>
          <p:cNvSpPr>
            <a:spLocks noGrp="1"/>
          </p:cNvSpPr>
          <p:nvPr>
            <p:ph type="ftr" sz="quarter" idx="11"/>
          </p:nvPr>
        </p:nvSpPr>
        <p:spPr/>
        <p:txBody>
          <a:bodyPr/>
          <a:p>
            <a:endParaRPr dirty="0" lang="en-US"/>
          </a:p>
        </p:txBody>
      </p:sp>
      <p:sp>
        <p:nvSpPr>
          <p:cNvPr id="1048660" name="Slide Number Placeholder 5"/>
          <p:cNvSpPr>
            <a:spLocks noGrp="1"/>
          </p:cNvSpPr>
          <p:nvPr>
            <p:ph type="sldNum" sz="quarter" idx="12"/>
          </p:nvPr>
        </p:nvSpPr>
        <p:spPr/>
        <p:txBody>
          <a:bodyPr/>
          <a:p>
            <a:fld id="{D57F1E4F-1CFF-5643-939E-217C01CDF565}" type="slidenum">
              <a:rPr dirty="0" lang="en-US"/>
              <a:t>‹#›</a:t>
            </a:fld>
            <a:endParaRPr dirty="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73" name=""/>
        <p:cNvGrpSpPr/>
        <p:nvPr/>
      </p:nvGrpSpPr>
      <p:grpSpPr>
        <a:xfrm>
          <a:off x="0" y="0"/>
          <a:ext cx="0" cy="0"/>
          <a:chOff x="0" y="0"/>
          <a:chExt cx="0" cy="0"/>
        </a:xfrm>
      </p:grpSpPr>
      <p:sp>
        <p:nvSpPr>
          <p:cNvPr id="1048713" name="Title 1"/>
          <p:cNvSpPr>
            <a:spLocks noGrp="1"/>
          </p:cNvSpPr>
          <p:nvPr>
            <p:ph type="title"/>
          </p:nvPr>
        </p:nvSpPr>
        <p:spPr>
          <a:xfrm>
            <a:off x="677335" y="609600"/>
            <a:ext cx="8596668" cy="3403600"/>
          </a:xfrm>
        </p:spPr>
        <p:txBody>
          <a:bodyPr anchor="ctr">
            <a:normAutofit/>
          </a:bodyPr>
          <a:lstStyle>
            <a:lvl1pPr algn="l">
              <a:defRPr b="0" cap="none" sz="4400"/>
            </a:lvl1pPr>
          </a:lstStyle>
          <a:p>
            <a:r>
              <a:rPr lang="en-US"/>
              <a:t>Click to edit Master title style</a:t>
            </a:r>
            <a:endParaRPr dirty="0" lang="en-US"/>
          </a:p>
        </p:txBody>
      </p:sp>
      <p:sp>
        <p:nvSpPr>
          <p:cNvPr id="1048714" name="Text Placeholder 2"/>
          <p:cNvSpPr>
            <a:spLocks noGrp="1"/>
          </p:cNvSpPr>
          <p:nvPr>
            <p:ph type="body" idx="1"/>
          </p:nvPr>
        </p:nvSpPr>
        <p:spPr>
          <a:xfrm>
            <a:off x="677335" y="4470400"/>
            <a:ext cx="8596668" cy="1570962"/>
          </a:xfrm>
        </p:spPr>
        <p:txBody>
          <a:bodyPr anchor="ctr">
            <a:normAutofit/>
          </a:bodyPr>
          <a:lstStyle>
            <a:lvl1pPr algn="l" indent="0" marL="0">
              <a:buNone/>
              <a:defRPr sz="1800">
                <a:solidFill>
                  <a:schemeClr val="tx1">
                    <a:lumMod val="75000"/>
                    <a:lumOff val="25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a:t>Click to edit Master text styles</a:t>
            </a:r>
          </a:p>
        </p:txBody>
      </p:sp>
      <p:sp>
        <p:nvSpPr>
          <p:cNvPr id="1048715" name="Date Placeholder 3"/>
          <p:cNvSpPr>
            <a:spLocks noGrp="1"/>
          </p:cNvSpPr>
          <p:nvPr>
            <p:ph type="dt" sz="half" idx="10"/>
          </p:nvPr>
        </p:nvSpPr>
        <p:spPr/>
        <p:txBody>
          <a:bodyPr/>
          <a:p>
            <a:fld id="{B61BEF0D-F0BB-DE4B-95CE-6DB70DBA9567}" type="datetimeFigureOut">
              <a:rPr dirty="0" lang="en-US"/>
              <a:t>8/2/2021</a:t>
            </a:fld>
            <a:endParaRPr dirty="0" lang="en-US"/>
          </a:p>
        </p:txBody>
      </p:sp>
      <p:sp>
        <p:nvSpPr>
          <p:cNvPr id="1048716" name="Footer Placeholder 4"/>
          <p:cNvSpPr>
            <a:spLocks noGrp="1"/>
          </p:cNvSpPr>
          <p:nvPr>
            <p:ph type="ftr" sz="quarter" idx="11"/>
          </p:nvPr>
        </p:nvSpPr>
        <p:spPr/>
        <p:txBody>
          <a:bodyPr/>
          <a:p>
            <a:endParaRPr dirty="0" lang="en-US"/>
          </a:p>
        </p:txBody>
      </p:sp>
      <p:sp>
        <p:nvSpPr>
          <p:cNvPr id="1048717" name="Slide Number Placeholder 5"/>
          <p:cNvSpPr>
            <a:spLocks noGrp="1"/>
          </p:cNvSpPr>
          <p:nvPr>
            <p:ph type="sldNum" sz="quarter" idx="12"/>
          </p:nvPr>
        </p:nvSpPr>
        <p:spPr/>
        <p:txBody>
          <a:bodyPr/>
          <a:p>
            <a:fld id="{D57F1E4F-1CFF-5643-939E-217C01CDF565}" type="slidenum">
              <a:rPr dirty="0" lang="en-US"/>
              <a:t>‹#›</a:t>
            </a:fld>
            <a:endParaRPr dirty="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66" name=""/>
        <p:cNvGrpSpPr/>
        <p:nvPr/>
      </p:nvGrpSpPr>
      <p:grpSpPr>
        <a:xfrm>
          <a:off x="0" y="0"/>
          <a:ext cx="0" cy="0"/>
          <a:chOff x="0" y="0"/>
          <a:chExt cx="0" cy="0"/>
        </a:xfrm>
      </p:grpSpPr>
      <p:sp>
        <p:nvSpPr>
          <p:cNvPr id="1048673" name="Title 1"/>
          <p:cNvSpPr>
            <a:spLocks noGrp="1"/>
          </p:cNvSpPr>
          <p:nvPr>
            <p:ph type="title"/>
          </p:nvPr>
        </p:nvSpPr>
        <p:spPr>
          <a:xfrm>
            <a:off x="931334" y="609600"/>
            <a:ext cx="8094134" cy="3022600"/>
          </a:xfrm>
        </p:spPr>
        <p:txBody>
          <a:bodyPr anchor="ctr">
            <a:normAutofit/>
          </a:bodyPr>
          <a:lstStyle>
            <a:lvl1pPr algn="l">
              <a:defRPr b="0" cap="none" sz="4400"/>
            </a:lvl1pPr>
          </a:lstStyle>
          <a:p>
            <a:r>
              <a:rPr lang="en-US"/>
              <a:t>Click to edit Master title style</a:t>
            </a:r>
            <a:endParaRPr dirty="0" lang="en-US"/>
          </a:p>
        </p:txBody>
      </p:sp>
      <p:sp>
        <p:nvSpPr>
          <p:cNvPr id="1048674" name="Text Placeholder 9"/>
          <p:cNvSpPr>
            <a:spLocks noGrp="1"/>
          </p:cNvSpPr>
          <p:nvPr>
            <p:ph type="body" sz="quarter" idx="13"/>
          </p:nvPr>
        </p:nvSpPr>
        <p:spPr>
          <a:xfrm>
            <a:off x="1366139" y="3632200"/>
            <a:ext cx="7224524" cy="381000"/>
          </a:xfrm>
        </p:spPr>
        <p:txBody>
          <a:bodyPr anchor="ctr">
            <a:noAutofit/>
          </a:bodyPr>
          <a:lstStyle>
            <a:lvl1pPr indent="0" marL="0">
              <a:buFontTx/>
              <a:buNone/>
              <a:defRPr sz="1600">
                <a:solidFill>
                  <a:schemeClr val="tx1">
                    <a:lumMod val="50000"/>
                    <a:lumOff val="50000"/>
                  </a:schemeClr>
                </a:solidFill>
              </a:defRPr>
            </a:lvl1pPr>
            <a:lvl2pPr indent="0" marL="457200">
              <a:buFontTx/>
              <a:buNone/>
            </a:lvl2pPr>
            <a:lvl3pPr indent="0" marL="914400">
              <a:buFontTx/>
              <a:buNone/>
            </a:lvl3pPr>
            <a:lvl4pPr indent="0" marL="1371600">
              <a:buFontTx/>
              <a:buNone/>
            </a:lvl4pPr>
            <a:lvl5pPr indent="0" marL="1828800">
              <a:buFontTx/>
              <a:buNone/>
            </a:lvl5pPr>
          </a:lstStyle>
          <a:p>
            <a:pPr lvl="0"/>
            <a:r>
              <a:rPr lang="en-US"/>
              <a:t>Click to edit Master text styles</a:t>
            </a:r>
          </a:p>
        </p:txBody>
      </p:sp>
      <p:sp>
        <p:nvSpPr>
          <p:cNvPr id="1048675" name="Text Placeholder 2"/>
          <p:cNvSpPr>
            <a:spLocks noGrp="1"/>
          </p:cNvSpPr>
          <p:nvPr>
            <p:ph type="body" idx="1"/>
          </p:nvPr>
        </p:nvSpPr>
        <p:spPr>
          <a:xfrm>
            <a:off x="677335" y="4470400"/>
            <a:ext cx="8596668" cy="1570962"/>
          </a:xfrm>
        </p:spPr>
        <p:txBody>
          <a:bodyPr anchor="ctr">
            <a:normAutofit/>
          </a:bodyPr>
          <a:lstStyle>
            <a:lvl1pPr algn="l" indent="0" marL="0">
              <a:buNone/>
              <a:defRPr sz="1800">
                <a:solidFill>
                  <a:schemeClr val="tx1">
                    <a:lumMod val="75000"/>
                    <a:lumOff val="25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a:t>Click to edit Master text styles</a:t>
            </a:r>
          </a:p>
        </p:txBody>
      </p:sp>
      <p:sp>
        <p:nvSpPr>
          <p:cNvPr id="1048676" name="Date Placeholder 3"/>
          <p:cNvSpPr>
            <a:spLocks noGrp="1"/>
          </p:cNvSpPr>
          <p:nvPr>
            <p:ph type="dt" sz="half" idx="10"/>
          </p:nvPr>
        </p:nvSpPr>
        <p:spPr/>
        <p:txBody>
          <a:bodyPr/>
          <a:p>
            <a:fld id="{B61BEF0D-F0BB-DE4B-95CE-6DB70DBA9567}" type="datetimeFigureOut">
              <a:rPr dirty="0" lang="en-US"/>
              <a:t>8/2/2021</a:t>
            </a:fld>
            <a:endParaRPr dirty="0" lang="en-US"/>
          </a:p>
        </p:txBody>
      </p:sp>
      <p:sp>
        <p:nvSpPr>
          <p:cNvPr id="1048677" name="Footer Placeholder 4"/>
          <p:cNvSpPr>
            <a:spLocks noGrp="1"/>
          </p:cNvSpPr>
          <p:nvPr>
            <p:ph type="ftr" sz="quarter" idx="11"/>
          </p:nvPr>
        </p:nvSpPr>
        <p:spPr/>
        <p:txBody>
          <a:bodyPr/>
          <a:p>
            <a:endParaRPr dirty="0" lang="en-US"/>
          </a:p>
        </p:txBody>
      </p:sp>
      <p:sp>
        <p:nvSpPr>
          <p:cNvPr id="1048678" name="Slide Number Placeholder 5"/>
          <p:cNvSpPr>
            <a:spLocks noGrp="1"/>
          </p:cNvSpPr>
          <p:nvPr>
            <p:ph type="sldNum" sz="quarter" idx="12"/>
          </p:nvPr>
        </p:nvSpPr>
        <p:spPr/>
        <p:txBody>
          <a:bodyPr/>
          <a:p>
            <a:fld id="{D57F1E4F-1CFF-5643-939E-217C01CDF565}" type="slidenum">
              <a:rPr dirty="0" lang="en-US"/>
              <a:t>‹#›</a:t>
            </a:fld>
            <a:endParaRPr dirty="0" lang="en-US"/>
          </a:p>
        </p:txBody>
      </p:sp>
      <p:sp>
        <p:nvSpPr>
          <p:cNvPr id="1048679" name="TextBox 19"/>
          <p:cNvSpPr txBox="1"/>
          <p:nvPr/>
        </p:nvSpPr>
        <p:spPr>
          <a:xfrm>
            <a:off x="541870" y="790378"/>
            <a:ext cx="609600" cy="584776"/>
          </a:xfrm>
          <a:prstGeom prst="rect"/>
        </p:spPr>
        <p:txBody>
          <a:bodyPr anchor="ctr" bIns="45720" lIns="91440" rIns="91440" rtlCol="0" tIns="45720" vert="horz">
            <a:noAutofit/>
          </a:bodyPr>
          <a:p>
            <a:pPr lvl="0"/>
            <a:r>
              <a:rPr baseline="0" dirty="0" sz="8000" lang="en-US">
                <a:ln w="3175" cmpd="sng">
                  <a:noFill/>
                </a:ln>
                <a:solidFill>
                  <a:schemeClr val="accent1">
                    <a:lumMod val="60000"/>
                    <a:lumOff val="40000"/>
                  </a:schemeClr>
                </a:solidFill>
                <a:effectLst/>
                <a:latin typeface="Arial"/>
              </a:rPr>
              <a:t>“</a:t>
            </a:r>
          </a:p>
        </p:txBody>
      </p:sp>
      <p:sp>
        <p:nvSpPr>
          <p:cNvPr id="1048680" name="TextBox 21"/>
          <p:cNvSpPr txBox="1"/>
          <p:nvPr/>
        </p:nvSpPr>
        <p:spPr>
          <a:xfrm>
            <a:off x="8893011" y="2886556"/>
            <a:ext cx="609600" cy="584776"/>
          </a:xfrm>
          <a:prstGeom prst="rect"/>
        </p:spPr>
        <p:txBody>
          <a:bodyPr anchor="ctr" bIns="45720" lIns="91440" rIns="91440" rtlCol="0" tIns="45720" vert="horz">
            <a:noAutofit/>
          </a:bodyPr>
          <a:p>
            <a:pPr lvl="0"/>
            <a:r>
              <a:rPr baseline="0" dirty="0" sz="8000" lang="en-US">
                <a:ln w="3175" cmpd="sng">
                  <a:noFill/>
                </a:ln>
                <a:solidFill>
                  <a:schemeClr val="accent1">
                    <a:lumMod val="60000"/>
                    <a:lumOff val="40000"/>
                  </a:schemeClr>
                </a:solidFill>
                <a:latin typeface="Arial"/>
              </a:rPr>
              <a:t>”</a:t>
            </a:r>
            <a:endParaRPr dirty="0" lang="en-US">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72" name=""/>
        <p:cNvGrpSpPr/>
        <p:nvPr/>
      </p:nvGrpSpPr>
      <p:grpSpPr>
        <a:xfrm>
          <a:off x="0" y="0"/>
          <a:ext cx="0" cy="0"/>
          <a:chOff x="0" y="0"/>
          <a:chExt cx="0" cy="0"/>
        </a:xfrm>
      </p:grpSpPr>
      <p:sp>
        <p:nvSpPr>
          <p:cNvPr id="1048708" name="Title 1"/>
          <p:cNvSpPr>
            <a:spLocks noGrp="1"/>
          </p:cNvSpPr>
          <p:nvPr>
            <p:ph type="title"/>
          </p:nvPr>
        </p:nvSpPr>
        <p:spPr>
          <a:xfrm>
            <a:off x="677335" y="1931988"/>
            <a:ext cx="8596668" cy="2595460"/>
          </a:xfrm>
        </p:spPr>
        <p:txBody>
          <a:bodyPr anchor="b">
            <a:normAutofit/>
          </a:bodyPr>
          <a:lstStyle>
            <a:lvl1pPr algn="l">
              <a:defRPr b="0" cap="none" sz="4400"/>
            </a:lvl1pPr>
          </a:lstStyle>
          <a:p>
            <a:r>
              <a:rPr lang="en-US"/>
              <a:t>Click to edit Master title style</a:t>
            </a:r>
            <a:endParaRPr dirty="0" lang="en-US"/>
          </a:p>
        </p:txBody>
      </p:sp>
      <p:sp>
        <p:nvSpPr>
          <p:cNvPr id="1048709" name="Text Placeholder 2"/>
          <p:cNvSpPr>
            <a:spLocks noGrp="1"/>
          </p:cNvSpPr>
          <p:nvPr>
            <p:ph type="body" idx="1"/>
          </p:nvPr>
        </p:nvSpPr>
        <p:spPr>
          <a:xfrm>
            <a:off x="677335" y="4527448"/>
            <a:ext cx="8596668" cy="1513914"/>
          </a:xfrm>
        </p:spPr>
        <p:txBody>
          <a:bodyPr anchor="t">
            <a:normAutofit/>
          </a:bodyPr>
          <a:lstStyle>
            <a:lvl1pPr algn="l" indent="0" marL="0">
              <a:buNone/>
              <a:defRPr sz="1800">
                <a:solidFill>
                  <a:schemeClr val="tx1">
                    <a:lumMod val="75000"/>
                    <a:lumOff val="25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a:t>Click to edit Master text styles</a:t>
            </a:r>
          </a:p>
        </p:txBody>
      </p:sp>
      <p:sp>
        <p:nvSpPr>
          <p:cNvPr id="1048710" name="Date Placeholder 3"/>
          <p:cNvSpPr>
            <a:spLocks noGrp="1"/>
          </p:cNvSpPr>
          <p:nvPr>
            <p:ph type="dt" sz="half" idx="10"/>
          </p:nvPr>
        </p:nvSpPr>
        <p:spPr/>
        <p:txBody>
          <a:bodyPr/>
          <a:p>
            <a:fld id="{B61BEF0D-F0BB-DE4B-95CE-6DB70DBA9567}" type="datetimeFigureOut">
              <a:rPr dirty="0" lang="en-US"/>
              <a:t>8/2/2021</a:t>
            </a:fld>
            <a:endParaRPr dirty="0" lang="en-US"/>
          </a:p>
        </p:txBody>
      </p:sp>
      <p:sp>
        <p:nvSpPr>
          <p:cNvPr id="1048711" name="Footer Placeholder 4"/>
          <p:cNvSpPr>
            <a:spLocks noGrp="1"/>
          </p:cNvSpPr>
          <p:nvPr>
            <p:ph type="ftr" sz="quarter" idx="11"/>
          </p:nvPr>
        </p:nvSpPr>
        <p:spPr/>
        <p:txBody>
          <a:bodyPr/>
          <a:p>
            <a:endParaRPr dirty="0" lang="en-US"/>
          </a:p>
        </p:txBody>
      </p:sp>
      <p:sp>
        <p:nvSpPr>
          <p:cNvPr id="1048712" name="Slide Number Placeholder 5"/>
          <p:cNvSpPr>
            <a:spLocks noGrp="1"/>
          </p:cNvSpPr>
          <p:nvPr>
            <p:ph type="sldNum" sz="quarter" idx="12"/>
          </p:nvPr>
        </p:nvSpPr>
        <p:spPr/>
        <p:txBody>
          <a:bodyPr/>
          <a:p>
            <a:fld id="{D57F1E4F-1CFF-5643-939E-217C01CDF565}" type="slidenum">
              <a:rPr dirty="0" lang="en-US"/>
              <a:t>‹#›</a:t>
            </a:fld>
            <a:endParaRPr dirty="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65" name=""/>
        <p:cNvGrpSpPr/>
        <p:nvPr/>
      </p:nvGrpSpPr>
      <p:grpSpPr>
        <a:xfrm>
          <a:off x="0" y="0"/>
          <a:ext cx="0" cy="0"/>
          <a:chOff x="0" y="0"/>
          <a:chExt cx="0" cy="0"/>
        </a:xfrm>
      </p:grpSpPr>
      <p:sp>
        <p:nvSpPr>
          <p:cNvPr id="1048665" name="Title 1"/>
          <p:cNvSpPr>
            <a:spLocks noGrp="1"/>
          </p:cNvSpPr>
          <p:nvPr>
            <p:ph type="title"/>
          </p:nvPr>
        </p:nvSpPr>
        <p:spPr>
          <a:xfrm>
            <a:off x="931334" y="609600"/>
            <a:ext cx="8094134" cy="3022600"/>
          </a:xfrm>
        </p:spPr>
        <p:txBody>
          <a:bodyPr anchor="ctr">
            <a:normAutofit/>
          </a:bodyPr>
          <a:lstStyle>
            <a:lvl1pPr algn="l">
              <a:defRPr b="0" cap="none" sz="4400"/>
            </a:lvl1pPr>
          </a:lstStyle>
          <a:p>
            <a:r>
              <a:rPr lang="en-US"/>
              <a:t>Click to edit Master title style</a:t>
            </a:r>
            <a:endParaRPr dirty="0" lang="en-US"/>
          </a:p>
        </p:txBody>
      </p:sp>
      <p:sp>
        <p:nvSpPr>
          <p:cNvPr id="1048666" name="Text Placeholder 9"/>
          <p:cNvSpPr>
            <a:spLocks noGrp="1"/>
          </p:cNvSpPr>
          <p:nvPr>
            <p:ph type="body" sz="quarter" idx="13"/>
          </p:nvPr>
        </p:nvSpPr>
        <p:spPr>
          <a:xfrm>
            <a:off x="677332" y="4013200"/>
            <a:ext cx="8596669" cy="514248"/>
          </a:xfrm>
        </p:spPr>
        <p:txBody>
          <a:bodyPr anchor="b">
            <a:noAutofit/>
          </a:bodyPr>
          <a:lstStyle>
            <a:lvl1pPr indent="0" marL="0">
              <a:buFontTx/>
              <a:buNone/>
              <a:defRPr sz="2400">
                <a:solidFill>
                  <a:schemeClr val="tx1">
                    <a:lumMod val="75000"/>
                    <a:lumOff val="25000"/>
                  </a:schemeClr>
                </a:solidFill>
              </a:defRPr>
            </a:lvl1pPr>
            <a:lvl2pPr indent="0" marL="457200">
              <a:buFontTx/>
              <a:buNone/>
            </a:lvl2pPr>
            <a:lvl3pPr indent="0" marL="914400">
              <a:buFontTx/>
              <a:buNone/>
            </a:lvl3pPr>
            <a:lvl4pPr indent="0" marL="1371600">
              <a:buFontTx/>
              <a:buNone/>
            </a:lvl4pPr>
            <a:lvl5pPr indent="0" marL="1828800">
              <a:buFontTx/>
              <a:buNone/>
            </a:lvl5pPr>
          </a:lstStyle>
          <a:p>
            <a:pPr lvl="0"/>
            <a:r>
              <a:rPr lang="en-US"/>
              <a:t>Click to edit Master text styles</a:t>
            </a:r>
          </a:p>
        </p:txBody>
      </p:sp>
      <p:sp>
        <p:nvSpPr>
          <p:cNvPr id="1048667" name="Text Placeholder 2"/>
          <p:cNvSpPr>
            <a:spLocks noGrp="1"/>
          </p:cNvSpPr>
          <p:nvPr>
            <p:ph type="body" idx="1"/>
          </p:nvPr>
        </p:nvSpPr>
        <p:spPr>
          <a:xfrm>
            <a:off x="677335" y="4527448"/>
            <a:ext cx="8596668" cy="1513914"/>
          </a:xfrm>
        </p:spPr>
        <p:txBody>
          <a:bodyPr anchor="t">
            <a:normAutofit/>
          </a:bodyPr>
          <a:lstStyle>
            <a:lvl1pPr algn="l" indent="0" marL="0">
              <a:buNone/>
              <a:defRPr sz="1800">
                <a:solidFill>
                  <a:schemeClr val="tx1">
                    <a:lumMod val="50000"/>
                    <a:lumOff val="50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a:t>Click to edit Master text styles</a:t>
            </a:r>
          </a:p>
        </p:txBody>
      </p:sp>
      <p:sp>
        <p:nvSpPr>
          <p:cNvPr id="1048668" name="Date Placeholder 3"/>
          <p:cNvSpPr>
            <a:spLocks noGrp="1"/>
          </p:cNvSpPr>
          <p:nvPr>
            <p:ph type="dt" sz="half" idx="10"/>
          </p:nvPr>
        </p:nvSpPr>
        <p:spPr/>
        <p:txBody>
          <a:bodyPr/>
          <a:p>
            <a:fld id="{B61BEF0D-F0BB-DE4B-95CE-6DB70DBA9567}" type="datetimeFigureOut">
              <a:rPr dirty="0" lang="en-US"/>
              <a:t>8/2/2021</a:t>
            </a:fld>
            <a:endParaRPr dirty="0" lang="en-US"/>
          </a:p>
        </p:txBody>
      </p:sp>
      <p:sp>
        <p:nvSpPr>
          <p:cNvPr id="1048669" name="Footer Placeholder 4"/>
          <p:cNvSpPr>
            <a:spLocks noGrp="1"/>
          </p:cNvSpPr>
          <p:nvPr>
            <p:ph type="ftr" sz="quarter" idx="11"/>
          </p:nvPr>
        </p:nvSpPr>
        <p:spPr/>
        <p:txBody>
          <a:bodyPr/>
          <a:p>
            <a:endParaRPr dirty="0" lang="en-US"/>
          </a:p>
        </p:txBody>
      </p:sp>
      <p:sp>
        <p:nvSpPr>
          <p:cNvPr id="1048670" name="Slide Number Placeholder 5"/>
          <p:cNvSpPr>
            <a:spLocks noGrp="1"/>
          </p:cNvSpPr>
          <p:nvPr>
            <p:ph type="sldNum" sz="quarter" idx="12"/>
          </p:nvPr>
        </p:nvSpPr>
        <p:spPr/>
        <p:txBody>
          <a:bodyPr/>
          <a:p>
            <a:fld id="{D57F1E4F-1CFF-5643-939E-217C01CDF565}" type="slidenum">
              <a:rPr dirty="0" lang="en-US"/>
              <a:t>‹#›</a:t>
            </a:fld>
            <a:endParaRPr dirty="0" lang="en-US"/>
          </a:p>
        </p:txBody>
      </p:sp>
      <p:sp>
        <p:nvSpPr>
          <p:cNvPr id="1048671" name="TextBox 23"/>
          <p:cNvSpPr txBox="1"/>
          <p:nvPr/>
        </p:nvSpPr>
        <p:spPr>
          <a:xfrm>
            <a:off x="541870" y="790378"/>
            <a:ext cx="609600" cy="584776"/>
          </a:xfrm>
          <a:prstGeom prst="rect"/>
        </p:spPr>
        <p:txBody>
          <a:bodyPr anchor="ctr" bIns="45720" lIns="91440" rIns="91440" rtlCol="0" tIns="45720" vert="horz">
            <a:noAutofit/>
          </a:bodyPr>
          <a:p>
            <a:pPr lvl="0"/>
            <a:r>
              <a:rPr baseline="0" dirty="0" sz="8000" lang="en-US">
                <a:ln w="3175" cmpd="sng">
                  <a:noFill/>
                </a:ln>
                <a:solidFill>
                  <a:schemeClr val="accent1">
                    <a:lumMod val="60000"/>
                    <a:lumOff val="40000"/>
                  </a:schemeClr>
                </a:solidFill>
                <a:effectLst/>
                <a:latin typeface="Arial"/>
              </a:rPr>
              <a:t>“</a:t>
            </a:r>
          </a:p>
        </p:txBody>
      </p:sp>
      <p:sp>
        <p:nvSpPr>
          <p:cNvPr id="1048672" name="TextBox 24"/>
          <p:cNvSpPr txBox="1"/>
          <p:nvPr/>
        </p:nvSpPr>
        <p:spPr>
          <a:xfrm>
            <a:off x="8893011" y="2886556"/>
            <a:ext cx="609600" cy="584776"/>
          </a:xfrm>
          <a:prstGeom prst="rect"/>
        </p:spPr>
        <p:txBody>
          <a:bodyPr anchor="ctr" bIns="45720" lIns="91440" rIns="91440" rtlCol="0" tIns="45720" vert="horz">
            <a:noAutofit/>
          </a:bodyPr>
          <a:p>
            <a:pPr lvl="0"/>
            <a:r>
              <a:rPr baseline="0" dirty="0" sz="8000" lang="en-US">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75" name=""/>
        <p:cNvGrpSpPr/>
        <p:nvPr/>
      </p:nvGrpSpPr>
      <p:grpSpPr>
        <a:xfrm>
          <a:off x="0" y="0"/>
          <a:ext cx="0" cy="0"/>
          <a:chOff x="0" y="0"/>
          <a:chExt cx="0" cy="0"/>
        </a:xfrm>
      </p:grpSpPr>
      <p:sp>
        <p:nvSpPr>
          <p:cNvPr id="1048724" name="Title 1"/>
          <p:cNvSpPr>
            <a:spLocks noGrp="1"/>
          </p:cNvSpPr>
          <p:nvPr>
            <p:ph type="title"/>
          </p:nvPr>
        </p:nvSpPr>
        <p:spPr>
          <a:xfrm>
            <a:off x="685799" y="609600"/>
            <a:ext cx="8588203" cy="3022600"/>
          </a:xfrm>
        </p:spPr>
        <p:txBody>
          <a:bodyPr anchor="ctr">
            <a:normAutofit/>
          </a:bodyPr>
          <a:lstStyle>
            <a:lvl1pPr algn="l">
              <a:defRPr b="0" cap="none" sz="4400"/>
            </a:lvl1pPr>
          </a:lstStyle>
          <a:p>
            <a:r>
              <a:rPr lang="en-US"/>
              <a:t>Click to edit Master title style</a:t>
            </a:r>
            <a:endParaRPr dirty="0" lang="en-US"/>
          </a:p>
        </p:txBody>
      </p:sp>
      <p:sp>
        <p:nvSpPr>
          <p:cNvPr id="1048725" name="Text Placeholder 9"/>
          <p:cNvSpPr>
            <a:spLocks noGrp="1"/>
          </p:cNvSpPr>
          <p:nvPr>
            <p:ph type="body" sz="quarter" idx="13"/>
          </p:nvPr>
        </p:nvSpPr>
        <p:spPr>
          <a:xfrm>
            <a:off x="677332" y="4013200"/>
            <a:ext cx="8596669" cy="514248"/>
          </a:xfrm>
        </p:spPr>
        <p:txBody>
          <a:bodyPr anchor="b">
            <a:noAutofit/>
          </a:bodyPr>
          <a:lstStyle>
            <a:lvl1pPr indent="0" marL="0">
              <a:buFontTx/>
              <a:buNone/>
              <a:defRPr sz="2400">
                <a:solidFill>
                  <a:schemeClr val="accent1"/>
                </a:solidFill>
              </a:defRPr>
            </a:lvl1pPr>
            <a:lvl2pPr indent="0" marL="457200">
              <a:buFontTx/>
              <a:buNone/>
            </a:lvl2pPr>
            <a:lvl3pPr indent="0" marL="914400">
              <a:buFontTx/>
              <a:buNone/>
            </a:lvl3pPr>
            <a:lvl4pPr indent="0" marL="1371600">
              <a:buFontTx/>
              <a:buNone/>
            </a:lvl4pPr>
            <a:lvl5pPr indent="0" marL="1828800">
              <a:buFontTx/>
              <a:buNone/>
            </a:lvl5pPr>
          </a:lstStyle>
          <a:p>
            <a:pPr lvl="0"/>
            <a:r>
              <a:rPr lang="en-US"/>
              <a:t>Click to edit Master text styles</a:t>
            </a:r>
          </a:p>
        </p:txBody>
      </p:sp>
      <p:sp>
        <p:nvSpPr>
          <p:cNvPr id="1048726" name="Text Placeholder 2"/>
          <p:cNvSpPr>
            <a:spLocks noGrp="1"/>
          </p:cNvSpPr>
          <p:nvPr>
            <p:ph type="body" idx="1"/>
          </p:nvPr>
        </p:nvSpPr>
        <p:spPr>
          <a:xfrm>
            <a:off x="677335" y="4527448"/>
            <a:ext cx="8596668" cy="1513914"/>
          </a:xfrm>
        </p:spPr>
        <p:txBody>
          <a:bodyPr anchor="t">
            <a:normAutofit/>
          </a:bodyPr>
          <a:lstStyle>
            <a:lvl1pPr algn="l" indent="0" marL="0">
              <a:buNone/>
              <a:defRPr sz="1800">
                <a:solidFill>
                  <a:schemeClr val="tx1">
                    <a:lumMod val="50000"/>
                    <a:lumOff val="50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a:t>Click to edit Master text styles</a:t>
            </a:r>
          </a:p>
        </p:txBody>
      </p:sp>
      <p:sp>
        <p:nvSpPr>
          <p:cNvPr id="1048727" name="Date Placeholder 3"/>
          <p:cNvSpPr>
            <a:spLocks noGrp="1"/>
          </p:cNvSpPr>
          <p:nvPr>
            <p:ph type="dt" sz="half" idx="10"/>
          </p:nvPr>
        </p:nvSpPr>
        <p:spPr/>
        <p:txBody>
          <a:bodyPr/>
          <a:p>
            <a:fld id="{B61BEF0D-F0BB-DE4B-95CE-6DB70DBA9567}" type="datetimeFigureOut">
              <a:rPr dirty="0" lang="en-US"/>
              <a:t>8/2/2021</a:t>
            </a:fld>
            <a:endParaRPr dirty="0" lang="en-US"/>
          </a:p>
        </p:txBody>
      </p:sp>
      <p:sp>
        <p:nvSpPr>
          <p:cNvPr id="1048728" name="Footer Placeholder 4"/>
          <p:cNvSpPr>
            <a:spLocks noGrp="1"/>
          </p:cNvSpPr>
          <p:nvPr>
            <p:ph type="ftr" sz="quarter" idx="11"/>
          </p:nvPr>
        </p:nvSpPr>
        <p:spPr/>
        <p:txBody>
          <a:bodyPr/>
          <a:p>
            <a:endParaRPr dirty="0" lang="en-US"/>
          </a:p>
        </p:txBody>
      </p:sp>
      <p:sp>
        <p:nvSpPr>
          <p:cNvPr id="1048729" name="Slide Number Placeholder 5"/>
          <p:cNvSpPr>
            <a:spLocks noGrp="1"/>
          </p:cNvSpPr>
          <p:nvPr>
            <p:ph type="sldNum" sz="quarter" idx="12"/>
          </p:nvPr>
        </p:nvSpPr>
        <p:spPr/>
        <p:txBody>
          <a:bodyPr/>
          <a:p>
            <a:fld id="{D57F1E4F-1CFF-5643-939E-217C01CDF565}" type="slidenum">
              <a:rPr dirty="0" lang="en-US"/>
              <a:t>‹#›</a:t>
            </a:fld>
            <a:endParaRPr dirty="0"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68" name=""/>
        <p:cNvGrpSpPr/>
        <p:nvPr/>
      </p:nvGrpSpPr>
      <p:grpSpPr>
        <a:xfrm>
          <a:off x="0" y="0"/>
          <a:ext cx="0" cy="0"/>
          <a:chOff x="0" y="0"/>
          <a:chExt cx="0" cy="0"/>
        </a:xfrm>
      </p:grpSpPr>
      <p:sp>
        <p:nvSpPr>
          <p:cNvPr id="1048687" name="Title 1"/>
          <p:cNvSpPr>
            <a:spLocks noGrp="1"/>
          </p:cNvSpPr>
          <p:nvPr>
            <p:ph type="title"/>
          </p:nvPr>
        </p:nvSpPr>
        <p:spPr/>
        <p:txBody>
          <a:bodyPr/>
          <a:p>
            <a:r>
              <a:rPr lang="en-US"/>
              <a:t>Click to edit Master title style</a:t>
            </a:r>
            <a:endParaRPr dirty="0" lang="en-US"/>
          </a:p>
        </p:txBody>
      </p:sp>
      <p:sp>
        <p:nvSpPr>
          <p:cNvPr id="1048688" name="Vertical Text Placeholder 2"/>
          <p:cNvSpPr>
            <a:spLocks noGrp="1"/>
          </p:cNvSpPr>
          <p:nvPr>
            <p:ph type="body" orient="vert" idx="1"/>
          </p:nvPr>
        </p:nvSpPr>
        <p:spPr/>
        <p:txBody>
          <a:bodyPr vert="eaVert"/>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689" name="Date Placeholder 3"/>
          <p:cNvSpPr>
            <a:spLocks noGrp="1"/>
          </p:cNvSpPr>
          <p:nvPr>
            <p:ph type="dt" sz="half" idx="10"/>
          </p:nvPr>
        </p:nvSpPr>
        <p:spPr/>
        <p:txBody>
          <a:bodyPr/>
          <a:p>
            <a:fld id="{55C6B4A9-1611-4792-9094-5F34BCA07E0B}" type="datetimeFigureOut">
              <a:rPr dirty="0" lang="en-US"/>
              <a:t>8/2/2021</a:t>
            </a:fld>
            <a:endParaRPr dirty="0" lang="en-US"/>
          </a:p>
        </p:txBody>
      </p:sp>
      <p:sp>
        <p:nvSpPr>
          <p:cNvPr id="1048690" name="Footer Placeholder 4"/>
          <p:cNvSpPr>
            <a:spLocks noGrp="1"/>
          </p:cNvSpPr>
          <p:nvPr>
            <p:ph type="ftr" sz="quarter" idx="11"/>
          </p:nvPr>
        </p:nvSpPr>
        <p:spPr/>
        <p:txBody>
          <a:bodyPr/>
          <a:p>
            <a:endParaRPr dirty="0" lang="en-US"/>
          </a:p>
        </p:txBody>
      </p:sp>
      <p:sp>
        <p:nvSpPr>
          <p:cNvPr id="1048691" name="Slide Number Placeholder 5"/>
          <p:cNvSpPr>
            <a:spLocks noGrp="1"/>
          </p:cNvSpPr>
          <p:nvPr>
            <p:ph type="sldNum" sz="quarter" idx="12"/>
          </p:nvPr>
        </p:nvSpPr>
        <p:spPr/>
        <p:txBody>
          <a:bodyPr/>
          <a:p>
            <a:fld id="{89333C77-0158-454C-844F-B7AB9BD7DAD4}" type="slidenum">
              <a:rPr dirty="0" lang="en-US"/>
              <a:t>‹#›</a:t>
            </a:fld>
            <a:endParaRPr dirty="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77" name=""/>
        <p:cNvGrpSpPr/>
        <p:nvPr/>
      </p:nvGrpSpPr>
      <p:grpSpPr>
        <a:xfrm>
          <a:off x="0" y="0"/>
          <a:ext cx="0" cy="0"/>
          <a:chOff x="0" y="0"/>
          <a:chExt cx="0" cy="0"/>
        </a:xfrm>
      </p:grpSpPr>
      <p:sp>
        <p:nvSpPr>
          <p:cNvPr id="1048736" name="Vertical Title 1"/>
          <p:cNvSpPr>
            <a:spLocks noGrp="1"/>
          </p:cNvSpPr>
          <p:nvPr>
            <p:ph type="title" orient="vert"/>
          </p:nvPr>
        </p:nvSpPr>
        <p:spPr>
          <a:xfrm>
            <a:off x="7967673" y="609599"/>
            <a:ext cx="1304743" cy="5251451"/>
          </a:xfrm>
        </p:spPr>
        <p:txBody>
          <a:bodyPr anchor="ctr" vert="eaVert"/>
          <a:p>
            <a:r>
              <a:rPr lang="en-US"/>
              <a:t>Click to edit Master title style</a:t>
            </a:r>
            <a:endParaRPr dirty="0" lang="en-US"/>
          </a:p>
        </p:txBody>
      </p:sp>
      <p:sp>
        <p:nvSpPr>
          <p:cNvPr id="1048737" name="Vertical Text Placeholder 2"/>
          <p:cNvSpPr>
            <a:spLocks noGrp="1"/>
          </p:cNvSpPr>
          <p:nvPr>
            <p:ph type="body" orient="vert" idx="1"/>
          </p:nvPr>
        </p:nvSpPr>
        <p:spPr>
          <a:xfrm>
            <a:off x="677335" y="609600"/>
            <a:ext cx="7060150" cy="5251450"/>
          </a:xfrm>
        </p:spPr>
        <p:txBody>
          <a:bodyPr vert="eaVert"/>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738" name="Date Placeholder 3"/>
          <p:cNvSpPr>
            <a:spLocks noGrp="1"/>
          </p:cNvSpPr>
          <p:nvPr>
            <p:ph type="dt" sz="half" idx="10"/>
          </p:nvPr>
        </p:nvSpPr>
        <p:spPr/>
        <p:txBody>
          <a:bodyPr/>
          <a:p>
            <a:fld id="{B61BEF0D-F0BB-DE4B-95CE-6DB70DBA9567}" type="datetimeFigureOut">
              <a:rPr dirty="0" lang="en-US"/>
              <a:t>8/2/2021</a:t>
            </a:fld>
            <a:endParaRPr dirty="0" lang="en-US"/>
          </a:p>
        </p:txBody>
      </p:sp>
      <p:sp>
        <p:nvSpPr>
          <p:cNvPr id="1048739" name="Footer Placeholder 4"/>
          <p:cNvSpPr>
            <a:spLocks noGrp="1"/>
          </p:cNvSpPr>
          <p:nvPr>
            <p:ph type="ftr" sz="quarter" idx="11"/>
          </p:nvPr>
        </p:nvSpPr>
        <p:spPr/>
        <p:txBody>
          <a:bodyPr/>
          <a:p>
            <a:endParaRPr dirty="0" lang="en-US"/>
          </a:p>
        </p:txBody>
      </p:sp>
      <p:sp>
        <p:nvSpPr>
          <p:cNvPr id="1048740" name="Slide Number Placeholder 5"/>
          <p:cNvSpPr>
            <a:spLocks noGrp="1"/>
          </p:cNvSpPr>
          <p:nvPr>
            <p:ph type="sldNum" sz="quarter" idx="12"/>
          </p:nvPr>
        </p:nvSpPr>
        <p:spPr/>
        <p:txBody>
          <a:bodyPr/>
          <a:p>
            <a:fld id="{D57F1E4F-1CFF-5643-939E-217C01CDF565}" type="slidenum">
              <a:rPr dirty="0" lang="en-US"/>
              <a:t>‹#›</a:t>
            </a:fld>
            <a:endParaRPr dirty="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29" name=""/>
        <p:cNvGrpSpPr/>
        <p:nvPr/>
      </p:nvGrpSpPr>
      <p:grpSpPr>
        <a:xfrm>
          <a:off x="0" y="0"/>
          <a:ext cx="0" cy="0"/>
          <a:chOff x="0" y="0"/>
          <a:chExt cx="0" cy="0"/>
        </a:xfrm>
      </p:grpSpPr>
      <p:sp>
        <p:nvSpPr>
          <p:cNvPr id="1048589" name="Title 1"/>
          <p:cNvSpPr>
            <a:spLocks noGrp="1"/>
          </p:cNvSpPr>
          <p:nvPr>
            <p:ph type="title"/>
          </p:nvPr>
        </p:nvSpPr>
        <p:spPr/>
        <p:txBody>
          <a:bodyPr>
            <a:normAutofit/>
          </a:bodyPr>
          <a:lstStyle>
            <a:lvl1pPr>
              <a:defRPr sz="3600"/>
            </a:lvl1pPr>
          </a:lstStyle>
          <a:p>
            <a:r>
              <a:rPr lang="en-US"/>
              <a:t>Click to edit Master title style</a:t>
            </a:r>
            <a:endParaRPr dirty="0" lang="en-US"/>
          </a:p>
        </p:txBody>
      </p:sp>
      <p:sp>
        <p:nvSpPr>
          <p:cNvPr id="1048590" name="Content Placeholder 2"/>
          <p:cNvSpPr>
            <a:spLocks noGrp="1"/>
          </p:cNvSpPr>
          <p:nvPr>
            <p:ph idx="1"/>
          </p:nvPr>
        </p:nvSpPr>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591" name="Date Placeholder 3"/>
          <p:cNvSpPr>
            <a:spLocks noGrp="1"/>
          </p:cNvSpPr>
          <p:nvPr>
            <p:ph type="dt" sz="half" idx="10"/>
          </p:nvPr>
        </p:nvSpPr>
        <p:spPr/>
        <p:txBody>
          <a:bodyPr/>
          <a:p>
            <a:fld id="{B61BEF0D-F0BB-DE4B-95CE-6DB70DBA9567}" type="datetimeFigureOut">
              <a:rPr dirty="0" lang="en-US"/>
              <a:t>8/2/2021</a:t>
            </a:fld>
            <a:endParaRPr dirty="0" lang="en-US"/>
          </a:p>
        </p:txBody>
      </p:sp>
      <p:sp>
        <p:nvSpPr>
          <p:cNvPr id="1048592" name="Footer Placeholder 4"/>
          <p:cNvSpPr>
            <a:spLocks noGrp="1"/>
          </p:cNvSpPr>
          <p:nvPr>
            <p:ph type="ftr" sz="quarter" idx="11"/>
          </p:nvPr>
        </p:nvSpPr>
        <p:spPr/>
        <p:txBody>
          <a:bodyPr/>
          <a:p>
            <a:endParaRPr dirty="0" lang="en-US"/>
          </a:p>
        </p:txBody>
      </p:sp>
      <p:sp>
        <p:nvSpPr>
          <p:cNvPr id="1048593" name="Slide Number Placeholder 5"/>
          <p:cNvSpPr>
            <a:spLocks noGrp="1"/>
          </p:cNvSpPr>
          <p:nvPr>
            <p:ph type="sldNum" sz="quarter" idx="12"/>
          </p:nvPr>
        </p:nvSpPr>
        <p:spPr/>
        <p:txBody>
          <a:bodyPr/>
          <a:p>
            <a:fld id="{D57F1E4F-1CFF-5643-939E-217C01CDF565}" type="slidenum">
              <a:rPr dirty="0" lang="en-US"/>
              <a:t>‹#›</a:t>
            </a:fld>
            <a:endParaRPr dirty="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69" name=""/>
        <p:cNvGrpSpPr/>
        <p:nvPr/>
      </p:nvGrpSpPr>
      <p:grpSpPr>
        <a:xfrm>
          <a:off x="0" y="0"/>
          <a:ext cx="0" cy="0"/>
          <a:chOff x="0" y="0"/>
          <a:chExt cx="0" cy="0"/>
        </a:xfrm>
      </p:grpSpPr>
      <p:sp>
        <p:nvSpPr>
          <p:cNvPr id="1048692" name="Title 1"/>
          <p:cNvSpPr>
            <a:spLocks noGrp="1"/>
          </p:cNvSpPr>
          <p:nvPr>
            <p:ph type="title"/>
          </p:nvPr>
        </p:nvSpPr>
        <p:spPr>
          <a:xfrm>
            <a:off x="677335" y="2700867"/>
            <a:ext cx="8596668" cy="1826581"/>
          </a:xfrm>
        </p:spPr>
        <p:txBody>
          <a:bodyPr anchor="b"/>
          <a:lstStyle>
            <a:lvl1pPr algn="l">
              <a:defRPr b="0" cap="none" sz="4000"/>
            </a:lvl1pPr>
          </a:lstStyle>
          <a:p>
            <a:r>
              <a:rPr lang="en-US"/>
              <a:t>Click to edit Master title style</a:t>
            </a:r>
            <a:endParaRPr dirty="0" lang="en-US"/>
          </a:p>
        </p:txBody>
      </p:sp>
      <p:sp>
        <p:nvSpPr>
          <p:cNvPr id="1048693" name="Text Placeholder 2"/>
          <p:cNvSpPr>
            <a:spLocks noGrp="1"/>
          </p:cNvSpPr>
          <p:nvPr>
            <p:ph type="body" idx="1"/>
          </p:nvPr>
        </p:nvSpPr>
        <p:spPr>
          <a:xfrm>
            <a:off x="677335" y="4527448"/>
            <a:ext cx="8596668" cy="860400"/>
          </a:xfrm>
        </p:spPr>
        <p:txBody>
          <a:bodyPr anchor="t"/>
          <a:lstStyle>
            <a:lvl1pPr algn="l" indent="0" marL="0">
              <a:buNone/>
              <a:defRPr sz="2000">
                <a:solidFill>
                  <a:schemeClr val="tx1">
                    <a:lumMod val="50000"/>
                    <a:lumOff val="50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a:t>Click to edit Master text styles</a:t>
            </a:r>
          </a:p>
        </p:txBody>
      </p:sp>
      <p:sp>
        <p:nvSpPr>
          <p:cNvPr id="1048694" name="Date Placeholder 3"/>
          <p:cNvSpPr>
            <a:spLocks noGrp="1"/>
          </p:cNvSpPr>
          <p:nvPr>
            <p:ph type="dt" sz="half" idx="10"/>
          </p:nvPr>
        </p:nvSpPr>
        <p:spPr/>
        <p:txBody>
          <a:bodyPr/>
          <a:p>
            <a:fld id="{B61BEF0D-F0BB-DE4B-95CE-6DB70DBA9567}" type="datetimeFigureOut">
              <a:rPr dirty="0" lang="en-US"/>
              <a:t>8/2/2021</a:t>
            </a:fld>
            <a:endParaRPr dirty="0" lang="en-US"/>
          </a:p>
        </p:txBody>
      </p:sp>
      <p:sp>
        <p:nvSpPr>
          <p:cNvPr id="1048695" name="Footer Placeholder 4"/>
          <p:cNvSpPr>
            <a:spLocks noGrp="1"/>
          </p:cNvSpPr>
          <p:nvPr>
            <p:ph type="ftr" sz="quarter" idx="11"/>
          </p:nvPr>
        </p:nvSpPr>
        <p:spPr/>
        <p:txBody>
          <a:bodyPr/>
          <a:p>
            <a:endParaRPr dirty="0" lang="en-US"/>
          </a:p>
        </p:txBody>
      </p:sp>
      <p:sp>
        <p:nvSpPr>
          <p:cNvPr id="1048696" name="Slide Number Placeholder 5"/>
          <p:cNvSpPr>
            <a:spLocks noGrp="1"/>
          </p:cNvSpPr>
          <p:nvPr>
            <p:ph type="sldNum" sz="quarter" idx="12"/>
          </p:nvPr>
        </p:nvSpPr>
        <p:spPr/>
        <p:txBody>
          <a:bodyPr/>
          <a:p>
            <a:fld id="{D57F1E4F-1CFF-5643-939E-217C01CDF565}" type="slidenum">
              <a:rPr dirty="0" lang="en-US"/>
              <a:t>‹#›</a:t>
            </a:fld>
            <a:endParaRPr dirty="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74" name=""/>
        <p:cNvGrpSpPr/>
        <p:nvPr/>
      </p:nvGrpSpPr>
      <p:grpSpPr>
        <a:xfrm>
          <a:off x="0" y="0"/>
          <a:ext cx="0" cy="0"/>
          <a:chOff x="0" y="0"/>
          <a:chExt cx="0" cy="0"/>
        </a:xfrm>
      </p:grpSpPr>
      <p:sp>
        <p:nvSpPr>
          <p:cNvPr id="1048718" name="Title 1"/>
          <p:cNvSpPr>
            <a:spLocks noGrp="1"/>
          </p:cNvSpPr>
          <p:nvPr>
            <p:ph type="title"/>
          </p:nvPr>
        </p:nvSpPr>
        <p:spPr/>
        <p:txBody>
          <a:bodyPr/>
          <a:p>
            <a:r>
              <a:rPr lang="en-US"/>
              <a:t>Click to edit Master title style</a:t>
            </a:r>
            <a:endParaRPr dirty="0" lang="en-US"/>
          </a:p>
        </p:txBody>
      </p:sp>
      <p:sp>
        <p:nvSpPr>
          <p:cNvPr id="1048719" name="Content Placeholder 2"/>
          <p:cNvSpPr>
            <a:spLocks noGrp="1"/>
          </p:cNvSpPr>
          <p:nvPr>
            <p:ph sz="half" idx="1"/>
          </p:nvPr>
        </p:nvSpPr>
        <p:spPr>
          <a:xfrm>
            <a:off x="677334" y="2160589"/>
            <a:ext cx="4184035" cy="3880772"/>
          </a:xfrm>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720" name="Content Placeholder 3"/>
          <p:cNvSpPr>
            <a:spLocks noGrp="1"/>
          </p:cNvSpPr>
          <p:nvPr>
            <p:ph sz="half" idx="2"/>
          </p:nvPr>
        </p:nvSpPr>
        <p:spPr>
          <a:xfrm>
            <a:off x="5089970" y="2160589"/>
            <a:ext cx="4184034" cy="3880773"/>
          </a:xfrm>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721" name="Date Placeholder 4"/>
          <p:cNvSpPr>
            <a:spLocks noGrp="1"/>
          </p:cNvSpPr>
          <p:nvPr>
            <p:ph type="dt" sz="half" idx="10"/>
          </p:nvPr>
        </p:nvSpPr>
        <p:spPr/>
        <p:txBody>
          <a:bodyPr/>
          <a:p>
            <a:fld id="{EB712588-04B1-427B-82EE-E8DB90309F08}" type="datetimeFigureOut">
              <a:rPr dirty="0" lang="en-US"/>
              <a:t>8/2/2021</a:t>
            </a:fld>
            <a:endParaRPr dirty="0" lang="en-US"/>
          </a:p>
        </p:txBody>
      </p:sp>
      <p:sp>
        <p:nvSpPr>
          <p:cNvPr id="1048722" name="Footer Placeholder 5"/>
          <p:cNvSpPr>
            <a:spLocks noGrp="1"/>
          </p:cNvSpPr>
          <p:nvPr>
            <p:ph type="ftr" sz="quarter" idx="11"/>
          </p:nvPr>
        </p:nvSpPr>
        <p:spPr/>
        <p:txBody>
          <a:bodyPr/>
          <a:p>
            <a:endParaRPr dirty="0" lang="en-US"/>
          </a:p>
        </p:txBody>
      </p:sp>
      <p:sp>
        <p:nvSpPr>
          <p:cNvPr id="1048723" name="Slide Number Placeholder 6"/>
          <p:cNvSpPr>
            <a:spLocks noGrp="1"/>
          </p:cNvSpPr>
          <p:nvPr>
            <p:ph type="sldNum" sz="quarter" idx="12"/>
          </p:nvPr>
        </p:nvSpPr>
        <p:spPr/>
        <p:txBody>
          <a:bodyPr/>
          <a:p>
            <a:fld id="{6FF9F0C5-380F-41C2-899A-BAC0F0927E16}" type="slidenum">
              <a:rPr dirty="0" lang="en-US"/>
              <a:t>‹#›</a:t>
            </a:fld>
            <a:endParaRPr dirty="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70" name=""/>
        <p:cNvGrpSpPr/>
        <p:nvPr/>
      </p:nvGrpSpPr>
      <p:grpSpPr>
        <a:xfrm>
          <a:off x="0" y="0"/>
          <a:ext cx="0" cy="0"/>
          <a:chOff x="0" y="0"/>
          <a:chExt cx="0" cy="0"/>
        </a:xfrm>
      </p:grpSpPr>
      <p:sp>
        <p:nvSpPr>
          <p:cNvPr id="1048697" name="Title 1"/>
          <p:cNvSpPr>
            <a:spLocks noGrp="1"/>
          </p:cNvSpPr>
          <p:nvPr>
            <p:ph type="title"/>
          </p:nvPr>
        </p:nvSpPr>
        <p:spPr/>
        <p:txBody>
          <a:bodyPr/>
          <a:p>
            <a:r>
              <a:rPr lang="en-US"/>
              <a:t>Click to edit Master title style</a:t>
            </a:r>
            <a:endParaRPr dirty="0" lang="en-US"/>
          </a:p>
        </p:txBody>
      </p:sp>
      <p:sp>
        <p:nvSpPr>
          <p:cNvPr id="1048698" name="Text Placeholder 2"/>
          <p:cNvSpPr>
            <a:spLocks noGrp="1"/>
          </p:cNvSpPr>
          <p:nvPr>
            <p:ph type="body" idx="1"/>
          </p:nvPr>
        </p:nvSpPr>
        <p:spPr>
          <a:xfrm>
            <a:off x="675745" y="2160983"/>
            <a:ext cx="4185623" cy="576262"/>
          </a:xfrm>
        </p:spPr>
        <p:txBody>
          <a:bodyPr anchor="b">
            <a:noAutofit/>
          </a:bodyPr>
          <a:lstStyle>
            <a:lvl1pPr indent="0" marL="0">
              <a:buNone/>
              <a:defRPr b="0"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Click to edit Master text styles</a:t>
            </a:r>
          </a:p>
        </p:txBody>
      </p:sp>
      <p:sp>
        <p:nvSpPr>
          <p:cNvPr id="1048699" name="Content Placeholder 3"/>
          <p:cNvSpPr>
            <a:spLocks noGrp="1"/>
          </p:cNvSpPr>
          <p:nvPr>
            <p:ph sz="half" idx="2"/>
          </p:nvPr>
        </p:nvSpPr>
        <p:spPr>
          <a:xfrm>
            <a:off x="675745" y="2737245"/>
            <a:ext cx="4185623" cy="3304117"/>
          </a:xfrm>
        </p:spPr>
        <p:txBody>
          <a:bodyPr>
            <a:normAutofit/>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700" name="Text Placeholder 4"/>
          <p:cNvSpPr>
            <a:spLocks noGrp="1"/>
          </p:cNvSpPr>
          <p:nvPr>
            <p:ph type="body" sz="quarter" idx="3"/>
          </p:nvPr>
        </p:nvSpPr>
        <p:spPr>
          <a:xfrm>
            <a:off x="5088383" y="2160983"/>
            <a:ext cx="4185618" cy="576262"/>
          </a:xfrm>
        </p:spPr>
        <p:txBody>
          <a:bodyPr anchor="b">
            <a:noAutofit/>
          </a:bodyPr>
          <a:lstStyle>
            <a:lvl1pPr indent="0" marL="0">
              <a:buNone/>
              <a:defRPr b="0"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Click to edit Master text styles</a:t>
            </a:r>
          </a:p>
        </p:txBody>
      </p:sp>
      <p:sp>
        <p:nvSpPr>
          <p:cNvPr id="1048701" name="Content Placeholder 5"/>
          <p:cNvSpPr>
            <a:spLocks noGrp="1"/>
          </p:cNvSpPr>
          <p:nvPr>
            <p:ph sz="quarter" idx="4"/>
          </p:nvPr>
        </p:nvSpPr>
        <p:spPr>
          <a:xfrm>
            <a:off x="5088384" y="2737245"/>
            <a:ext cx="4185617" cy="3304117"/>
          </a:xfrm>
        </p:spPr>
        <p:txBody>
          <a:bodyPr>
            <a:normAutofit/>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702" name="Date Placeholder 6"/>
          <p:cNvSpPr>
            <a:spLocks noGrp="1"/>
          </p:cNvSpPr>
          <p:nvPr>
            <p:ph type="dt" sz="half" idx="10"/>
          </p:nvPr>
        </p:nvSpPr>
        <p:spPr/>
        <p:txBody>
          <a:bodyPr/>
          <a:p>
            <a:fld id="{B61BEF0D-F0BB-DE4B-95CE-6DB70DBA9567}" type="datetimeFigureOut">
              <a:rPr dirty="0" lang="en-US"/>
              <a:t>8/2/2021</a:t>
            </a:fld>
            <a:endParaRPr dirty="0" lang="en-US"/>
          </a:p>
        </p:txBody>
      </p:sp>
      <p:sp>
        <p:nvSpPr>
          <p:cNvPr id="1048703" name="Footer Placeholder 7"/>
          <p:cNvSpPr>
            <a:spLocks noGrp="1"/>
          </p:cNvSpPr>
          <p:nvPr>
            <p:ph type="ftr" sz="quarter" idx="11"/>
          </p:nvPr>
        </p:nvSpPr>
        <p:spPr/>
        <p:txBody>
          <a:bodyPr/>
          <a:p>
            <a:endParaRPr dirty="0" lang="en-US"/>
          </a:p>
        </p:txBody>
      </p:sp>
      <p:sp>
        <p:nvSpPr>
          <p:cNvPr id="1048704" name="Slide Number Placeholder 8"/>
          <p:cNvSpPr>
            <a:spLocks noGrp="1"/>
          </p:cNvSpPr>
          <p:nvPr>
            <p:ph type="sldNum" sz="quarter" idx="12"/>
          </p:nvPr>
        </p:nvSpPr>
        <p:spPr/>
        <p:txBody>
          <a:bodyPr/>
          <a:p>
            <a:fld id="{D57F1E4F-1CFF-5643-939E-217C01CDF565}" type="slidenum">
              <a:rPr dirty="0" lang="en-US"/>
              <a:t>‹#›</a:t>
            </a:fld>
            <a:endParaRPr dirty="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64" name=""/>
        <p:cNvGrpSpPr/>
        <p:nvPr/>
      </p:nvGrpSpPr>
      <p:grpSpPr>
        <a:xfrm>
          <a:off x="0" y="0"/>
          <a:ext cx="0" cy="0"/>
          <a:chOff x="0" y="0"/>
          <a:chExt cx="0" cy="0"/>
        </a:xfrm>
      </p:grpSpPr>
      <p:sp>
        <p:nvSpPr>
          <p:cNvPr id="1048661" name="Title 1"/>
          <p:cNvSpPr>
            <a:spLocks noGrp="1"/>
          </p:cNvSpPr>
          <p:nvPr>
            <p:ph type="title"/>
          </p:nvPr>
        </p:nvSpPr>
        <p:spPr>
          <a:xfrm>
            <a:off x="677334" y="609600"/>
            <a:ext cx="8596668" cy="1320800"/>
          </a:xfrm>
        </p:spPr>
        <p:txBody>
          <a:bodyPr/>
          <a:p>
            <a:r>
              <a:rPr lang="en-US"/>
              <a:t>Click to edit Master title style</a:t>
            </a:r>
            <a:endParaRPr dirty="0" lang="en-US"/>
          </a:p>
        </p:txBody>
      </p:sp>
      <p:sp>
        <p:nvSpPr>
          <p:cNvPr id="1048662" name="Date Placeholder 2"/>
          <p:cNvSpPr>
            <a:spLocks noGrp="1"/>
          </p:cNvSpPr>
          <p:nvPr>
            <p:ph type="dt" sz="half" idx="10"/>
          </p:nvPr>
        </p:nvSpPr>
        <p:spPr/>
        <p:txBody>
          <a:bodyPr/>
          <a:p>
            <a:fld id="{B61BEF0D-F0BB-DE4B-95CE-6DB70DBA9567}" type="datetimeFigureOut">
              <a:rPr dirty="0" lang="en-US"/>
              <a:t>8/2/2021</a:t>
            </a:fld>
            <a:endParaRPr dirty="0" lang="en-US"/>
          </a:p>
        </p:txBody>
      </p:sp>
      <p:sp>
        <p:nvSpPr>
          <p:cNvPr id="1048663" name="Footer Placeholder 3"/>
          <p:cNvSpPr>
            <a:spLocks noGrp="1"/>
          </p:cNvSpPr>
          <p:nvPr>
            <p:ph type="ftr" sz="quarter" idx="11"/>
          </p:nvPr>
        </p:nvSpPr>
        <p:spPr/>
        <p:txBody>
          <a:bodyPr/>
          <a:p>
            <a:endParaRPr dirty="0" lang="en-US"/>
          </a:p>
        </p:txBody>
      </p:sp>
      <p:sp>
        <p:nvSpPr>
          <p:cNvPr id="1048664" name="Slide Number Placeholder 4"/>
          <p:cNvSpPr>
            <a:spLocks noGrp="1"/>
          </p:cNvSpPr>
          <p:nvPr>
            <p:ph type="sldNum" sz="quarter" idx="12"/>
          </p:nvPr>
        </p:nvSpPr>
        <p:spPr/>
        <p:txBody>
          <a:bodyPr/>
          <a:p>
            <a:fld id="{D57F1E4F-1CFF-5643-939E-217C01CDF565}" type="slidenum">
              <a:rPr dirty="0" lang="en-US"/>
              <a:t>‹#›</a:t>
            </a:fld>
            <a:endParaRPr dirty="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71" name=""/>
        <p:cNvGrpSpPr/>
        <p:nvPr/>
      </p:nvGrpSpPr>
      <p:grpSpPr>
        <a:xfrm>
          <a:off x="0" y="0"/>
          <a:ext cx="0" cy="0"/>
          <a:chOff x="0" y="0"/>
          <a:chExt cx="0" cy="0"/>
        </a:xfrm>
      </p:grpSpPr>
      <p:sp>
        <p:nvSpPr>
          <p:cNvPr id="1048705" name="Date Placeholder 1"/>
          <p:cNvSpPr>
            <a:spLocks noGrp="1"/>
          </p:cNvSpPr>
          <p:nvPr>
            <p:ph type="dt" sz="half" idx="10"/>
          </p:nvPr>
        </p:nvSpPr>
        <p:spPr/>
        <p:txBody>
          <a:bodyPr/>
          <a:p>
            <a:fld id="{B61BEF0D-F0BB-DE4B-95CE-6DB70DBA9567}" type="datetimeFigureOut">
              <a:rPr dirty="0" lang="en-US"/>
              <a:t>8/2/2021</a:t>
            </a:fld>
            <a:endParaRPr dirty="0" lang="en-US"/>
          </a:p>
        </p:txBody>
      </p:sp>
      <p:sp>
        <p:nvSpPr>
          <p:cNvPr id="1048706" name="Footer Placeholder 2"/>
          <p:cNvSpPr>
            <a:spLocks noGrp="1"/>
          </p:cNvSpPr>
          <p:nvPr>
            <p:ph type="ftr" sz="quarter" idx="11"/>
          </p:nvPr>
        </p:nvSpPr>
        <p:spPr/>
        <p:txBody>
          <a:bodyPr/>
          <a:p>
            <a:endParaRPr dirty="0" lang="en-US"/>
          </a:p>
        </p:txBody>
      </p:sp>
      <p:sp>
        <p:nvSpPr>
          <p:cNvPr id="1048707" name="Slide Number Placeholder 3"/>
          <p:cNvSpPr>
            <a:spLocks noGrp="1"/>
          </p:cNvSpPr>
          <p:nvPr>
            <p:ph type="sldNum" sz="quarter" idx="12"/>
          </p:nvPr>
        </p:nvSpPr>
        <p:spPr/>
        <p:txBody>
          <a:bodyPr/>
          <a:p>
            <a:fld id="{D57F1E4F-1CFF-5643-939E-217C01CDF565}" type="slidenum">
              <a:rPr dirty="0" lang="en-US"/>
              <a:t>‹#›</a:t>
            </a:fld>
            <a:endParaRPr dirty="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76" name=""/>
        <p:cNvGrpSpPr/>
        <p:nvPr/>
      </p:nvGrpSpPr>
      <p:grpSpPr>
        <a:xfrm>
          <a:off x="0" y="0"/>
          <a:ext cx="0" cy="0"/>
          <a:chOff x="0" y="0"/>
          <a:chExt cx="0" cy="0"/>
        </a:xfrm>
      </p:grpSpPr>
      <p:sp>
        <p:nvSpPr>
          <p:cNvPr id="1048730"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dirty="0" lang="en-US"/>
          </a:p>
        </p:txBody>
      </p:sp>
      <p:sp>
        <p:nvSpPr>
          <p:cNvPr id="1048731" name="Content Placeholder 2"/>
          <p:cNvSpPr>
            <a:spLocks noGrp="1"/>
          </p:cNvSpPr>
          <p:nvPr>
            <p:ph idx="1"/>
          </p:nvPr>
        </p:nvSpPr>
        <p:spPr>
          <a:xfrm>
            <a:off x="4760461" y="514924"/>
            <a:ext cx="4513541" cy="5526437"/>
          </a:xfrm>
        </p:spPr>
        <p:txBody>
          <a:bodyPr>
            <a:normAutofit/>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732" name="Text Placeholder 3"/>
          <p:cNvSpPr>
            <a:spLocks noGrp="1"/>
          </p:cNvSpPr>
          <p:nvPr>
            <p:ph type="body" sz="half" idx="2"/>
          </p:nvPr>
        </p:nvSpPr>
        <p:spPr>
          <a:xfrm>
            <a:off x="677334" y="2777069"/>
            <a:ext cx="3854528" cy="2584449"/>
          </a:xfrm>
        </p:spPr>
        <p:txBody>
          <a:bodyPr>
            <a:normAutofit/>
          </a:bodyPr>
          <a:lstStyle>
            <a:lvl1pPr indent="0" marL="0">
              <a:buNone/>
              <a:defRPr sz="1400"/>
            </a:lvl1pPr>
            <a:lvl2pPr indent="0" marL="457063">
              <a:buNone/>
              <a:defRPr sz="1400"/>
            </a:lvl2pPr>
            <a:lvl3pPr indent="0" marL="914126">
              <a:buNone/>
              <a:defRPr sz="1200"/>
            </a:lvl3pPr>
            <a:lvl4pPr indent="0" marL="1371189">
              <a:buNone/>
              <a:defRPr sz="1000"/>
            </a:lvl4pPr>
            <a:lvl5pPr indent="0" marL="1828251">
              <a:buNone/>
              <a:defRPr sz="1000"/>
            </a:lvl5pPr>
            <a:lvl6pPr indent="0" marL="2285314">
              <a:buNone/>
              <a:defRPr sz="1000"/>
            </a:lvl6pPr>
            <a:lvl7pPr indent="0" marL="2742377">
              <a:buNone/>
              <a:defRPr sz="1000"/>
            </a:lvl7pPr>
            <a:lvl8pPr indent="0" marL="3199440">
              <a:buNone/>
              <a:defRPr sz="1000"/>
            </a:lvl8pPr>
            <a:lvl9pPr indent="0" marL="3656503">
              <a:buNone/>
              <a:defRPr sz="1000"/>
            </a:lvl9pPr>
          </a:lstStyle>
          <a:p>
            <a:pPr lvl="0"/>
            <a:r>
              <a:rPr lang="en-US"/>
              <a:t>Click to edit Master text styles</a:t>
            </a:r>
          </a:p>
        </p:txBody>
      </p:sp>
      <p:sp>
        <p:nvSpPr>
          <p:cNvPr id="1048733" name="Date Placeholder 4"/>
          <p:cNvSpPr>
            <a:spLocks noGrp="1"/>
          </p:cNvSpPr>
          <p:nvPr>
            <p:ph type="dt" sz="half" idx="10"/>
          </p:nvPr>
        </p:nvSpPr>
        <p:spPr/>
        <p:txBody>
          <a:bodyPr/>
          <a:p>
            <a:fld id="{42A54C80-263E-416B-A8E0-580EDEADCBDC}" type="datetimeFigureOut">
              <a:rPr dirty="0" lang="en-US"/>
              <a:t>8/2/2021</a:t>
            </a:fld>
            <a:endParaRPr dirty="0" lang="en-US"/>
          </a:p>
        </p:txBody>
      </p:sp>
      <p:sp>
        <p:nvSpPr>
          <p:cNvPr id="1048734" name="Footer Placeholder 5"/>
          <p:cNvSpPr>
            <a:spLocks noGrp="1"/>
          </p:cNvSpPr>
          <p:nvPr>
            <p:ph type="ftr" sz="quarter" idx="11"/>
          </p:nvPr>
        </p:nvSpPr>
        <p:spPr/>
        <p:txBody>
          <a:bodyPr/>
          <a:p>
            <a:endParaRPr dirty="0" lang="en-US"/>
          </a:p>
        </p:txBody>
      </p:sp>
      <p:sp>
        <p:nvSpPr>
          <p:cNvPr id="1048735" name="Slide Number Placeholder 6"/>
          <p:cNvSpPr>
            <a:spLocks noGrp="1"/>
          </p:cNvSpPr>
          <p:nvPr>
            <p:ph type="sldNum" sz="quarter" idx="12"/>
          </p:nvPr>
        </p:nvSpPr>
        <p:spPr/>
        <p:txBody>
          <a:bodyPr/>
          <a:p>
            <a:fld id="{519954A3-9DFD-4C44-94BA-B95130A3BA1C}" type="slidenum">
              <a:rPr dirty="0" lang="en-US"/>
              <a:t>‹#›</a:t>
            </a:fld>
            <a:endParaRPr dirty="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67" name=""/>
        <p:cNvGrpSpPr/>
        <p:nvPr/>
      </p:nvGrpSpPr>
      <p:grpSpPr>
        <a:xfrm>
          <a:off x="0" y="0"/>
          <a:ext cx="0" cy="0"/>
          <a:chOff x="0" y="0"/>
          <a:chExt cx="0" cy="0"/>
        </a:xfrm>
      </p:grpSpPr>
      <p:sp>
        <p:nvSpPr>
          <p:cNvPr id="1048681" name="Title 1"/>
          <p:cNvSpPr>
            <a:spLocks noGrp="1"/>
          </p:cNvSpPr>
          <p:nvPr>
            <p:ph type="title"/>
          </p:nvPr>
        </p:nvSpPr>
        <p:spPr>
          <a:xfrm>
            <a:off x="677334" y="4800600"/>
            <a:ext cx="8596667" cy="566738"/>
          </a:xfrm>
        </p:spPr>
        <p:txBody>
          <a:bodyPr anchor="b">
            <a:normAutofit/>
          </a:bodyPr>
          <a:lstStyle>
            <a:lvl1pPr algn="l">
              <a:defRPr b="0" sz="2400"/>
            </a:lvl1pPr>
          </a:lstStyle>
          <a:p>
            <a:r>
              <a:rPr lang="en-US"/>
              <a:t>Click to edit Master title style</a:t>
            </a:r>
            <a:endParaRPr dirty="0" lang="en-US"/>
          </a:p>
        </p:txBody>
      </p:sp>
      <p:sp>
        <p:nvSpPr>
          <p:cNvPr id="1048682" name="Picture Placeholder 2"/>
          <p:cNvSpPr>
            <a:spLocks noChangeAspect="1" noGrp="1"/>
          </p:cNvSpPr>
          <p:nvPr>
            <p:ph type="pic" idx="1"/>
          </p:nvPr>
        </p:nvSpPr>
        <p:spPr>
          <a:xfrm>
            <a:off x="677334" y="609600"/>
            <a:ext cx="8596668" cy="3845718"/>
          </a:xfrm>
        </p:spPr>
        <p:txBody>
          <a:bodyPr anchor="t">
            <a:normAutofit/>
          </a:bodyPr>
          <a:lstStyle>
            <a:lvl1pPr algn="ctr" indent="0" marL="0">
              <a:buNone/>
              <a:defRPr sz="1600"/>
            </a:lvl1pPr>
            <a:lvl2pPr indent="0" marL="457200">
              <a:buNone/>
              <a:defRPr sz="1600"/>
            </a:lvl2pPr>
            <a:lvl3pPr indent="0" marL="914400">
              <a:buNone/>
              <a:defRPr sz="1600"/>
            </a:lvl3pPr>
            <a:lvl4pPr indent="0" marL="1371600">
              <a:buNone/>
              <a:defRPr sz="1600"/>
            </a:lvl4pPr>
            <a:lvl5pPr indent="0" marL="1828800">
              <a:buNone/>
              <a:defRPr sz="1600"/>
            </a:lvl5pPr>
            <a:lvl6pPr indent="0" marL="2286000">
              <a:buNone/>
              <a:defRPr sz="1600"/>
            </a:lvl6pPr>
            <a:lvl7pPr indent="0" marL="2743200">
              <a:buNone/>
              <a:defRPr sz="1600"/>
            </a:lvl7pPr>
            <a:lvl8pPr indent="0" marL="3200400">
              <a:buNone/>
              <a:defRPr sz="1600"/>
            </a:lvl8pPr>
            <a:lvl9pPr indent="0" marL="3657600">
              <a:buNone/>
              <a:defRPr sz="1600"/>
            </a:lvl9pPr>
          </a:lstStyle>
          <a:p>
            <a:r>
              <a:rPr lang="en-US"/>
              <a:t>Click icon to add picture</a:t>
            </a:r>
            <a:endParaRPr dirty="0" lang="en-US"/>
          </a:p>
        </p:txBody>
      </p:sp>
      <p:sp>
        <p:nvSpPr>
          <p:cNvPr id="1048683" name="Text Placeholder 3"/>
          <p:cNvSpPr>
            <a:spLocks noGrp="1"/>
          </p:cNvSpPr>
          <p:nvPr>
            <p:ph type="body" sz="half" idx="2"/>
          </p:nvPr>
        </p:nvSpPr>
        <p:spPr>
          <a:xfrm>
            <a:off x="677334" y="5367338"/>
            <a:ext cx="8596667" cy="674024"/>
          </a:xfrm>
        </p:spPr>
        <p:txBody>
          <a:bodyPr>
            <a:normAutofit/>
          </a:bodyPr>
          <a:lstStyle>
            <a:lvl1pPr indent="0" marL="0">
              <a:buNone/>
              <a:defRPr sz="12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t>Click to edit Master text styles</a:t>
            </a:r>
          </a:p>
        </p:txBody>
      </p:sp>
      <p:sp>
        <p:nvSpPr>
          <p:cNvPr id="1048684" name="Date Placeholder 4"/>
          <p:cNvSpPr>
            <a:spLocks noGrp="1"/>
          </p:cNvSpPr>
          <p:nvPr>
            <p:ph type="dt" sz="half" idx="10"/>
          </p:nvPr>
        </p:nvSpPr>
        <p:spPr/>
        <p:txBody>
          <a:bodyPr/>
          <a:p>
            <a:fld id="{B61BEF0D-F0BB-DE4B-95CE-6DB70DBA9567}" type="datetimeFigureOut">
              <a:rPr dirty="0" lang="en-US"/>
              <a:t>8/2/2021</a:t>
            </a:fld>
            <a:endParaRPr dirty="0" lang="en-US"/>
          </a:p>
        </p:txBody>
      </p:sp>
      <p:sp>
        <p:nvSpPr>
          <p:cNvPr id="1048685" name="Footer Placeholder 5"/>
          <p:cNvSpPr>
            <a:spLocks noGrp="1"/>
          </p:cNvSpPr>
          <p:nvPr>
            <p:ph type="ftr" sz="quarter" idx="11"/>
          </p:nvPr>
        </p:nvSpPr>
        <p:spPr/>
        <p:txBody>
          <a:bodyPr/>
          <a:p>
            <a:endParaRPr dirty="0" lang="en-US"/>
          </a:p>
        </p:txBody>
      </p:sp>
      <p:sp>
        <p:nvSpPr>
          <p:cNvPr id="1048686" name="Slide Number Placeholder 6"/>
          <p:cNvSpPr>
            <a:spLocks noGrp="1"/>
          </p:cNvSpPr>
          <p:nvPr>
            <p:ph type="sldNum" sz="quarter" idx="12"/>
          </p:nvPr>
        </p:nvSpPr>
        <p:spPr/>
        <p:txBody>
          <a:bodyPr/>
          <a:p>
            <a:fld id="{D57F1E4F-1CFF-5643-939E-217C01CDF565}" type="slidenum">
              <a:rPr dirty="0" lang="en-US"/>
              <a:t>‹#›</a:t>
            </a:fld>
            <a:endParaRPr dirty="0" lang="en-U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1" name=""/>
        <p:cNvGrpSpPr/>
        <p:nvPr/>
      </p:nvGrpSpPr>
      <p:grpSpPr>
        <a:xfrm>
          <a:off x="0" y="0"/>
          <a:ext cx="0" cy="0"/>
          <a:chOff x="0" y="0"/>
          <a:chExt cx="0" cy="0"/>
        </a:xfrm>
      </p:grpSpPr>
      <p:grpSp>
        <p:nvGrpSpPr>
          <p:cNvPr id="12" name="Group 6"/>
          <p:cNvGrpSpPr/>
          <p:nvPr/>
        </p:nvGrpSpPr>
        <p:grpSpPr>
          <a:xfrm>
            <a:off x="0" y="-8467"/>
            <a:ext cx="12192000" cy="6866467"/>
            <a:chOff x="0" y="-8467"/>
            <a:chExt cx="12192000" cy="6866467"/>
          </a:xfrm>
        </p:grpSpPr>
        <p:cxnSp>
          <p:nvCxnSpPr>
            <p:cNvPr id="3145728" name="Straight Connector 19"/>
            <p:cNvCxnSpPr>
              <a:cxnSpLocks/>
            </p:cNvCxnSpPr>
            <p:nvPr/>
          </p:nvCxnSpPr>
          <p:spPr>
            <a:xfrm>
              <a:off x="9371012" y="0"/>
              <a:ext cx="1219200" cy="6858000"/>
            </a:xfrm>
            <a:prstGeom prst="line"/>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145729" name="Straight Connector 20"/>
            <p:cNvCxnSpPr>
              <a:cxnSpLocks/>
            </p:cNvCxnSpPr>
            <p:nvPr/>
          </p:nvCxnSpPr>
          <p:spPr>
            <a:xfrm flipH="1">
              <a:off x="7425267" y="3681413"/>
              <a:ext cx="4763558" cy="3176587"/>
            </a:xfrm>
            <a:prstGeom prst="line"/>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48576" name="Rectangle 23"/>
            <p:cNvSpPr/>
            <p:nvPr/>
          </p:nvSpPr>
          <p:spPr>
            <a:xfrm>
              <a:off x="9181476" y="-8467"/>
              <a:ext cx="3007349" cy="6866467"/>
            </a:xfrm>
            <a:custGeom>
              <a:avLst/>
              <a:ah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77" name="Rectangle 25"/>
            <p:cNvSpPr/>
            <p:nvPr/>
          </p:nvSpPr>
          <p:spPr>
            <a:xfrm>
              <a:off x="9603442" y="-8467"/>
              <a:ext cx="2588558" cy="6866467"/>
            </a:xfrm>
            <a:custGeom>
              <a:avLst/>
              <a:ah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78"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79" name="Rectangle 27"/>
            <p:cNvSpPr/>
            <p:nvPr/>
          </p:nvSpPr>
          <p:spPr>
            <a:xfrm>
              <a:off x="9334500" y="-8467"/>
              <a:ext cx="2854326" cy="6866467"/>
            </a:xfrm>
            <a:custGeom>
              <a:avLst/>
              <a:ah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80" name="Rectangle 28"/>
            <p:cNvSpPr/>
            <p:nvPr/>
          </p:nvSpPr>
          <p:spPr>
            <a:xfrm>
              <a:off x="10898730" y="-8467"/>
              <a:ext cx="1290094" cy="6866467"/>
            </a:xfrm>
            <a:custGeom>
              <a:avLst/>
              <a:ah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81" name="Rectangle 29"/>
            <p:cNvSpPr/>
            <p:nvPr/>
          </p:nvSpPr>
          <p:spPr>
            <a:xfrm>
              <a:off x="10938999" y="-8467"/>
              <a:ext cx="1249825" cy="6866467"/>
            </a:xfrm>
            <a:custGeom>
              <a:avLst/>
              <a:ah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82"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83"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48584" name="Title Placeholder 1"/>
          <p:cNvSpPr>
            <a:spLocks noGrp="1"/>
          </p:cNvSpPr>
          <p:nvPr>
            <p:ph type="title"/>
          </p:nvPr>
        </p:nvSpPr>
        <p:spPr>
          <a:xfrm>
            <a:off x="677334" y="609600"/>
            <a:ext cx="8596668" cy="1320800"/>
          </a:xfrm>
          <a:prstGeom prst="rect"/>
        </p:spPr>
        <p:txBody>
          <a:bodyPr anchor="t" bIns="45720" lIns="91440" rIns="91440" rtlCol="0" tIns="45720" vert="horz">
            <a:normAutofit/>
          </a:bodyPr>
          <a:p>
            <a:r>
              <a:rPr lang="en-US"/>
              <a:t>Click to edit Master title style</a:t>
            </a:r>
            <a:endParaRPr dirty="0" lang="en-US"/>
          </a:p>
        </p:txBody>
      </p:sp>
      <p:sp>
        <p:nvSpPr>
          <p:cNvPr id="1048585" name="Text Placeholder 2"/>
          <p:cNvSpPr>
            <a:spLocks noGrp="1"/>
          </p:cNvSpPr>
          <p:nvPr>
            <p:ph type="body" idx="1"/>
          </p:nvPr>
        </p:nvSpPr>
        <p:spPr>
          <a:xfrm>
            <a:off x="677334" y="2160589"/>
            <a:ext cx="8596668" cy="3880773"/>
          </a:xfrm>
          <a:prstGeom prst="rect"/>
        </p:spPr>
        <p:txBody>
          <a:bodyPr bIns="45720" lIns="91440" rIns="91440" rtlCol="0" tIns="45720" vert="horz">
            <a:normAutofit/>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586" name="Date Placeholder 3"/>
          <p:cNvSpPr>
            <a:spLocks noGrp="1"/>
          </p:cNvSpPr>
          <p:nvPr>
            <p:ph type="dt" sz="half" idx="2"/>
          </p:nvPr>
        </p:nvSpPr>
        <p:spPr>
          <a:xfrm>
            <a:off x="7205133" y="6041362"/>
            <a:ext cx="911939" cy="365125"/>
          </a:xfrm>
          <a:prstGeom prst="rect"/>
        </p:spPr>
        <p:txBody>
          <a:bodyPr anchor="ctr" bIns="45720" lIns="91440" rIns="91440" rtlCol="0" tIns="45720" vert="horz"/>
          <a:lstStyle>
            <a:lvl1pPr algn="r">
              <a:defRPr sz="900">
                <a:solidFill>
                  <a:schemeClr val="tx1">
                    <a:tint val="75000"/>
                  </a:schemeClr>
                </a:solidFill>
              </a:defRPr>
            </a:lvl1pPr>
          </a:lstStyle>
          <a:p>
            <a:fld id="{B61BEF0D-F0BB-DE4B-95CE-6DB70DBA9567}" type="datetimeFigureOut">
              <a:rPr dirty="0" lang="en-US"/>
              <a:t>8/2/2021</a:t>
            </a:fld>
            <a:endParaRPr dirty="0" lang="en-US"/>
          </a:p>
        </p:txBody>
      </p:sp>
      <p:sp>
        <p:nvSpPr>
          <p:cNvPr id="1048587" name="Footer Placeholder 4"/>
          <p:cNvSpPr>
            <a:spLocks noGrp="1"/>
          </p:cNvSpPr>
          <p:nvPr>
            <p:ph type="ftr" sz="quarter" idx="3"/>
          </p:nvPr>
        </p:nvSpPr>
        <p:spPr>
          <a:xfrm>
            <a:off x="677334" y="6041362"/>
            <a:ext cx="6297612" cy="365125"/>
          </a:xfrm>
          <a:prstGeom prst="rect"/>
        </p:spPr>
        <p:txBody>
          <a:bodyPr anchor="ctr" bIns="45720" lIns="91440" rIns="91440" rtlCol="0" tIns="45720" vert="horz"/>
          <a:lstStyle>
            <a:lvl1pPr algn="l">
              <a:defRPr sz="900">
                <a:solidFill>
                  <a:schemeClr val="tx1">
                    <a:tint val="75000"/>
                  </a:schemeClr>
                </a:solidFill>
              </a:defRPr>
            </a:lvl1pPr>
          </a:lstStyle>
          <a:p>
            <a:endParaRPr dirty="0" lang="en-US"/>
          </a:p>
        </p:txBody>
      </p:sp>
      <p:sp>
        <p:nvSpPr>
          <p:cNvPr id="1048588" name="Slide Number Placeholder 5"/>
          <p:cNvSpPr>
            <a:spLocks noGrp="1"/>
          </p:cNvSpPr>
          <p:nvPr>
            <p:ph type="sldNum" sz="quarter" idx="4"/>
          </p:nvPr>
        </p:nvSpPr>
        <p:spPr>
          <a:xfrm>
            <a:off x="8590663" y="6041362"/>
            <a:ext cx="683339" cy="365125"/>
          </a:xfrm>
          <a:prstGeom prst="rect"/>
        </p:spPr>
        <p:txBody>
          <a:bodyPr anchor="ctr" bIns="45720" lIns="91440" rIns="91440" rtlCol="0" tIns="45720" vert="horz"/>
          <a:lstStyle>
            <a:lvl1pPr algn="r">
              <a:defRPr sz="900">
                <a:solidFill>
                  <a:schemeClr val="accent1"/>
                </a:solidFill>
              </a:defRPr>
            </a:lvl1pPr>
          </a:lstStyle>
          <a:p>
            <a:fld id="{D57F1E4F-1CFF-5643-939E-217C01CDF565}" type="slidenum">
              <a:rPr dirty="0" lang="en-US"/>
              <a:t>‹#›</a:t>
            </a:fld>
            <a:endParaRPr dirty="0" lang="en-US"/>
          </a:p>
        </p:txBody>
      </p:sp>
    </p:spTree>
  </p:cSld>
  <p:clrMap accent1="accent1" accent2="accent2" accent3="accent3" accent4="accent4" accent5="accent5" accent6="accent6" bg1="lt1" bg2="lt2" tx1="dk1" tx2="dk2"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457200" eaLnBrk="1" hangingPunct="1" latinLnBrk="0" rtl="0">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algn="l" defTabSz="457200" eaLnBrk="1" hangingPunct="1" indent="-342900" latinLnBrk="0" marL="342900" rtl="0">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algn="l" defTabSz="457200" eaLnBrk="1" hangingPunct="1" indent="-285750" latinLnBrk="0" marL="742950" rtl="0">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algn="l" defTabSz="457200" eaLnBrk="1" hangingPunct="1" indent="-228600" latinLnBrk="0" marL="1143000" rtl="0">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algn="l" defTabSz="457200" eaLnBrk="1" hangingPunct="1" indent="-228600" latinLnBrk="0" marL="1600200" rtl="0">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algn="l" defTabSz="457200" eaLnBrk="1" hangingPunct="1" indent="-228600" latinLnBrk="0" marL="2057400" rtl="0">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algn="l" defTabSz="457200" eaLnBrk="1" hangingPunct="1" indent="-228600" latinLnBrk="0" marL="2514600" rtl="0">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algn="l" defTabSz="457200" eaLnBrk="1" hangingPunct="1" indent="-228600" latinLnBrk="0" marL="2971800" rtl="0">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algn="l" defTabSz="457200" eaLnBrk="1" hangingPunct="1" indent="-228600" latinLnBrk="0" marL="3429000" rtl="0">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algn="l" defTabSz="457200" eaLnBrk="1" hangingPunct="1" indent="-228600" latinLnBrk="0" marL="3886200" rtl="0">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algn="l" defTabSz="457200" eaLnBrk="1" hangingPunct="1" latinLnBrk="0" marL="0" rtl="0">
        <a:defRPr sz="1800" kern="1200">
          <a:solidFill>
            <a:schemeClr val="tx1"/>
          </a:solidFill>
          <a:latin typeface="+mn-lt"/>
          <a:ea typeface="+mn-ea"/>
          <a:cs typeface="+mn-cs"/>
        </a:defRPr>
      </a:lvl1pPr>
      <a:lvl2pPr algn="l" defTabSz="457200" eaLnBrk="1" hangingPunct="1" latinLnBrk="0" marL="457200" rtl="0">
        <a:defRPr sz="1800" kern="1200">
          <a:solidFill>
            <a:schemeClr val="tx1"/>
          </a:solidFill>
          <a:latin typeface="+mn-lt"/>
          <a:ea typeface="+mn-ea"/>
          <a:cs typeface="+mn-cs"/>
        </a:defRPr>
      </a:lvl2pPr>
      <a:lvl3pPr algn="l" defTabSz="457200" eaLnBrk="1" hangingPunct="1" latinLnBrk="0" marL="914400" rtl="0">
        <a:defRPr sz="1800" kern="1200">
          <a:solidFill>
            <a:schemeClr val="tx1"/>
          </a:solidFill>
          <a:latin typeface="+mn-lt"/>
          <a:ea typeface="+mn-ea"/>
          <a:cs typeface="+mn-cs"/>
        </a:defRPr>
      </a:lvl3pPr>
      <a:lvl4pPr algn="l" defTabSz="457200" eaLnBrk="1" hangingPunct="1" latinLnBrk="0" marL="1371600" rtl="0">
        <a:defRPr sz="1800" kern="1200">
          <a:solidFill>
            <a:schemeClr val="tx1"/>
          </a:solidFill>
          <a:latin typeface="+mn-lt"/>
          <a:ea typeface="+mn-ea"/>
          <a:cs typeface="+mn-cs"/>
        </a:defRPr>
      </a:lvl4pPr>
      <a:lvl5pPr algn="l" defTabSz="457200" eaLnBrk="1" hangingPunct="1" latinLnBrk="0" marL="1828800" rtl="0">
        <a:defRPr sz="1800" kern="1200">
          <a:solidFill>
            <a:schemeClr val="tx1"/>
          </a:solidFill>
          <a:latin typeface="+mn-lt"/>
          <a:ea typeface="+mn-ea"/>
          <a:cs typeface="+mn-cs"/>
        </a:defRPr>
      </a:lvl5pPr>
      <a:lvl6pPr algn="l" defTabSz="457200" eaLnBrk="1" hangingPunct="1" latinLnBrk="0" marL="2286000" rtl="0">
        <a:defRPr sz="1800" kern="1200">
          <a:solidFill>
            <a:schemeClr val="tx1"/>
          </a:solidFill>
          <a:latin typeface="+mn-lt"/>
          <a:ea typeface="+mn-ea"/>
          <a:cs typeface="+mn-cs"/>
        </a:defRPr>
      </a:lvl6pPr>
      <a:lvl7pPr algn="l" defTabSz="457200" eaLnBrk="1" hangingPunct="1" latinLnBrk="0" marL="2743200" rtl="0">
        <a:defRPr sz="1800" kern="1200">
          <a:solidFill>
            <a:schemeClr val="tx1"/>
          </a:solidFill>
          <a:latin typeface="+mn-lt"/>
          <a:ea typeface="+mn-ea"/>
          <a:cs typeface="+mn-cs"/>
        </a:defRPr>
      </a:lvl7pPr>
      <a:lvl8pPr algn="l" defTabSz="457200" eaLnBrk="1" hangingPunct="1" latinLnBrk="0" marL="3200400" rtl="0">
        <a:defRPr sz="1800" kern="1200">
          <a:solidFill>
            <a:schemeClr val="tx1"/>
          </a:solidFill>
          <a:latin typeface="+mn-lt"/>
          <a:ea typeface="+mn-ea"/>
          <a:cs typeface="+mn-cs"/>
        </a:defRPr>
      </a:lvl8pPr>
      <a:lvl9pPr algn="l" defTabSz="4572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hyperlink" Target="https://bn.m.wikipedia.org/wiki/&#2461;&#2465;&#2492;" TargetMode="External"/><Relationship Id="rId2" Type="http://schemas.openxmlformats.org/officeDocument/2006/relationships/hyperlink" Target="https://bn.m.wikipedia.org/wiki/&#2476;&#2494;&#2434;&#2482;&#2494;&#2470;&#2503;&#2486;" TargetMode="External"/><Relationship Id="rId3" Type="http://schemas.openxmlformats.org/officeDocument/2006/relationships/hyperlink" Target="https://bn.m.wikipedia.org/wiki/&#2476;&#2494;&#2434;&#2482;&#2494;_&#2476;&#2480;&#2509;&#2487;&#2474;&#2462;&#2509;&#2460;&#2495;" TargetMode="External"/><Relationship Id="rId4" Type="http://schemas.openxmlformats.org/officeDocument/2006/relationships/hyperlink" Target="https://bn.m.wikipedia.org/wiki/&#2476;&#2504;&#2486;&#2494;&#2454;" TargetMode="External"/><Relationship Id="rId5" Type="http://schemas.openxmlformats.org/officeDocument/2006/relationships/hyperlink" Target="https://bn.m.wikipedia.org/wiki/&#2453;&#2494;&#2482;&#2476;&#2504;&#2486;&#2494;&#2454;&#2496;" TargetMode="External"/><Relationship Id="rId6"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5.jpeg"/><Relationship Id="rId3"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image" Target="../media/image6.jpeg"/><Relationship Id="rId2" Type="http://schemas.openxmlformats.org/officeDocument/2006/relationships/image" Target="../media/image7.jpeg"/><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p:bgPr>
    </p:bg>
    <p:spTree>
      <p:nvGrpSpPr>
        <p:cNvPr id="30" name=""/>
        <p:cNvGrpSpPr/>
        <p:nvPr/>
      </p:nvGrpSpPr>
      <p:grpSpPr>
        <a:xfrm>
          <a:off x="0" y="0"/>
          <a:ext cx="0" cy="0"/>
          <a:chOff x="0" y="0"/>
          <a:chExt cx="0" cy="0"/>
        </a:xfrm>
      </p:grpSpPr>
      <p:sp>
        <p:nvSpPr>
          <p:cNvPr id="1048594" name="Title 1"/>
          <p:cNvSpPr>
            <a:spLocks noGrp="1"/>
          </p:cNvSpPr>
          <p:nvPr>
            <p:ph type="title"/>
          </p:nvPr>
        </p:nvSpPr>
        <p:spPr>
          <a:xfrm>
            <a:off x="516598" y="4896379"/>
            <a:ext cx="11900538" cy="2015200"/>
          </a:xfrm>
        </p:spPr>
        <p:txBody>
          <a:bodyPr anchor="ctr">
            <a:noAutofit/>
          </a:bodyPr>
          <a:p>
            <a:pPr algn="ctr"/>
            <a:r>
              <a:rPr b="1" sz="4400" lang="en-US">
                <a:solidFill>
                  <a:schemeClr val="accent5"/>
                </a:solidFill>
              </a:rPr>
              <a:t>সামসুন্নাহার বালিকা উচ্চ বিদ্যালয় ও কলেজ</a:t>
            </a:r>
            <a:br>
              <a:rPr b="1" sz="4400" lang="en-US">
                <a:solidFill>
                  <a:schemeClr val="accent5"/>
                </a:solidFill>
              </a:rPr>
            </a:br>
            <a:r>
              <a:rPr b="1" sz="4400" lang="en-US">
                <a:solidFill>
                  <a:schemeClr val="accent5"/>
                </a:solidFill>
              </a:rPr>
              <a:t>ভেদরগঞ্জ,  শরীয়তপুর।</a:t>
            </a:r>
            <a:br>
              <a:rPr b="1" sz="4400" lang="en-US">
                <a:solidFill>
                  <a:schemeClr val="accent5"/>
                </a:solidFill>
              </a:rPr>
            </a:br>
            <a:r>
              <a:rPr b="1" sz="3200" lang="en-US">
                <a:solidFill>
                  <a:schemeClr val="accent5"/>
                </a:solidFill>
              </a:rPr>
              <a:t>স্থাপিতঃ ২০১১ খ্রি. প্রতিষ্ঠাতাঃ মনোয়ারা সিকদার</a:t>
            </a:r>
          </a:p>
        </p:txBody>
      </p:sp>
      <p:pic>
        <p:nvPicPr>
          <p:cNvPr id="2097152" name="Picture 4"/>
          <p:cNvPicPr>
            <a:picLocks noChangeAspect="1"/>
          </p:cNvPicPr>
          <p:nvPr/>
        </p:nvPicPr>
        <p:blipFill>
          <a:blip xmlns:r="http://schemas.openxmlformats.org/officeDocument/2006/relationships" r:embed="rId1"/>
          <a:stretch>
            <a:fillRect/>
          </a:stretch>
        </p:blipFill>
        <p:spPr>
          <a:xfrm>
            <a:off x="151141" y="-23781"/>
            <a:ext cx="11900538" cy="4920159"/>
          </a:xfrm>
          <a:prstGeom prst="ellipse"/>
          <a:ln w="63500" cap="rnd">
            <a:solidFill>
              <a:srgbClr val="333333"/>
            </a:solidFill>
          </a:ln>
          <a:effectLst>
            <a:outerShdw blurRad="381000" dir="5400000" dist="292100" rotWithShape="0" sx="-80000" sy="-18000">
              <a:srgbClr val="000000">
                <a:alpha val="22000"/>
              </a:srgbClr>
            </a:outerShdw>
          </a:effectLst>
          <a:scene3d>
            <a:camera prst="orthographicFront"/>
            <a:lightRig dir="t" rig="contrasting">
              <a:rot lat="0" lon="0" rev="3000000"/>
            </a:lightRig>
          </a:scene3d>
          <a:sp3d contourW="7620">
            <a:bevelT w="95250" h="31750"/>
            <a:contourClr>
              <a:srgbClr val="333333"/>
            </a:contourClr>
          </a:sp3d>
        </p:spPr>
      </p:pic>
      <p:pic>
        <p:nvPicPr>
          <p:cNvPr id="2097153" name="Picture 6"/>
          <p:cNvPicPr>
            <a:picLocks noChangeAspect="1"/>
          </p:cNvPicPr>
          <p:nvPr/>
        </p:nvPicPr>
        <p:blipFill>
          <a:blip xmlns:r="http://schemas.openxmlformats.org/officeDocument/2006/relationships" r:embed="rId2"/>
          <a:stretch>
            <a:fillRect/>
          </a:stretch>
        </p:blipFill>
        <p:spPr>
          <a:xfrm>
            <a:off x="3357562" y="-23782"/>
            <a:ext cx="5476875" cy="4962525"/>
          </a:xfrm>
          <a:prstGeom prst="ellipse"/>
          <a:ln w="63500" cap="rnd">
            <a:solidFill>
              <a:srgbClr val="333333"/>
            </a:solidFill>
          </a:ln>
          <a:effectLst>
            <a:outerShdw blurRad="381000" dir="5400000" dist="292100" rotWithShape="0" sx="-80000" sy="-18000">
              <a:srgbClr val="000000">
                <a:alpha val="22000"/>
              </a:srgbClr>
            </a:outerShdw>
          </a:effectLst>
          <a:scene3d>
            <a:camera prst="orthographicFront"/>
            <a:lightRig dir="t" rig="contrasting">
              <a:rot lat="0" lon="0" rev="3000000"/>
            </a:lightRig>
          </a:scene3d>
          <a:sp3d contourW="7620">
            <a:bevelT w="95250" h="31750"/>
            <a:contourClr>
              <a:srgbClr val="333333"/>
            </a:contourClr>
          </a:sp3d>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53" presetSubtype="16">
                                  <p:stCondLst>
                                    <p:cond delay="0"/>
                                  </p:stCondLst>
                                  <p:childTnLst>
                                    <p:set>
                                      <p:cBhvr>
                                        <p:cTn dur="1" fill="hold" id="6">
                                          <p:stCondLst>
                                            <p:cond delay="0"/>
                                          </p:stCondLst>
                                        </p:cTn>
                                        <p:tgtEl>
                                          <p:spTgt spid="2097152"/>
                                        </p:tgtEl>
                                        <p:attrNameLst>
                                          <p:attrName>style.visibility</p:attrName>
                                        </p:attrNameLst>
                                      </p:cBhvr>
                                      <p:to>
                                        <p:strVal val="visible"/>
                                      </p:to>
                                    </p:set>
                                    <p:anim calcmode="lin" valueType="num">
                                      <p:cBhvr>
                                        <p:cTn dur="500" fill="hold" id="7"/>
                                        <p:tgtEl>
                                          <p:spTgt spid="2097152"/>
                                        </p:tgtEl>
                                        <p:attrNameLst>
                                          <p:attrName>ppt_w</p:attrName>
                                        </p:attrNameLst>
                                      </p:cBhvr>
                                      <p:tavLst>
                                        <p:tav tm="0">
                                          <p:val>
                                            <p:fltVal val="0.0"/>
                                          </p:val>
                                        </p:tav>
                                        <p:tav tm="100000">
                                          <p:val>
                                            <p:strVal val="#ppt_w"/>
                                          </p:val>
                                        </p:tav>
                                      </p:tavLst>
                                    </p:anim>
                                    <p:anim calcmode="lin" valueType="num">
                                      <p:cBhvr>
                                        <p:cTn dur="500" fill="hold" id="8"/>
                                        <p:tgtEl>
                                          <p:spTgt spid="2097152"/>
                                        </p:tgtEl>
                                        <p:attrNameLst>
                                          <p:attrName>ppt_h</p:attrName>
                                        </p:attrNameLst>
                                      </p:cBhvr>
                                      <p:tavLst>
                                        <p:tav tm="0">
                                          <p:val>
                                            <p:fltVal val="0.0"/>
                                          </p:val>
                                        </p:tav>
                                        <p:tav tm="100000">
                                          <p:val>
                                            <p:strVal val="#ppt_h"/>
                                          </p:val>
                                        </p:tav>
                                      </p:tavLst>
                                    </p:anim>
                                    <p:animEffect transition="in" filter="fade">
                                      <p:cBhvr>
                                        <p:cTn dur="500" id="9"/>
                                        <p:tgtEl>
                                          <p:spTgt spid="2097152"/>
                                        </p:tgtEl>
                                      </p:cBhvr>
                                    </p:animEffect>
                                  </p:childTnLst>
                                </p:cTn>
                              </p:par>
                            </p:childTnLst>
                          </p:cTn>
                        </p:par>
                      </p:childTnLst>
                    </p:cTn>
                  </p:par>
                  <p:par>
                    <p:cTn fill="hold" id="10">
                      <p:stCondLst>
                        <p:cond delay="indefinite"/>
                      </p:stCondLst>
                      <p:childTnLst>
                        <p:par>
                          <p:cTn fill="hold" id="11">
                            <p:stCondLst>
                              <p:cond delay="0"/>
                            </p:stCondLst>
                            <p:childTnLst>
                              <p:par>
                                <p:cTn fill="hold" id="12" nodeType="clickEffect" presetClass="exit" presetID="45" presetSubtype="0">
                                  <p:stCondLst>
                                    <p:cond delay="0"/>
                                  </p:stCondLst>
                                  <p:childTnLst>
                                    <p:animEffect transition="out" filter="fade">
                                      <p:cBhvr>
                                        <p:cTn dur="2000" id="13"/>
                                        <p:tgtEl>
                                          <p:spTgt spid="2097152"/>
                                        </p:tgtEl>
                                      </p:cBhvr>
                                    </p:animEffect>
                                    <p:anim calcmode="lin" valueType="num">
                                      <p:cBhvr>
                                        <p:cTn dur="2000" id="14"/>
                                        <p:tgtEl>
                                          <p:spTgt spid="209715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0"/>
                                          </p:val>
                                        </p:tav>
                                      </p:tavLst>
                                    </p:anim>
                                    <p:anim calcmode="lin" valueType="num">
                                      <p:cBhvr>
                                        <p:cTn dur="2000" id="15"/>
                                        <p:tgtEl>
                                          <p:spTgt spid="2097152"/>
                                        </p:tgtEl>
                                        <p:attrNameLst>
                                          <p:attrName>ppt_h</p:attrName>
                                        </p:attrNameLst>
                                      </p:cBhvr>
                                      <p:tavLst>
                                        <p:tav tm="0">
                                          <p:val>
                                            <p:strVal val="ppt_h"/>
                                          </p:val>
                                        </p:tav>
                                        <p:tav tm="100000">
                                          <p:val>
                                            <p:strVal val="ppt_h"/>
                                          </p:val>
                                        </p:tav>
                                      </p:tavLst>
                                    </p:anim>
                                    <p:set>
                                      <p:cBhvr>
                                        <p:cTn dur="1" fill="hold" id="16">
                                          <p:stCondLst>
                                            <p:cond delay="1999"/>
                                          </p:stCondLst>
                                        </p:cTn>
                                        <p:tgtEl>
                                          <p:spTgt spid="2097152"/>
                                        </p:tgtEl>
                                        <p:attrNameLst>
                                          <p:attrName>style.visibility</p:attrName>
                                        </p:attrNameLst>
                                      </p:cBhvr>
                                      <p:to>
                                        <p:strVal val="hidden"/>
                                      </p:to>
                                    </p:set>
                                  </p:childTnLst>
                                </p:cTn>
                              </p:par>
                            </p:childTnLst>
                          </p:cTn>
                        </p:par>
                      </p:childTnLst>
                    </p:cTn>
                  </p:par>
                  <p:par>
                    <p:cTn fill="hold" id="17">
                      <p:stCondLst>
                        <p:cond delay="indefinite"/>
                      </p:stCondLst>
                      <p:childTnLst>
                        <p:par>
                          <p:cTn fill="hold" id="18">
                            <p:stCondLst>
                              <p:cond delay="0"/>
                            </p:stCondLst>
                            <p:childTnLst>
                              <p:par>
                                <p:cTn fill="hold" id="19" nodeType="clickEffect" presetClass="entr" presetID="53" presetSubtype="16">
                                  <p:stCondLst>
                                    <p:cond delay="0"/>
                                  </p:stCondLst>
                                  <p:childTnLst>
                                    <p:set>
                                      <p:cBhvr>
                                        <p:cTn dur="1" fill="hold" id="20">
                                          <p:stCondLst>
                                            <p:cond delay="0"/>
                                          </p:stCondLst>
                                        </p:cTn>
                                        <p:tgtEl>
                                          <p:spTgt spid="2097153"/>
                                        </p:tgtEl>
                                        <p:attrNameLst>
                                          <p:attrName>style.visibility</p:attrName>
                                        </p:attrNameLst>
                                      </p:cBhvr>
                                      <p:to>
                                        <p:strVal val="visible"/>
                                      </p:to>
                                    </p:set>
                                    <p:anim calcmode="lin" valueType="num">
                                      <p:cBhvr>
                                        <p:cTn dur="500" fill="hold" id="21"/>
                                        <p:tgtEl>
                                          <p:spTgt spid="2097153"/>
                                        </p:tgtEl>
                                        <p:attrNameLst>
                                          <p:attrName>ppt_w</p:attrName>
                                        </p:attrNameLst>
                                      </p:cBhvr>
                                      <p:tavLst>
                                        <p:tav tm="0">
                                          <p:val>
                                            <p:fltVal val="0.0"/>
                                          </p:val>
                                        </p:tav>
                                        <p:tav tm="100000">
                                          <p:val>
                                            <p:strVal val="#ppt_w"/>
                                          </p:val>
                                        </p:tav>
                                      </p:tavLst>
                                    </p:anim>
                                    <p:anim calcmode="lin" valueType="num">
                                      <p:cBhvr>
                                        <p:cTn dur="500" fill="hold" id="22"/>
                                        <p:tgtEl>
                                          <p:spTgt spid="2097153"/>
                                        </p:tgtEl>
                                        <p:attrNameLst>
                                          <p:attrName>ppt_h</p:attrName>
                                        </p:attrNameLst>
                                      </p:cBhvr>
                                      <p:tavLst>
                                        <p:tav tm="0">
                                          <p:val>
                                            <p:fltVal val="0.0"/>
                                          </p:val>
                                        </p:tav>
                                        <p:tav tm="100000">
                                          <p:val>
                                            <p:strVal val="#ppt_h"/>
                                          </p:val>
                                        </p:tav>
                                      </p:tavLst>
                                    </p:anim>
                                    <p:animEffect transition="in" filter="fade">
                                      <p:cBhvr>
                                        <p:cTn dur="500" id="23"/>
                                        <p:tgtEl>
                                          <p:spTgt spid="2097153"/>
                                        </p:tgtEl>
                                      </p:cBhvr>
                                    </p:animEffect>
                                  </p:childTnLst>
                                </p:cTn>
                              </p:par>
                            </p:childTnLst>
                          </p:cTn>
                        </p:par>
                      </p:childTnLst>
                    </p:cTn>
                  </p:par>
                  <p:par>
                    <p:cTn fill="hold" id="24">
                      <p:stCondLst>
                        <p:cond delay="indefinite"/>
                      </p:stCondLst>
                      <p:childTnLst>
                        <p:par>
                          <p:cTn fill="hold" id="25">
                            <p:stCondLst>
                              <p:cond delay="0"/>
                            </p:stCondLst>
                            <p:childTnLst>
                              <p:par>
                                <p:cTn fill="hold" grpId="0" id="26" nodeType="clickEffect" presetClass="entr" presetID="22" presetSubtype="4">
                                  <p:stCondLst>
                                    <p:cond delay="0"/>
                                  </p:stCondLst>
                                  <p:childTnLst>
                                    <p:set>
                                      <p:cBhvr>
                                        <p:cTn dur="1" fill="hold" id="27">
                                          <p:stCondLst>
                                            <p:cond delay="0"/>
                                          </p:stCondLst>
                                        </p:cTn>
                                        <p:tgtEl>
                                          <p:spTgt spid="1048594"/>
                                        </p:tgtEl>
                                        <p:attrNameLst>
                                          <p:attrName>style.visibility</p:attrName>
                                        </p:attrNameLst>
                                      </p:cBhvr>
                                      <p:to>
                                        <p:strVal val="visible"/>
                                      </p:to>
                                    </p:set>
                                    <p:animEffect transition="in" filter="wipe(down)">
                                      <p:cBhvr>
                                        <p:cTn dur="500" id="28"/>
                                        <p:tgtEl>
                                          <p:spTgt spid="1048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9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p:bgPr>
    </p:bg>
    <p:spTree>
      <p:nvGrpSpPr>
        <p:cNvPr id="50" name=""/>
        <p:cNvGrpSpPr/>
        <p:nvPr/>
      </p:nvGrpSpPr>
      <p:grpSpPr>
        <a:xfrm>
          <a:off x="0" y="0"/>
          <a:ext cx="0" cy="0"/>
          <a:chOff x="0" y="0"/>
          <a:chExt cx="0" cy="0"/>
        </a:xfrm>
      </p:grpSpPr>
      <p:sp>
        <p:nvSpPr>
          <p:cNvPr id="1048612" name="TextBox 6"/>
          <p:cNvSpPr txBox="1"/>
          <p:nvPr/>
        </p:nvSpPr>
        <p:spPr>
          <a:xfrm>
            <a:off x="1568649" y="1854547"/>
            <a:ext cx="9054702" cy="2796542"/>
          </a:xfrm>
          <a:prstGeom prst="rect"/>
          <a:noFill/>
        </p:spPr>
        <p:txBody>
          <a:bodyPr anchor="ctr" rtlCol="0" wrap="square">
            <a:spAutoFit/>
          </a:bodyPr>
          <a:p>
            <a:pPr algn="ctr"/>
            <a:r>
              <a:rPr b="1" sz="6000" lang="en-US">
                <a:solidFill>
                  <a:srgbClr val="FFFF00"/>
                </a:solidFill>
              </a:rPr>
              <a:t>তবে  বাংলাদেশের দুর্যোগ গুলোর শতকরা ৯৮ ভাগই প্রাকৃতিক দুর্যোগ।</a:t>
            </a: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3000">
        <p14:shred/>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accel="50000" fill="hold" grpId="0" id="5" nodeType="clickEffect" presetClass="entr" presetID="38" presetSubtype="0">
                                  <p:stCondLst>
                                    <p:cond delay="0"/>
                                  </p:stCondLst>
                                  <p:iterate type="lt">
                                    <p:tmPct val="50000"/>
                                  </p:iterate>
                                  <p:childTnLst>
                                    <p:set>
                                      <p:cBhvr>
                                        <p:cTn dur="1" fill="hold" id="6">
                                          <p:stCondLst>
                                            <p:cond delay="0"/>
                                          </p:stCondLst>
                                        </p:cTn>
                                        <p:tgtEl>
                                          <p:spTgt spid="1048612"/>
                                        </p:tgtEl>
                                        <p:attrNameLst>
                                          <p:attrName>style.visibility</p:attrName>
                                        </p:attrNameLst>
                                      </p:cBhvr>
                                      <p:to>
                                        <p:strVal val="visible"/>
                                      </p:to>
                                    </p:set>
                                    <p:set>
                                      <p:cBhvr>
                                        <p:cTn dur="455" fill="hold" id="7">
                                          <p:stCondLst>
                                            <p:cond delay="0"/>
                                          </p:stCondLst>
                                        </p:cTn>
                                        <p:tgtEl>
                                          <p:spTgt spid="1048612"/>
                                        </p:tgtEl>
                                        <p:attrNameLst>
                                          <p:attrName>style.rotation</p:attrName>
                                        </p:attrNameLst>
                                      </p:cBhvr>
                                      <p:to>
                                        <p:strVal val="-45.0"/>
                                      </p:to>
                                    </p:set>
                                    <p:anim calcmode="lin" valueType="num">
                                      <p:cBhvr>
                                        <p:cTn dur="455" fill="hold" id="8">
                                          <p:stCondLst>
                                            <p:cond delay="455"/>
                                          </p:stCondLst>
                                        </p:cTn>
                                        <p:tgtEl>
                                          <p:spTgt spid="1048612"/>
                                        </p:tgtEl>
                                        <p:attrNameLst>
                                          <p:attrName>style.rotation</p:attrName>
                                        </p:attrNameLst>
                                      </p:cBhvr>
                                      <p:tavLst>
                                        <p:tav tm="0">
                                          <p:val>
                                            <p:fltVal val="-45.0"/>
                                          </p:val>
                                        </p:tav>
                                        <p:tav tm="69900">
                                          <p:val>
                                            <p:fltVal val="45.0"/>
                                          </p:val>
                                        </p:tav>
                                        <p:tav tm="100000">
                                          <p:val>
                                            <p:fltVal val="0.0"/>
                                          </p:val>
                                        </p:tav>
                                      </p:tavLst>
                                    </p:anim>
                                    <p:anim calcmode="lin" valueType="num">
                                      <p:cBhvr>
                                        <p:cTn dur="455" fill="hold" id="9">
                                          <p:stCondLst>
                                            <p:cond delay="0"/>
                                          </p:stCondLst>
                                        </p:cTn>
                                        <p:tgtEl>
                                          <p:spTgt spid="1048612"/>
                                        </p:tgtEl>
                                        <p:attrNameLst>
                                          <p:attrName>ppt_y</p:attrName>
                                        </p:attrNameLst>
                                      </p:cBhvr>
                                      <p:tavLst>
                                        <p:tav tm="0">
                                          <p:val>
                                            <p:strVal val="#ppt_y-1"/>
                                          </p:val>
                                        </p:tav>
                                        <p:tav tm="100000">
                                          <p:val>
                                            <p:strVal val="#ppt_y-(0.354*#ppt_w-0.172*#ppt_h)"/>
                                          </p:val>
                                        </p:tav>
                                      </p:tavLst>
                                    </p:anim>
                                    <p:anim calcmode="lin" valueType="num">
                                      <p:cBhvr>
                                        <p:cTn autoRev="1" decel="50000" dur="156" fill="hold" id="10">
                                          <p:stCondLst>
                                            <p:cond delay="455"/>
                                          </p:stCondLst>
                                        </p:cTn>
                                        <p:tgtEl>
                                          <p:spTgt spid="1048612"/>
                                        </p:tgtEl>
                                        <p:attrNameLst>
                                          <p:attrName>ppt_y</p:attrName>
                                        </p:attrNameLst>
                                      </p:cBhvr>
                                      <p:tavLst>
                                        <p:tav tm="0">
                                          <p:val>
                                            <p:strVal val="#ppt_y-(0.354*#ppt_w-0.172*#ppt_h)"/>
                                          </p:val>
                                        </p:tav>
                                        <p:tav tm="100000">
                                          <p:val>
                                            <p:strVal val="#ppt_y-(0.354*#ppt_w-0.172*#ppt_h)-#ppt_h/2"/>
                                          </p:val>
                                        </p:tav>
                                      </p:tavLst>
                                    </p:anim>
                                    <p:anim calcmode="lin" valueType="num">
                                      <p:cBhvr>
                                        <p:cTn dur="136" fill="hold" id="11">
                                          <p:stCondLst>
                                            <p:cond delay="864"/>
                                          </p:stCondLst>
                                        </p:cTn>
                                        <p:tgtEl>
                                          <p:spTgt spid="104861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solidFill>
      </p:bgPr>
    </p:bg>
    <p:spTree>
      <p:nvGrpSpPr>
        <p:cNvPr id="51" name=""/>
        <p:cNvGrpSpPr/>
        <p:nvPr/>
      </p:nvGrpSpPr>
      <p:grpSpPr>
        <a:xfrm>
          <a:off x="0" y="0"/>
          <a:ext cx="0" cy="0"/>
          <a:chOff x="0" y="0"/>
          <a:chExt cx="0" cy="0"/>
        </a:xfrm>
      </p:grpSpPr>
      <p:sp>
        <p:nvSpPr>
          <p:cNvPr id="1048613" name="TextBox 6"/>
          <p:cNvSpPr txBox="1"/>
          <p:nvPr/>
        </p:nvSpPr>
        <p:spPr>
          <a:xfrm>
            <a:off x="1515071" y="379395"/>
            <a:ext cx="8254008" cy="1399541"/>
          </a:xfrm>
          <a:prstGeom prst="rect"/>
          <a:noFill/>
        </p:spPr>
        <p:txBody>
          <a:bodyPr anchor="ctr" rtlCol="0" wrap="square">
            <a:spAutoFit/>
          </a:bodyPr>
          <a:p>
            <a:pPr algn="ctr"/>
            <a:r>
              <a:rPr b="1" sz="8800" lang="en-US">
                <a:solidFill>
                  <a:srgbClr val="FFFF00"/>
                </a:solidFill>
              </a:rPr>
              <a:t>একক কাজ</a:t>
            </a:r>
          </a:p>
        </p:txBody>
      </p:sp>
      <p:sp>
        <p:nvSpPr>
          <p:cNvPr id="1048614" name="TextBox 1"/>
          <p:cNvSpPr txBox="1"/>
          <p:nvPr/>
        </p:nvSpPr>
        <p:spPr>
          <a:xfrm>
            <a:off x="410766" y="2452091"/>
            <a:ext cx="11781234" cy="1691641"/>
          </a:xfrm>
          <a:prstGeom prst="rect"/>
          <a:noFill/>
        </p:spPr>
        <p:txBody>
          <a:bodyPr rtlCol="0" wrap="square">
            <a:spAutoFit/>
          </a:bodyPr>
          <a:p>
            <a:pPr algn="l"/>
            <a:r>
              <a:rPr b="1" sz="5400" lang="en-US">
                <a:solidFill>
                  <a:srgbClr val="FF0000"/>
                </a:solidFill>
              </a:rPr>
              <a:t>১। প্রাকৃতিক দুর্যোগ কাকে বলে? </a:t>
            </a:r>
          </a:p>
          <a:p>
            <a:pPr algn="l"/>
            <a:r>
              <a:rPr b="1" sz="5400" lang="en-US">
                <a:solidFill>
                  <a:srgbClr val="FF0000"/>
                </a:solidFill>
              </a:rPr>
              <a:t>২। ১০ টি প্রাকৃতিক দুর্যোগের নাম লিখ।</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1048613"/>
                                        </p:tgtEl>
                                        <p:attrNameLst>
                                          <p:attrName>style.visibility</p:attrName>
                                        </p:attrNameLst>
                                      </p:cBhvr>
                                      <p:to>
                                        <p:strVal val="visible"/>
                                      </p:to>
                                    </p:set>
                                    <p:animEffect transition="in" filter="fade">
                                      <p:cBhvr>
                                        <p:cTn dur="1000" id="7"/>
                                        <p:tgtEl>
                                          <p:spTgt spid="1048613"/>
                                        </p:tgtEl>
                                      </p:cBhvr>
                                    </p:animEffect>
                                    <p:anim calcmode="lin" valueType="num">
                                      <p:cBhvr>
                                        <p:cTn dur="1000" fill="hold" id="8"/>
                                        <p:tgtEl>
                                          <p:spTgt spid="1048613"/>
                                        </p:tgtEl>
                                        <p:attrNameLst>
                                          <p:attrName>ppt_x</p:attrName>
                                        </p:attrNameLst>
                                      </p:cBhvr>
                                      <p:tavLst>
                                        <p:tav tm="0">
                                          <p:val>
                                            <p:strVal val="#ppt_x"/>
                                          </p:val>
                                        </p:tav>
                                        <p:tav tm="100000">
                                          <p:val>
                                            <p:strVal val="#ppt_x"/>
                                          </p:val>
                                        </p:tav>
                                      </p:tavLst>
                                    </p:anim>
                                    <p:anim calcmode="lin" valueType="num">
                                      <p:cBhvr>
                                        <p:cTn dur="1000" fill="hold" id="9"/>
                                        <p:tgtEl>
                                          <p:spTgt spid="1048613"/>
                                        </p:tgtEl>
                                        <p:attrNameLst>
                                          <p:attrName>ppt_y</p:attrName>
                                        </p:attrNameLst>
                                      </p:cBhvr>
                                      <p:tavLst>
                                        <p:tav tm="0">
                                          <p:val>
                                            <p:strVal val="#ppt_y+.1"/>
                                          </p:val>
                                        </p:tav>
                                        <p:tav tm="100000">
                                          <p:val>
                                            <p:strVal val="#ppt_y"/>
                                          </p:val>
                                        </p:tav>
                                      </p:tavLst>
                                    </p:anim>
                                  </p:childTnLst>
                                </p:cTn>
                              </p:par>
                            </p:childTnLst>
                          </p:cTn>
                        </p:par>
                      </p:childTnLst>
                    </p:cTn>
                  </p:par>
                  <p:par>
                    <p:cTn fill="hold" id="10">
                      <p:stCondLst>
                        <p:cond delay="indefinite"/>
                      </p:stCondLst>
                      <p:childTnLst>
                        <p:par>
                          <p:cTn fill="hold" id="11">
                            <p:stCondLst>
                              <p:cond delay="0"/>
                            </p:stCondLst>
                            <p:childTnLst>
                              <p:par>
                                <p:cTn fill="hold" grpId="0" id="12" nodeType="clickEffect" presetClass="entr" presetID="15" presetSubtype="0">
                                  <p:stCondLst>
                                    <p:cond delay="0"/>
                                  </p:stCondLst>
                                  <p:childTnLst>
                                    <p:set>
                                      <p:cBhvr>
                                        <p:cTn dur="1" fill="hold" id="13">
                                          <p:stCondLst>
                                            <p:cond delay="0"/>
                                          </p:stCondLst>
                                        </p:cTn>
                                        <p:tgtEl>
                                          <p:spTgt spid="1048614"/>
                                        </p:tgtEl>
                                        <p:attrNameLst>
                                          <p:attrName>style.visibility</p:attrName>
                                        </p:attrNameLst>
                                      </p:cBhvr>
                                      <p:to>
                                        <p:strVal val="visible"/>
                                      </p:to>
                                    </p:set>
                                    <p:anim calcmode="lin" valueType="num">
                                      <p:cBhvr>
                                        <p:cTn dur="1000" fill="hold" id="14"/>
                                        <p:tgtEl>
                                          <p:spTgt spid="1048614"/>
                                        </p:tgtEl>
                                        <p:attrNameLst>
                                          <p:attrName>ppt_w</p:attrName>
                                        </p:attrNameLst>
                                      </p:cBhvr>
                                      <p:tavLst>
                                        <p:tav tm="0">
                                          <p:val>
                                            <p:fltVal val="0.0"/>
                                          </p:val>
                                        </p:tav>
                                        <p:tav tm="100000">
                                          <p:val>
                                            <p:strVal val="#ppt_w"/>
                                          </p:val>
                                        </p:tav>
                                      </p:tavLst>
                                    </p:anim>
                                    <p:anim calcmode="lin" valueType="num">
                                      <p:cBhvr>
                                        <p:cTn dur="1000" fill="hold" id="15"/>
                                        <p:tgtEl>
                                          <p:spTgt spid="1048614"/>
                                        </p:tgtEl>
                                        <p:attrNameLst>
                                          <p:attrName>ppt_h</p:attrName>
                                        </p:attrNameLst>
                                      </p:cBhvr>
                                      <p:tavLst>
                                        <p:tav tm="0">
                                          <p:val>
                                            <p:fltVal val="0.0"/>
                                          </p:val>
                                        </p:tav>
                                        <p:tav tm="100000">
                                          <p:val>
                                            <p:strVal val="#ppt_h"/>
                                          </p:val>
                                        </p:tav>
                                      </p:tavLst>
                                    </p:anim>
                                    <p:anim calcmode="lin" valueType="num">
                                      <p:cBhvr>
                                        <p:cTn dur="1000" fill="hold" id="16"/>
                                        <p:tgtEl>
                                          <p:spTgt spid="1048614"/>
                                        </p:tgtEl>
                                        <p:attrNameLst>
                                          <p:attrName>ppt_x</p:attrName>
                                        </p:attrNameLst>
                                      </p:cBhvr>
                                      <p:tavLst>
                                        <p:tav fmla="#ppt_x+(cos(-2*pi*(1-$))*-#ppt_x-sin(-2*pi*(1-$))*(1-#ppt_y))*(1-$)" tm="0">
                                          <p:val>
                                            <p:fltVal val="0.0"/>
                                          </p:val>
                                        </p:tav>
                                        <p:tav tm="100000">
                                          <p:val>
                                            <p:fltVal val="1.0"/>
                                          </p:val>
                                        </p:tav>
                                      </p:tavLst>
                                    </p:anim>
                                    <p:anim calcmode="lin" valueType="num">
                                      <p:cBhvr>
                                        <p:cTn dur="1000" fill="hold" id="17"/>
                                        <p:tgtEl>
                                          <p:spTgt spid="1048614"/>
                                        </p:tgtEl>
                                        <p:attrNameLst>
                                          <p:attrName>ppt_y</p:attrName>
                                        </p:attrNameLst>
                                      </p:cBhvr>
                                      <p:tavLst>
                                        <p:tav fmla="#ppt_y+(sin(-2*pi*(1-$))*-#ppt_x+cos(-2*pi*(1-$))*(1-#ppt_y))*(1-$)" tm="0">
                                          <p:val>
                                            <p:fltVal val="0.0"/>
                                          </p:val>
                                        </p:tav>
                                        <p:tav tm="100000">
                                          <p:val>
                                            <p:fltVal val="1.0"/>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13" grpId="0"/>
      <p:bldP spid="104861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solidFill>
      </p:bgPr>
    </p:bg>
    <p:spTree>
      <p:nvGrpSpPr>
        <p:cNvPr id="52" name=""/>
        <p:cNvGrpSpPr/>
        <p:nvPr/>
      </p:nvGrpSpPr>
      <p:grpSpPr>
        <a:xfrm>
          <a:off x="0" y="0"/>
          <a:ext cx="0" cy="0"/>
          <a:chOff x="0" y="0"/>
          <a:chExt cx="0" cy="0"/>
        </a:xfrm>
      </p:grpSpPr>
      <p:sp>
        <p:nvSpPr>
          <p:cNvPr id="1048615" name="TextBox 6"/>
          <p:cNvSpPr txBox="1"/>
          <p:nvPr/>
        </p:nvSpPr>
        <p:spPr>
          <a:xfrm>
            <a:off x="425649" y="1421130"/>
            <a:ext cx="11340702" cy="4015740"/>
          </a:xfrm>
          <a:prstGeom prst="rect"/>
          <a:noFill/>
        </p:spPr>
        <p:txBody>
          <a:bodyPr anchor="ctr" rtlCol="0" wrap="square">
            <a:spAutoFit/>
          </a:bodyPr>
          <a:p>
            <a:pPr algn="ctr"/>
            <a:r>
              <a:rPr b="1" sz="8800" lang="en-US">
                <a:solidFill>
                  <a:srgbClr val="0070C0"/>
                </a:solidFill>
              </a:rPr>
              <a:t>বাংলাদেশের কয়েকটি প্রাকৃতিক দুর্যোগের বর্ণনাঃ</a:t>
            </a: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600">
        <p14:prism isContent="1"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52" presetSubtype="0">
                                  <p:stCondLst>
                                    <p:cond delay="0"/>
                                  </p:stCondLst>
                                  <p:childTnLst>
                                    <p:set>
                                      <p:cBhvr>
                                        <p:cTn dur="1" fill="hold" id="6">
                                          <p:stCondLst>
                                            <p:cond delay="0"/>
                                          </p:stCondLst>
                                        </p:cTn>
                                        <p:tgtEl>
                                          <p:spTgt spid="1048615"/>
                                        </p:tgtEl>
                                        <p:attrNameLst>
                                          <p:attrName>style.visibility</p:attrName>
                                        </p:attrNameLst>
                                      </p:cBhvr>
                                      <p:to>
                                        <p:strVal val="visible"/>
                                      </p:to>
                                    </p:set>
                                    <p:animScale>
                                      <p:cBhvr>
                                        <p:cTn decel="50000" dur="1000" fill="hold" id="7">
                                          <p:stCondLst>
                                            <p:cond delay="0"/>
                                          </p:stCondLst>
                                        </p:cTn>
                                        <p:tgtEl>
                                          <p:spTgt spid="10486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decel="50000" dur="1000" fill="hold" id="8">
                                          <p:stCondLst>
                                            <p:cond delay="0"/>
                                          </p:stCondLst>
                                        </p:cTn>
                                        <p:tgtEl>
                                          <p:spTgt spid="1048615"/>
                                        </p:tgtEl>
                                        <p:attrNameLst>
                                          <p:attrName>ppt_x</p:attrName>
                                          <p:attrName>ppt_y</p:attrName>
                                        </p:attrNameLst>
                                      </p:cBhvr>
                                    </p:animMotion>
                                    <p:animEffect transition="in" filter="fade">
                                      <p:cBhvr>
                                        <p:cTn dur="1000" id="9"/>
                                        <p:tgtEl>
                                          <p:spTgt spid="10486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1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solidFill>
      </p:bgPr>
    </p:bg>
    <p:spTree>
      <p:nvGrpSpPr>
        <p:cNvPr id="53" name=""/>
        <p:cNvGrpSpPr/>
        <p:nvPr/>
      </p:nvGrpSpPr>
      <p:grpSpPr>
        <a:xfrm>
          <a:off x="0" y="0"/>
          <a:ext cx="0" cy="0"/>
          <a:chOff x="0" y="0"/>
          <a:chExt cx="0" cy="0"/>
        </a:xfrm>
      </p:grpSpPr>
      <p:sp>
        <p:nvSpPr>
          <p:cNvPr id="1048616" name="TextBox 6"/>
          <p:cNvSpPr txBox="1"/>
          <p:nvPr/>
        </p:nvSpPr>
        <p:spPr>
          <a:xfrm>
            <a:off x="157758" y="284019"/>
            <a:ext cx="4950023" cy="993141"/>
          </a:xfrm>
          <a:prstGeom prst="rect"/>
          <a:noFill/>
        </p:spPr>
        <p:txBody>
          <a:bodyPr anchor="ctr" rtlCol="0" wrap="square">
            <a:spAutoFit/>
          </a:bodyPr>
          <a:p>
            <a:pPr algn="ctr"/>
            <a:r>
              <a:rPr b="1" sz="6000" lang="en-US">
                <a:solidFill>
                  <a:srgbClr val="FFFF00"/>
                </a:solidFill>
              </a:rPr>
              <a:t>বন্যা………….</a:t>
            </a:r>
          </a:p>
        </p:txBody>
      </p:sp>
      <p:sp>
        <p:nvSpPr>
          <p:cNvPr id="1048617" name="TextBox 3"/>
          <p:cNvSpPr txBox="1"/>
          <p:nvPr/>
        </p:nvSpPr>
        <p:spPr>
          <a:xfrm>
            <a:off x="714375" y="1935479"/>
            <a:ext cx="10569774" cy="2987042"/>
          </a:xfrm>
          <a:prstGeom prst="rect"/>
          <a:noFill/>
        </p:spPr>
        <p:txBody>
          <a:bodyPr anchor="ctr" rtlCol="0" wrap="square">
            <a:spAutoFit/>
          </a:bodyPr>
          <a:p>
            <a:pPr algn="just"/>
            <a:r>
              <a:rPr b="1" sz="3200" lang="en-US">
                <a:solidFill>
                  <a:srgbClr val="FFFF00"/>
                </a:solidFill>
              </a:rPr>
              <a:t>যখন কোন এলাকায় ভারি বর্ষণের ফলে পানি একই স্থানে অনেক দিন যাবত জমে থাকে। তখন তাকে বন্যা বলে। </a:t>
            </a:r>
          </a:p>
          <a:p>
            <a:pPr algn="just"/>
            <a:r>
              <a:rPr b="1" sz="3200" lang="en-US">
                <a:solidFill>
                  <a:srgbClr val="FFFF00"/>
                </a:solidFill>
              </a:rPr>
              <a:t>তবে, বন্যা সাধারণত কিছুদিন বা ক্ষণস্থায়ী হয়ে থাকে। তবে, যথাযথ ড্রেনেজ বা নদীপথ না পেল কিছু কিছু বন্যা কয়েক মাস বা কয়েক বছর পর্যন্ত স্থায়ী হতে পারে।</a:t>
            </a:r>
          </a:p>
          <a:p>
            <a:pPr algn="just"/>
            <a:r>
              <a:rPr b="1" sz="3200" lang="en-US">
                <a:solidFill>
                  <a:srgbClr val="FFFF00"/>
                </a:solidFill>
              </a:rPr>
              <a:t>যেমন, যশোরের ভবদহ এলাকার বন্যা।</a:t>
            </a: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400">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 presetSubtype="0">
                                  <p:stCondLst>
                                    <p:cond delay="0"/>
                                  </p:stCondLst>
                                  <p:childTnLst>
                                    <p:set>
                                      <p:cBhvr>
                                        <p:cTn dur="1" fill="hold" id="6">
                                          <p:stCondLst>
                                            <p:cond delay="0"/>
                                          </p:stCondLst>
                                        </p:cTn>
                                        <p:tgtEl>
                                          <p:spTgt spid="1048616"/>
                                        </p:tgtEl>
                                        <p:attrNameLst>
                                          <p:attrName>style.visibility</p:attrName>
                                        </p:attrNameLst>
                                      </p:cBhvr>
                                      <p:to>
                                        <p:strVal val="visible"/>
                                      </p:to>
                                    </p:set>
                                  </p:childTnLst>
                                </p:cTn>
                              </p:par>
                            </p:childTnLst>
                          </p:cTn>
                        </p:par>
                      </p:childTnLst>
                    </p:cTn>
                  </p:par>
                  <p:par>
                    <p:cTn fill="hold" id="7">
                      <p:stCondLst>
                        <p:cond delay="indefinite"/>
                      </p:stCondLst>
                      <p:childTnLst>
                        <p:par>
                          <p:cTn fill="hold" id="8">
                            <p:stCondLst>
                              <p:cond delay="0"/>
                            </p:stCondLst>
                            <p:childTnLst>
                              <p:par>
                                <p:cTn fill="hold" grpId="0" id="9" nodeType="clickEffect" presetClass="entr" presetID="6" presetSubtype="16">
                                  <p:stCondLst>
                                    <p:cond delay="0"/>
                                  </p:stCondLst>
                                  <p:childTnLst>
                                    <p:set>
                                      <p:cBhvr>
                                        <p:cTn dur="1" fill="hold" id="10">
                                          <p:stCondLst>
                                            <p:cond delay="0"/>
                                          </p:stCondLst>
                                        </p:cTn>
                                        <p:tgtEl>
                                          <p:spTgt spid="1048617"/>
                                        </p:tgtEl>
                                        <p:attrNameLst>
                                          <p:attrName>style.visibility</p:attrName>
                                        </p:attrNameLst>
                                      </p:cBhvr>
                                      <p:to>
                                        <p:strVal val="visible"/>
                                      </p:to>
                                    </p:set>
                                    <p:animEffect transition="in" filter="circle(in)">
                                      <p:cBhvr>
                                        <p:cTn dur="2000" id="11"/>
                                        <p:tgtEl>
                                          <p:spTgt spid="10486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16" grpId="0"/>
      <p:bldP spid="104861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solidFill>
      </p:bgPr>
    </p:bg>
    <p:spTree>
      <p:nvGrpSpPr>
        <p:cNvPr id="54" name=""/>
        <p:cNvGrpSpPr/>
        <p:nvPr/>
      </p:nvGrpSpPr>
      <p:grpSpPr>
        <a:xfrm>
          <a:off x="0" y="0"/>
          <a:ext cx="0" cy="0"/>
          <a:chOff x="0" y="0"/>
          <a:chExt cx="0" cy="0"/>
        </a:xfrm>
      </p:grpSpPr>
      <p:sp>
        <p:nvSpPr>
          <p:cNvPr id="1048618" name="Content Placeholder 2"/>
          <p:cNvSpPr>
            <a:spLocks noGrp="1"/>
          </p:cNvSpPr>
          <p:nvPr>
            <p:ph idx="1"/>
          </p:nvPr>
        </p:nvSpPr>
        <p:spPr>
          <a:xfrm>
            <a:off x="677334" y="285751"/>
            <a:ext cx="10859822" cy="5755612"/>
          </a:xfrm>
        </p:spPr>
        <p:txBody>
          <a:bodyPr>
            <a:noAutofit/>
          </a:bodyPr>
          <a:p>
            <a:pPr algn="just" fontAlgn="base" indent="0" marL="0">
              <a:buNone/>
            </a:pPr>
            <a:r>
              <a:rPr b="1" sz="6000" lang="en-US">
                <a:solidFill>
                  <a:srgbClr val="FF0000"/>
                </a:solidFill>
                <a:latin typeface="inherit"/>
              </a:rPr>
              <a:t>ঝড়</a:t>
            </a:r>
            <a:endParaRPr b="1" sz="6000" i="0" lang="as-IN">
              <a:solidFill>
                <a:srgbClr val="FF0000"/>
              </a:solidFill>
              <a:effectLst/>
              <a:latin typeface="-apple-system"/>
            </a:endParaRPr>
          </a:p>
          <a:p>
            <a:pPr algn="just" fontAlgn="base"/>
            <a:r>
              <a:rPr b="1" sz="3200" i="0" lang="as-IN">
                <a:solidFill>
                  <a:srgbClr val="FF0000"/>
                </a:solidFill>
                <a:effectLst/>
                <a:latin typeface="-apple-system"/>
              </a:rPr>
              <a:t>কোনো স্থানের বায়ুমণ্ডলে কোনো কারণে বায়ু গরম হয়ে গেলে তা উপরে উঠে যায়, এবং সেই শূণ্যস্থান পূরণ করতে আশেপাশের বাতাস তীব্র বেগে ছুটতে শুরু করে। সাধারণত প্রচণ্ড গরমের সময় কোনো স্থানে এরকম ঘটনা ঘটতে দেখা যায়। আর এরকম তীব্র বায়ুপ্রবাহকে </a:t>
            </a:r>
            <a:r>
              <a:rPr b="1" sz="3200" i="0" lang="as-IN" strike="noStrike" u="none">
                <a:solidFill>
                  <a:srgbClr val="FF0000"/>
                </a:solidFill>
                <a:effectLst/>
                <a:latin typeface="inherit"/>
                <a:hlinkClick r:id="rId1" tooltip="ঝড়"/>
              </a:rPr>
              <a:t>ঝড়</a:t>
            </a:r>
            <a:r>
              <a:rPr b="1" sz="3200" i="0" lang="as-IN">
                <a:solidFill>
                  <a:srgbClr val="FF0000"/>
                </a:solidFill>
                <a:effectLst/>
                <a:latin typeface="-apple-system"/>
              </a:rPr>
              <a:t> বলা হয় এবং এর ফলেই ক্ষতিগ্রস্ত হয় বিভিন্ন মানববসতি। সাধারণত এরকম ঝড়ের সাথে অনুষঙ্গ হিসেবে উপস্থিত হয় স্থলঘূর্ণিঝড় বা টর্নেডো, কিংবা বজ্রবিদ্যুৎ। উত্তর গোলার্ধের দেশ </a:t>
            </a:r>
            <a:r>
              <a:rPr b="1" sz="3200" i="0" lang="as-IN" strike="noStrike" u="none">
                <a:solidFill>
                  <a:srgbClr val="FF0000"/>
                </a:solidFill>
                <a:effectLst/>
                <a:latin typeface="inherit"/>
                <a:hlinkClick r:id="rId2" tooltip="বাংলাদেশ"/>
              </a:rPr>
              <a:t>বাংলাদেশে</a:t>
            </a:r>
            <a:r>
              <a:rPr b="1" sz="3200" i="0" lang="as-IN">
                <a:solidFill>
                  <a:srgbClr val="FF0000"/>
                </a:solidFill>
                <a:effectLst/>
                <a:latin typeface="-apple-system"/>
              </a:rPr>
              <a:t> সাধারণত </a:t>
            </a:r>
            <a:r>
              <a:rPr b="1" sz="3200" i="0" lang="as-IN" strike="noStrike" u="none">
                <a:solidFill>
                  <a:srgbClr val="FF0000"/>
                </a:solidFill>
                <a:effectLst/>
                <a:latin typeface="inherit"/>
                <a:hlinkClick r:id="rId3" tooltip="বাংলা বর্ষপঞ্জি"/>
              </a:rPr>
              <a:t>বাংলা</a:t>
            </a:r>
            <a:r>
              <a:rPr b="1" sz="3200" i="0" lang="as-IN">
                <a:solidFill>
                  <a:srgbClr val="FF0000"/>
                </a:solidFill>
                <a:effectLst/>
                <a:latin typeface="-apple-system"/>
              </a:rPr>
              <a:t> </a:t>
            </a:r>
            <a:r>
              <a:rPr b="1" sz="3200" i="0" lang="as-IN" strike="noStrike" u="none">
                <a:solidFill>
                  <a:srgbClr val="FF0000"/>
                </a:solidFill>
                <a:effectLst/>
                <a:latin typeface="inherit"/>
                <a:hlinkClick r:id="rId4" tooltip="বৈশাখ"/>
              </a:rPr>
              <a:t>বৈশাখ</a:t>
            </a:r>
            <a:r>
              <a:rPr b="1" sz="3200" i="0" lang="as-IN">
                <a:solidFill>
                  <a:srgbClr val="FF0000"/>
                </a:solidFill>
                <a:effectLst/>
                <a:latin typeface="-apple-system"/>
              </a:rPr>
              <a:t> মাসে প্রচণ্ড গরমের সময় হঠাৎ করেই এজাতীয় ঝড় হতে দেখা যায়, যার স্থানীয় নাম </a:t>
            </a:r>
            <a:r>
              <a:rPr b="1" sz="3200" i="0" lang="as-IN" strike="noStrike" u="none">
                <a:solidFill>
                  <a:srgbClr val="FF0000"/>
                </a:solidFill>
                <a:effectLst/>
                <a:latin typeface="inherit"/>
                <a:hlinkClick r:id="rId5" tooltip="কালবৈশাখী"/>
              </a:rPr>
              <a:t>কালবৈশাখী</a:t>
            </a:r>
            <a:r>
              <a:rPr b="1" sz="3200" i="0" lang="as-IN">
                <a:solidFill>
                  <a:srgbClr val="FF0000"/>
                </a:solidFill>
                <a:effectLst/>
                <a:latin typeface="-apple-system"/>
              </a:rPr>
              <a:t>।</a:t>
            </a: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500">
        <p14:window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7" presetSubtype="10">
                                  <p:stCondLst>
                                    <p:cond delay="0"/>
                                  </p:stCondLst>
                                  <p:childTnLst>
                                    <p:set>
                                      <p:cBhvr>
                                        <p:cTn dur="1" fill="hold" id="6">
                                          <p:stCondLst>
                                            <p:cond delay="0"/>
                                          </p:stCondLst>
                                        </p:cTn>
                                        <p:tgtEl>
                                          <p:spTgt spid="1048618">
                                            <p:txEl>
                                              <p:pRg st="0" end="0"/>
                                            </p:txEl>
                                          </p:spTgt>
                                        </p:tgtEl>
                                        <p:attrNameLst>
                                          <p:attrName>style.visibility</p:attrName>
                                        </p:attrNameLst>
                                      </p:cBhvr>
                                      <p:to>
                                        <p:strVal val="visible"/>
                                      </p:to>
                                    </p:set>
                                    <p:anim calcmode="lin" valueType="num">
                                      <p:cBhvr>
                                        <p:cTn dur="500" fill="hold" id="7"/>
                                        <p:tgtEl>
                                          <p:spTgt spid="1048618">
                                            <p:txEl>
                                              <p:pRg st="0" end="0"/>
                                            </p:txEl>
                                          </p:spTgt>
                                        </p:tgtEl>
                                        <p:attrNameLst>
                                          <p:attrName>ppt_w</p:attrName>
                                        </p:attrNameLst>
                                      </p:cBhvr>
                                      <p:tavLst>
                                        <p:tav tm="0">
                                          <p:val>
                                            <p:fltVal val="0.0"/>
                                          </p:val>
                                        </p:tav>
                                        <p:tav tm="100000">
                                          <p:val>
                                            <p:strVal val="#ppt_w"/>
                                          </p:val>
                                        </p:tav>
                                      </p:tavLst>
                                    </p:anim>
                                    <p:anim calcmode="lin" valueType="num">
                                      <p:cBhvr>
                                        <p:cTn dur="500" fill="hold" id="8"/>
                                        <p:tgtEl>
                                          <p:spTgt spid="1048618">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fill="hold" id="9">
                      <p:stCondLst>
                        <p:cond delay="indefinite"/>
                      </p:stCondLst>
                      <p:childTnLst>
                        <p:par>
                          <p:cTn fill="hold" id="10">
                            <p:stCondLst>
                              <p:cond delay="0"/>
                            </p:stCondLst>
                            <p:childTnLst>
                              <p:par>
                                <p:cTn fill="hold" grpId="0" id="11" nodeType="clickEffect" presetClass="entr" presetID="17" presetSubtype="10">
                                  <p:stCondLst>
                                    <p:cond delay="0"/>
                                  </p:stCondLst>
                                  <p:childTnLst>
                                    <p:set>
                                      <p:cBhvr>
                                        <p:cTn dur="1" fill="hold" id="12">
                                          <p:stCondLst>
                                            <p:cond delay="0"/>
                                          </p:stCondLst>
                                        </p:cTn>
                                        <p:tgtEl>
                                          <p:spTgt spid="1048618">
                                            <p:txEl>
                                              <p:pRg st="1" end="1"/>
                                            </p:txEl>
                                          </p:spTgt>
                                        </p:tgtEl>
                                        <p:attrNameLst>
                                          <p:attrName>style.visibility</p:attrName>
                                        </p:attrNameLst>
                                      </p:cBhvr>
                                      <p:to>
                                        <p:strVal val="visible"/>
                                      </p:to>
                                    </p:set>
                                    <p:anim calcmode="lin" valueType="num">
                                      <p:cBhvr>
                                        <p:cTn dur="500" fill="hold" id="13"/>
                                        <p:tgtEl>
                                          <p:spTgt spid="1048618">
                                            <p:txEl>
                                              <p:pRg st="1" end="1"/>
                                            </p:txEl>
                                          </p:spTgt>
                                        </p:tgtEl>
                                        <p:attrNameLst>
                                          <p:attrName>ppt_w</p:attrName>
                                        </p:attrNameLst>
                                      </p:cBhvr>
                                      <p:tavLst>
                                        <p:tav tm="0">
                                          <p:val>
                                            <p:fltVal val="0.0"/>
                                          </p:val>
                                        </p:tav>
                                        <p:tav tm="100000">
                                          <p:val>
                                            <p:strVal val="#ppt_w"/>
                                          </p:val>
                                        </p:tav>
                                      </p:tavLst>
                                    </p:anim>
                                    <p:anim calcmode="lin" valueType="num">
                                      <p:cBhvr>
                                        <p:cTn dur="500" fill="hold" id="14"/>
                                        <p:tgtEl>
                                          <p:spTgt spid="1048618">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1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solidFill>
      </p:bgPr>
    </p:bg>
    <p:spTree>
      <p:nvGrpSpPr>
        <p:cNvPr id="55" name=""/>
        <p:cNvGrpSpPr/>
        <p:nvPr/>
      </p:nvGrpSpPr>
      <p:grpSpPr>
        <a:xfrm>
          <a:off x="0" y="0"/>
          <a:ext cx="0" cy="0"/>
          <a:chOff x="0" y="0"/>
          <a:chExt cx="0" cy="0"/>
        </a:xfrm>
      </p:grpSpPr>
      <p:sp>
        <p:nvSpPr>
          <p:cNvPr id="1048619" name="Content Placeholder 2"/>
          <p:cNvSpPr txBox="1">
            <a:spLocks noGrp="1"/>
          </p:cNvSpPr>
          <p:nvPr>
            <p:ph idx="1"/>
          </p:nvPr>
        </p:nvSpPr>
        <p:spPr>
          <a:xfrm>
            <a:off x="585722" y="1339453"/>
            <a:ext cx="11020556" cy="5179218"/>
          </a:xfrm>
          <a:prstGeom prst="rect"/>
        </p:spPr>
        <p:txBody>
          <a:bodyPr bIns="45720" lIns="91440" rIns="91440" rtlCol="0" tIns="45720" vert="horz">
            <a:noAutofit/>
          </a:bodyPr>
          <a:lstStyle>
            <a:lvl1pPr algn="l" defTabSz="457200" eaLnBrk="1" hangingPunct="1" indent="-342900" latinLnBrk="0" marL="342900" rtl="0">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algn="l" defTabSz="457200" eaLnBrk="1" hangingPunct="1" indent="-285750" latinLnBrk="0" marL="742950" rtl="0">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algn="l" defTabSz="457200" eaLnBrk="1" hangingPunct="1" indent="-228600" latinLnBrk="0" marL="1143000" rtl="0">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algn="l" defTabSz="457200" eaLnBrk="1" hangingPunct="1" indent="-228600" latinLnBrk="0" marL="1600200" rtl="0">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algn="l" defTabSz="457200" eaLnBrk="1" hangingPunct="1" indent="-228600" latinLnBrk="0" marL="2057400" rtl="0">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algn="l" defTabSz="457200" eaLnBrk="1" hangingPunct="1" indent="-228600" latinLnBrk="0" marL="2514600" rtl="0">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algn="l" defTabSz="457200" eaLnBrk="1" hangingPunct="1" indent="-228600" latinLnBrk="0" marL="2971800" rtl="0">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algn="l" defTabSz="457200" eaLnBrk="1" hangingPunct="1" indent="-228600" latinLnBrk="0" marL="3429000" rtl="0">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algn="l" defTabSz="457200" eaLnBrk="1" hangingPunct="1" indent="-228600" latinLnBrk="0" marL="3886200" rtl="0">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fontAlgn="base" indent="0" marL="0">
              <a:buNone/>
            </a:pPr>
            <a:r>
              <a:rPr b="1" sz="3200" i="0" lang="as-IN">
                <a:solidFill>
                  <a:srgbClr val="7030A0"/>
                </a:solidFill>
                <a:effectLst/>
                <a:latin typeface="SolaimanLipi"/>
              </a:rPr>
              <a:t>ঘূর্ণিঝড়কে ইংরেজিতে বলে </a:t>
            </a:r>
            <a:r>
              <a:rPr b="1" sz="3200" i="0" lang="en-US">
                <a:solidFill>
                  <a:srgbClr val="7030A0"/>
                </a:solidFill>
                <a:effectLst/>
                <a:latin typeface="SolaimanLipi"/>
              </a:rPr>
              <a:t>CYCLONE। </a:t>
            </a:r>
            <a:r>
              <a:rPr b="1" sz="3200" i="0" lang="as-IN">
                <a:solidFill>
                  <a:srgbClr val="7030A0"/>
                </a:solidFill>
                <a:effectLst/>
                <a:latin typeface="SolaimanLipi"/>
              </a:rPr>
              <a:t>এ শব্দটি এসেছে গ্রিক ‘</a:t>
            </a:r>
            <a:r>
              <a:rPr b="1" sz="3200" i="0" lang="en-US">
                <a:solidFill>
                  <a:srgbClr val="7030A0"/>
                </a:solidFill>
                <a:effectLst/>
                <a:latin typeface="SolaimanLipi"/>
              </a:rPr>
              <a:t>KYKLOS’ </a:t>
            </a:r>
            <a:r>
              <a:rPr b="1" sz="3200" i="0" lang="as-IN">
                <a:solidFill>
                  <a:srgbClr val="7030A0"/>
                </a:solidFill>
                <a:effectLst/>
                <a:latin typeface="SolaimanLipi"/>
              </a:rPr>
              <a:t>থেকে। যার অর্থ হল </a:t>
            </a:r>
            <a:r>
              <a:rPr b="1" sz="3200" i="0" lang="en-US">
                <a:solidFill>
                  <a:srgbClr val="7030A0"/>
                </a:solidFill>
                <a:effectLst/>
                <a:latin typeface="SolaimanLipi"/>
              </a:rPr>
              <a:t>COIL OF SNAKES </a:t>
            </a:r>
            <a:r>
              <a:rPr b="1" sz="3200" i="0" lang="as-IN">
                <a:solidFill>
                  <a:srgbClr val="7030A0"/>
                </a:solidFill>
                <a:effectLst/>
                <a:latin typeface="SolaimanLipi"/>
              </a:rPr>
              <a:t>বা সাপের কুণ্ডলী। সাইক্লোনের স্যাটেলাইট ছবি থেকে দেখা যায়, প্রচণ্ড গতিবেগসম্পন্ন বাতাস কুণ্ডলীর আকারে ঘুরপাক খাচ্ছে। অর্থাৎ নিম্নচাপজনিত কারণে যখন প্রচণ্ড গতিবেগে ঘূর্ণনের আকারে বাতাস বয়- তাকেই সাইক্লোন বা ঘূর্ণিঝড় বলে। আমেরিকাতে একে হারিকেন, দূরপ্রাচ্যের দেশগুলোতে টাইফুন এবং দক্ষিণ এশিয়াতে সাইক্লোন বলে। যেহেতু সাইক্লোন সৃষ্টি হয় গভীর সমুদ্রে, তাই এ সম্পর্কে বিস্তারিত জানা সহজসাধ্য নয়। তবে যে দুটি কারণ মূলত সাইক্লোন সৃষ্টিতে ভূমিকা রাখে, সেগুলো হল নিম্নচাপ ও উচ্চ তাপমাত্র। </a:t>
            </a:r>
            <a:endParaRPr b="1" sz="3200" lang="en-US">
              <a:solidFill>
                <a:srgbClr val="7030A0"/>
              </a:solidFill>
            </a:endParaRPr>
          </a:p>
        </p:txBody>
      </p:sp>
      <p:sp>
        <p:nvSpPr>
          <p:cNvPr id="1048620" name="Content Placeholder 2"/>
          <p:cNvSpPr txBox="1">
            <a:spLocks noGrp="1"/>
          </p:cNvSpPr>
          <p:nvPr>
            <p:ph idx="1"/>
          </p:nvPr>
        </p:nvSpPr>
        <p:spPr>
          <a:xfrm>
            <a:off x="585722" y="-1"/>
            <a:ext cx="8361825" cy="1464470"/>
          </a:xfrm>
          <a:prstGeom prst="rect"/>
        </p:spPr>
        <p:txBody>
          <a:bodyPr bIns="45720" lIns="91440" rIns="91440" rtlCol="0" tIns="45720" vert="horz">
            <a:noAutofit/>
          </a:bodyPr>
          <a:lstStyle>
            <a:lvl1pPr algn="l" defTabSz="457200" eaLnBrk="1" hangingPunct="1" indent="-342900" latinLnBrk="0" marL="342900" rtl="0">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algn="l" defTabSz="457200" eaLnBrk="1" hangingPunct="1" indent="-285750" latinLnBrk="0" marL="742950" rtl="0">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algn="l" defTabSz="457200" eaLnBrk="1" hangingPunct="1" indent="-228600" latinLnBrk="0" marL="1143000" rtl="0">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algn="l" defTabSz="457200" eaLnBrk="1" hangingPunct="1" indent="-228600" latinLnBrk="0" marL="1600200" rtl="0">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algn="l" defTabSz="457200" eaLnBrk="1" hangingPunct="1" indent="-228600" latinLnBrk="0" marL="2057400" rtl="0">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algn="l" defTabSz="457200" eaLnBrk="1" hangingPunct="1" indent="-228600" latinLnBrk="0" marL="2514600" rtl="0">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algn="l" defTabSz="457200" eaLnBrk="1" hangingPunct="1" indent="-228600" latinLnBrk="0" marL="2971800" rtl="0">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algn="l" defTabSz="457200" eaLnBrk="1" hangingPunct="1" indent="-228600" latinLnBrk="0" marL="3429000" rtl="0">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algn="l" defTabSz="457200" eaLnBrk="1" hangingPunct="1" indent="-228600" latinLnBrk="0" marL="3886200" rtl="0">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fontAlgn="base" indent="0" marL="0">
              <a:buNone/>
            </a:pPr>
            <a:r>
              <a:rPr b="1" sz="6600" i="0" lang="as-IN">
                <a:solidFill>
                  <a:srgbClr val="FF0000"/>
                </a:solidFill>
                <a:effectLst/>
                <a:latin typeface="SolaimanLipi"/>
              </a:rPr>
              <a:t>ঘূর্ণিঝড়</a:t>
            </a:r>
            <a:r>
              <a:rPr b="1" sz="6600" i="0" lang="en-US">
                <a:solidFill>
                  <a:srgbClr val="FF0000"/>
                </a:solidFill>
                <a:effectLst/>
                <a:latin typeface="SolaimanLipi"/>
              </a:rPr>
              <a:t> (Cyclone)</a:t>
            </a:r>
            <a:endParaRPr b="1" sz="6600" lang="en-US">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400">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35" presetSubtype="0">
                                  <p:stCondLst>
                                    <p:cond delay="0"/>
                                  </p:stCondLst>
                                  <p:childTnLst>
                                    <p:set>
                                      <p:cBhvr>
                                        <p:cTn dur="1" fill="hold" id="6">
                                          <p:stCondLst>
                                            <p:cond delay="0"/>
                                          </p:stCondLst>
                                        </p:cTn>
                                        <p:tgtEl>
                                          <p:spTgt spid="1048620">
                                            <p:txEl>
                                              <p:pRg st="0" end="0"/>
                                            </p:txEl>
                                          </p:spTgt>
                                        </p:tgtEl>
                                        <p:attrNameLst>
                                          <p:attrName>style.visibility</p:attrName>
                                        </p:attrNameLst>
                                      </p:cBhvr>
                                      <p:to>
                                        <p:strVal val="visible"/>
                                      </p:to>
                                    </p:set>
                                    <p:animEffect transition="in" filter="fade">
                                      <p:cBhvr>
                                        <p:cTn dur="2000" id="7"/>
                                        <p:tgtEl>
                                          <p:spTgt spid="1048620">
                                            <p:txEl>
                                              <p:pRg st="0" end="0"/>
                                            </p:txEl>
                                          </p:spTgt>
                                        </p:tgtEl>
                                      </p:cBhvr>
                                    </p:animEffect>
                                    <p:anim calcmode="lin" valueType="num">
                                      <p:cBhvr>
                                        <p:cTn dur="2000" fill="hold" id="8"/>
                                        <p:tgtEl>
                                          <p:spTgt spid="1048620">
                                            <p:txEl>
                                              <p:pRg st="0" end="0"/>
                                            </p:txEl>
                                          </p:spTgt>
                                        </p:tgtEl>
                                        <p:attrNameLst>
                                          <p:attrName>style.rotation</p:attrName>
                                        </p:attrNameLst>
                                      </p:cBhvr>
                                      <p:tavLst>
                                        <p:tav tm="0">
                                          <p:val>
                                            <p:fltVal val="720.0"/>
                                          </p:val>
                                        </p:tav>
                                        <p:tav tm="100000">
                                          <p:val>
                                            <p:fltVal val="0.0"/>
                                          </p:val>
                                        </p:tav>
                                      </p:tavLst>
                                    </p:anim>
                                    <p:anim calcmode="lin" valueType="num">
                                      <p:cBhvr>
                                        <p:cTn dur="2000" fill="hold" id="9"/>
                                        <p:tgtEl>
                                          <p:spTgt spid="1048620">
                                            <p:txEl>
                                              <p:pRg st="0" end="0"/>
                                            </p:txEl>
                                          </p:spTgt>
                                        </p:tgtEl>
                                        <p:attrNameLst>
                                          <p:attrName>ppt_h</p:attrName>
                                        </p:attrNameLst>
                                      </p:cBhvr>
                                      <p:tavLst>
                                        <p:tav tm="0">
                                          <p:val>
                                            <p:fltVal val="0.0"/>
                                          </p:val>
                                        </p:tav>
                                        <p:tav tm="100000">
                                          <p:val>
                                            <p:strVal val="#ppt_h"/>
                                          </p:val>
                                        </p:tav>
                                      </p:tavLst>
                                    </p:anim>
                                    <p:anim calcmode="lin" valueType="num">
                                      <p:cBhvr>
                                        <p:cTn dur="2000" fill="hold" id="10"/>
                                        <p:tgtEl>
                                          <p:spTgt spid="1048620">
                                            <p:txEl>
                                              <p:pRg st="0" end="0"/>
                                            </p:txEl>
                                          </p:spTgt>
                                        </p:tgtEl>
                                        <p:attrNameLst>
                                          <p:attrName>ppt_w</p:attrName>
                                        </p:attrNameLst>
                                      </p:cBhvr>
                                      <p:tavLst>
                                        <p:tav tm="0">
                                          <p:val>
                                            <p:fltVal val="0.0"/>
                                          </p:val>
                                        </p:tav>
                                        <p:tav tm="100000">
                                          <p:val>
                                            <p:strVal val="#ppt_w"/>
                                          </p:val>
                                        </p:tav>
                                      </p:tavLst>
                                    </p:anim>
                                  </p:childTnLst>
                                </p:cTn>
                              </p:par>
                            </p:childTnLst>
                          </p:cTn>
                        </p:par>
                      </p:childTnLst>
                    </p:cTn>
                  </p:par>
                  <p:par>
                    <p:cTn fill="hold" id="11">
                      <p:stCondLst>
                        <p:cond delay="indefinite"/>
                      </p:stCondLst>
                      <p:childTnLst>
                        <p:par>
                          <p:cTn fill="hold" id="12">
                            <p:stCondLst>
                              <p:cond delay="0"/>
                            </p:stCondLst>
                            <p:childTnLst>
                              <p:par>
                                <p:cTn fill="hold" grpId="0" id="13" nodeType="clickEffect" presetClass="entr" presetID="18" presetSubtype="12">
                                  <p:stCondLst>
                                    <p:cond delay="0"/>
                                  </p:stCondLst>
                                  <p:childTnLst>
                                    <p:set>
                                      <p:cBhvr>
                                        <p:cTn dur="1" fill="hold" id="14">
                                          <p:stCondLst>
                                            <p:cond delay="0"/>
                                          </p:stCondLst>
                                        </p:cTn>
                                        <p:tgtEl>
                                          <p:spTgt spid="1048619">
                                            <p:txEl>
                                              <p:pRg st="0" end="0"/>
                                            </p:txEl>
                                          </p:spTgt>
                                        </p:tgtEl>
                                        <p:attrNameLst>
                                          <p:attrName>style.visibility</p:attrName>
                                        </p:attrNameLst>
                                      </p:cBhvr>
                                      <p:to>
                                        <p:strVal val="visible"/>
                                      </p:to>
                                    </p:set>
                                    <p:animEffect transition="in" filter="strips(downLeft)">
                                      <p:cBhvr>
                                        <p:cTn dur="500" id="15"/>
                                        <p:tgtEl>
                                          <p:spTgt spid="10486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19" grpId="0" build="p"/>
      <p:bldP spid="1048620"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solidFill>
      </p:bgPr>
    </p:bg>
    <p:spTree>
      <p:nvGrpSpPr>
        <p:cNvPr id="56" name=""/>
        <p:cNvGrpSpPr/>
        <p:nvPr/>
      </p:nvGrpSpPr>
      <p:grpSpPr>
        <a:xfrm>
          <a:off x="0" y="0"/>
          <a:ext cx="0" cy="0"/>
          <a:chOff x="0" y="0"/>
          <a:chExt cx="0" cy="0"/>
        </a:xfrm>
      </p:grpSpPr>
      <p:sp>
        <p:nvSpPr>
          <p:cNvPr id="1048621" name="Content Placeholder 2"/>
          <p:cNvSpPr txBox="1">
            <a:spLocks noGrp="1"/>
          </p:cNvSpPr>
          <p:nvPr>
            <p:ph idx="1"/>
          </p:nvPr>
        </p:nvSpPr>
        <p:spPr>
          <a:xfrm>
            <a:off x="585722" y="-1"/>
            <a:ext cx="11147887" cy="1196579"/>
          </a:xfrm>
          <a:prstGeom prst="rect"/>
        </p:spPr>
        <p:txBody>
          <a:bodyPr bIns="45720" lIns="91440" rIns="91440" rtlCol="0" tIns="45720" vert="horz">
            <a:noAutofit/>
          </a:bodyPr>
          <a:lstStyle>
            <a:lvl1pPr algn="l" defTabSz="457200" eaLnBrk="1" hangingPunct="1" indent="-342900" latinLnBrk="0" marL="342900" rtl="0">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algn="l" defTabSz="457200" eaLnBrk="1" hangingPunct="1" indent="-285750" latinLnBrk="0" marL="742950" rtl="0">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algn="l" defTabSz="457200" eaLnBrk="1" hangingPunct="1" indent="-228600" latinLnBrk="0" marL="1143000" rtl="0">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algn="l" defTabSz="457200" eaLnBrk="1" hangingPunct="1" indent="-228600" latinLnBrk="0" marL="1600200" rtl="0">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algn="l" defTabSz="457200" eaLnBrk="1" hangingPunct="1" indent="-228600" latinLnBrk="0" marL="2057400" rtl="0">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algn="l" defTabSz="457200" eaLnBrk="1" hangingPunct="1" indent="-228600" latinLnBrk="0" marL="2514600" rtl="0">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algn="l" defTabSz="457200" eaLnBrk="1" hangingPunct="1" indent="-228600" latinLnBrk="0" marL="2971800" rtl="0">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algn="l" defTabSz="457200" eaLnBrk="1" hangingPunct="1" indent="-228600" latinLnBrk="0" marL="3429000" rtl="0">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algn="l" defTabSz="457200" eaLnBrk="1" hangingPunct="1" indent="-228600" latinLnBrk="0" marL="3886200" rtl="0">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fontAlgn="base" indent="0" marL="0">
              <a:buNone/>
            </a:pPr>
            <a:r>
              <a:rPr b="1" sz="6600" lang="en-US">
                <a:solidFill>
                  <a:srgbClr val="FF0000"/>
                </a:solidFill>
                <a:latin typeface="SolaimanLipi"/>
              </a:rPr>
              <a:t>ভূমিকম্প </a:t>
            </a:r>
            <a:r>
              <a:rPr b="1" sz="6600" i="0" lang="en-US">
                <a:solidFill>
                  <a:srgbClr val="FF0000"/>
                </a:solidFill>
                <a:effectLst/>
                <a:latin typeface="SolaimanLipi"/>
              </a:rPr>
              <a:t> (Earthquaks)</a:t>
            </a:r>
            <a:endParaRPr b="1" sz="6600" lang="en-US">
              <a:solidFill>
                <a:srgbClr val="FF0000"/>
              </a:solidFill>
            </a:endParaRPr>
          </a:p>
        </p:txBody>
      </p:sp>
      <p:sp>
        <p:nvSpPr>
          <p:cNvPr id="1048622" name="Content Placeholder 2"/>
          <p:cNvSpPr txBox="1">
            <a:spLocks noGrp="1"/>
          </p:cNvSpPr>
          <p:nvPr>
            <p:ph idx="1"/>
          </p:nvPr>
        </p:nvSpPr>
        <p:spPr>
          <a:xfrm>
            <a:off x="522056" y="1473993"/>
            <a:ext cx="11147887" cy="4294585"/>
          </a:xfrm>
          <a:prstGeom prst="rect"/>
        </p:spPr>
        <p:txBody>
          <a:bodyPr bIns="45720" lIns="91440" rIns="91440" rtlCol="0" tIns="45720" vert="horz">
            <a:noAutofit/>
          </a:bodyPr>
          <a:lstStyle>
            <a:lvl1pPr algn="l" defTabSz="457200" eaLnBrk="1" hangingPunct="1" indent="-342900" latinLnBrk="0" marL="342900" rtl="0">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algn="l" defTabSz="457200" eaLnBrk="1" hangingPunct="1" indent="-285750" latinLnBrk="0" marL="742950" rtl="0">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algn="l" defTabSz="457200" eaLnBrk="1" hangingPunct="1" indent="-228600" latinLnBrk="0" marL="1143000" rtl="0">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algn="l" defTabSz="457200" eaLnBrk="1" hangingPunct="1" indent="-228600" latinLnBrk="0" marL="1600200" rtl="0">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algn="l" defTabSz="457200" eaLnBrk="1" hangingPunct="1" indent="-228600" latinLnBrk="0" marL="2057400" rtl="0">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algn="l" defTabSz="457200" eaLnBrk="1" hangingPunct="1" indent="-228600" latinLnBrk="0" marL="2514600" rtl="0">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algn="l" defTabSz="457200" eaLnBrk="1" hangingPunct="1" indent="-228600" latinLnBrk="0" marL="2971800" rtl="0">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algn="l" defTabSz="457200" eaLnBrk="1" hangingPunct="1" indent="-228600" latinLnBrk="0" marL="3429000" rtl="0">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algn="l" defTabSz="457200" eaLnBrk="1" hangingPunct="1" indent="-228600" latinLnBrk="0" marL="3886200" rtl="0">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fontAlgn="base" indent="0" marL="0">
              <a:buNone/>
            </a:pPr>
            <a:r>
              <a:rPr b="1" sz="3600" lang="en-US">
                <a:solidFill>
                  <a:srgbClr val="FF0000"/>
                </a:solidFill>
                <a:latin typeface="SolaimanLipi"/>
              </a:rPr>
              <a:t>ভূমিকম্প এর ইংরেজি শব্দ হল</a:t>
            </a:r>
            <a:r>
              <a:rPr b="1" sz="3600" i="0" lang="en-US">
                <a:solidFill>
                  <a:srgbClr val="FF0000"/>
                </a:solidFill>
                <a:effectLst/>
                <a:latin typeface="SolaimanLipi"/>
              </a:rPr>
              <a:t> (Earthquaks). সাধারণত ভূঅভ্যন্তরে বিভিন্ন তাপ ও চাপের ফলে যখন ভূ-অভ্যন্তরীণ প্লেটগুলো সরে যায় এবং অন্য কোনও কারণে যখন পৃথিবী হঠাৎ কেপে উঠে বা ঝাকুনি খায়- তখন তাকে ভূমিকম্প বলে।</a:t>
            </a:r>
            <a:endParaRPr b="1" sz="3600" lang="en-US">
              <a:solidFill>
                <a:srgbClr val="FF0000"/>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41" presetSubtype="0">
                                  <p:stCondLst>
                                    <p:cond delay="0"/>
                                  </p:stCondLst>
                                  <p:iterate type="lt">
                                    <p:tmPct val="10000"/>
                                  </p:iterate>
                                  <p:childTnLst>
                                    <p:set>
                                      <p:cBhvr>
                                        <p:cTn dur="1" fill="hold" id="6">
                                          <p:stCondLst>
                                            <p:cond delay="0"/>
                                          </p:stCondLst>
                                        </p:cTn>
                                        <p:tgtEl>
                                          <p:spTgt spid="1048621">
                                            <p:txEl>
                                              <p:pRg st="0" end="0"/>
                                            </p:txEl>
                                          </p:spTgt>
                                        </p:tgtEl>
                                        <p:attrNameLst>
                                          <p:attrName>style.visibility</p:attrName>
                                        </p:attrNameLst>
                                      </p:cBhvr>
                                      <p:to>
                                        <p:strVal val="visible"/>
                                      </p:to>
                                    </p:set>
                                    <p:anim calcmode="lin" valueType="num">
                                      <p:cBhvr>
                                        <p:cTn dur="500" fill="hold" id="7"/>
                                        <p:tgtEl>
                                          <p:spTgt spid="104862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1048621">
                                            <p:txEl>
                                              <p:pRg st="0" end="0"/>
                                            </p:txEl>
                                          </p:spTgt>
                                        </p:tgtEl>
                                        <p:attrNameLst>
                                          <p:attrName>ppt_y</p:attrName>
                                        </p:attrNameLst>
                                      </p:cBhvr>
                                      <p:tavLst>
                                        <p:tav tm="0">
                                          <p:val>
                                            <p:strVal val="#ppt_y"/>
                                          </p:val>
                                        </p:tav>
                                        <p:tav tm="100000">
                                          <p:val>
                                            <p:strVal val="#ppt_y"/>
                                          </p:val>
                                        </p:tav>
                                      </p:tavLst>
                                    </p:anim>
                                    <p:anim calcmode="lin" valueType="num">
                                      <p:cBhvr>
                                        <p:cTn dur="500" fill="hold" id="9"/>
                                        <p:tgtEl>
                                          <p:spTgt spid="104862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104862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dur="500" id="11" tmFilter="0,0; .5, 1; 1, 1"/>
                                        <p:tgtEl>
                                          <p:spTgt spid="1048621">
                                            <p:txEl>
                                              <p:pRg st="0" end="0"/>
                                            </p:txEl>
                                          </p:spTgt>
                                        </p:tgtEl>
                                      </p:cBhvr>
                                    </p:animEffect>
                                  </p:childTnLst>
                                </p:cTn>
                              </p:par>
                            </p:childTnLst>
                          </p:cTn>
                        </p:par>
                      </p:childTnLst>
                    </p:cTn>
                  </p:par>
                  <p:par>
                    <p:cTn fill="hold" id="12">
                      <p:stCondLst>
                        <p:cond delay="indefinite"/>
                      </p:stCondLst>
                      <p:childTnLst>
                        <p:par>
                          <p:cTn fill="hold" id="13">
                            <p:stCondLst>
                              <p:cond delay="0"/>
                            </p:stCondLst>
                            <p:childTnLst>
                              <p:par>
                                <p:cTn fill="hold" grpId="0" id="14" nodeType="clickEffect" presetClass="entr" presetID="18" presetSubtype="12">
                                  <p:stCondLst>
                                    <p:cond delay="0"/>
                                  </p:stCondLst>
                                  <p:childTnLst>
                                    <p:set>
                                      <p:cBhvr>
                                        <p:cTn dur="1" fill="hold" id="15">
                                          <p:stCondLst>
                                            <p:cond delay="0"/>
                                          </p:stCondLst>
                                        </p:cTn>
                                        <p:tgtEl>
                                          <p:spTgt spid="1048622">
                                            <p:txEl>
                                              <p:pRg st="0" end="0"/>
                                            </p:txEl>
                                          </p:spTgt>
                                        </p:tgtEl>
                                        <p:attrNameLst>
                                          <p:attrName>style.visibility</p:attrName>
                                        </p:attrNameLst>
                                      </p:cBhvr>
                                      <p:to>
                                        <p:strVal val="visible"/>
                                      </p:to>
                                    </p:set>
                                    <p:animEffect transition="in" filter="strips(downLeft)">
                                      <p:cBhvr>
                                        <p:cTn dur="500" id="16"/>
                                        <p:tgtEl>
                                          <p:spTgt spid="10486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21" grpId="0" build="p"/>
      <p:bldP spid="104862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solidFill>
      </p:bgPr>
    </p:bg>
    <p:spTree>
      <p:nvGrpSpPr>
        <p:cNvPr id="57" name=""/>
        <p:cNvGrpSpPr/>
        <p:nvPr/>
      </p:nvGrpSpPr>
      <p:grpSpPr>
        <a:xfrm>
          <a:off x="0" y="0"/>
          <a:ext cx="0" cy="0"/>
          <a:chOff x="0" y="0"/>
          <a:chExt cx="0" cy="0"/>
        </a:xfrm>
      </p:grpSpPr>
      <p:sp>
        <p:nvSpPr>
          <p:cNvPr id="1048623" name="Content Placeholder 2"/>
          <p:cNvSpPr txBox="1">
            <a:spLocks noGrp="1"/>
          </p:cNvSpPr>
          <p:nvPr>
            <p:ph idx="1"/>
          </p:nvPr>
        </p:nvSpPr>
        <p:spPr>
          <a:xfrm>
            <a:off x="585722" y="-1"/>
            <a:ext cx="11147887" cy="1196579"/>
          </a:xfrm>
          <a:prstGeom prst="rect"/>
        </p:spPr>
        <p:txBody>
          <a:bodyPr bIns="45720" lIns="91440" rIns="91440" rtlCol="0" tIns="45720" vert="horz">
            <a:noAutofit/>
          </a:bodyPr>
          <a:lstStyle>
            <a:lvl1pPr algn="l" defTabSz="457200" eaLnBrk="1" hangingPunct="1" indent="-342900" latinLnBrk="0" marL="342900" rtl="0">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algn="l" defTabSz="457200" eaLnBrk="1" hangingPunct="1" indent="-285750" latinLnBrk="0" marL="742950" rtl="0">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algn="l" defTabSz="457200" eaLnBrk="1" hangingPunct="1" indent="-228600" latinLnBrk="0" marL="1143000" rtl="0">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algn="l" defTabSz="457200" eaLnBrk="1" hangingPunct="1" indent="-228600" latinLnBrk="0" marL="1600200" rtl="0">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algn="l" defTabSz="457200" eaLnBrk="1" hangingPunct="1" indent="-228600" latinLnBrk="0" marL="2057400" rtl="0">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algn="l" defTabSz="457200" eaLnBrk="1" hangingPunct="1" indent="-228600" latinLnBrk="0" marL="2514600" rtl="0">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algn="l" defTabSz="457200" eaLnBrk="1" hangingPunct="1" indent="-228600" latinLnBrk="0" marL="2971800" rtl="0">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algn="l" defTabSz="457200" eaLnBrk="1" hangingPunct="1" indent="-228600" latinLnBrk="0" marL="3429000" rtl="0">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algn="l" defTabSz="457200" eaLnBrk="1" hangingPunct="1" indent="-228600" latinLnBrk="0" marL="3886200" rtl="0">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fontAlgn="base" indent="0" marL="0">
              <a:buNone/>
            </a:pPr>
            <a:r>
              <a:rPr b="1" sz="6600" lang="en-US">
                <a:solidFill>
                  <a:srgbClr val="FF0000"/>
                </a:solidFill>
                <a:latin typeface="SolaimanLipi"/>
              </a:rPr>
              <a:t>সুনামি </a:t>
            </a:r>
            <a:r>
              <a:rPr b="1" sz="6600" i="0" lang="en-US">
                <a:solidFill>
                  <a:srgbClr val="FF0000"/>
                </a:solidFill>
                <a:effectLst/>
                <a:latin typeface="SolaimanLipi"/>
              </a:rPr>
              <a:t> (Tsunami)</a:t>
            </a:r>
            <a:endParaRPr b="1" sz="6600" lang="en-US">
              <a:solidFill>
                <a:srgbClr val="FF0000"/>
              </a:solidFill>
            </a:endParaRPr>
          </a:p>
        </p:txBody>
      </p:sp>
      <p:sp>
        <p:nvSpPr>
          <p:cNvPr id="1048624" name="Content Placeholder 2"/>
          <p:cNvSpPr txBox="1">
            <a:spLocks noGrp="1"/>
          </p:cNvSpPr>
          <p:nvPr>
            <p:ph idx="1"/>
          </p:nvPr>
        </p:nvSpPr>
        <p:spPr>
          <a:xfrm>
            <a:off x="522056" y="1473993"/>
            <a:ext cx="11147887" cy="5187554"/>
          </a:xfrm>
          <a:prstGeom prst="rect"/>
        </p:spPr>
        <p:txBody>
          <a:bodyPr bIns="45720" lIns="91440" rIns="91440" rtlCol="0" tIns="45720" vert="horz">
            <a:noAutofit/>
          </a:bodyPr>
          <a:lstStyle>
            <a:lvl1pPr algn="l" defTabSz="457200" eaLnBrk="1" hangingPunct="1" indent="-342900" latinLnBrk="0" marL="342900" rtl="0">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algn="l" defTabSz="457200" eaLnBrk="1" hangingPunct="1" indent="-285750" latinLnBrk="0" marL="742950" rtl="0">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algn="l" defTabSz="457200" eaLnBrk="1" hangingPunct="1" indent="-228600" latinLnBrk="0" marL="1143000" rtl="0">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algn="l" defTabSz="457200" eaLnBrk="1" hangingPunct="1" indent="-228600" latinLnBrk="0" marL="1600200" rtl="0">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algn="l" defTabSz="457200" eaLnBrk="1" hangingPunct="1" indent="-228600" latinLnBrk="0" marL="2057400" rtl="0">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algn="l" defTabSz="457200" eaLnBrk="1" hangingPunct="1" indent="-228600" latinLnBrk="0" marL="2514600" rtl="0">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algn="l" defTabSz="457200" eaLnBrk="1" hangingPunct="1" indent="-228600" latinLnBrk="0" marL="2971800" rtl="0">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algn="l" defTabSz="457200" eaLnBrk="1" hangingPunct="1" indent="-228600" latinLnBrk="0" marL="3429000" rtl="0">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algn="l" defTabSz="457200" eaLnBrk="1" hangingPunct="1" indent="-228600" latinLnBrk="0" marL="3886200" rtl="0">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fontAlgn="base" indent="0" marL="0">
              <a:buNone/>
            </a:pPr>
            <a:r>
              <a:rPr b="1" sz="3200" i="0" lang="as-IN">
                <a:solidFill>
                  <a:srgbClr val="FFFF00"/>
                </a:solidFill>
                <a:effectLst/>
                <a:latin typeface="PT Serif"/>
              </a:rPr>
              <a:t>জাপানি শব্দ সুনামি (</a:t>
            </a:r>
            <a:r>
              <a:rPr b="1" sz="3200" i="0" lang="en-US">
                <a:solidFill>
                  <a:srgbClr val="FFFF00"/>
                </a:solidFill>
                <a:effectLst/>
                <a:latin typeface="PT Serif"/>
              </a:rPr>
              <a:t>Tsunami) </a:t>
            </a:r>
            <a:r>
              <a:rPr b="1" sz="3200" i="0" lang="as-IN">
                <a:solidFill>
                  <a:srgbClr val="FFFF00"/>
                </a:solidFill>
                <a:effectLst/>
                <a:latin typeface="PT Serif"/>
              </a:rPr>
              <a:t>দুটি শব্দের সমন্বয়ে গঠিত, যথা - সু (</a:t>
            </a:r>
            <a:r>
              <a:rPr b="1" sz="3200" i="0" lang="en-US">
                <a:solidFill>
                  <a:srgbClr val="FFFF00"/>
                </a:solidFill>
                <a:effectLst/>
                <a:latin typeface="PT Serif"/>
              </a:rPr>
              <a:t>tsu) </a:t>
            </a:r>
            <a:r>
              <a:rPr b="1" sz="3200" i="0" lang="as-IN">
                <a:solidFill>
                  <a:srgbClr val="FFFF00"/>
                </a:solidFill>
                <a:effectLst/>
                <a:latin typeface="PT Serif"/>
              </a:rPr>
              <a:t>অর্থে পোতাশ্রয় ও নামি (</a:t>
            </a:r>
            <a:r>
              <a:rPr b="1" sz="3200" i="0" lang="en-US">
                <a:solidFill>
                  <a:srgbClr val="FFFF00"/>
                </a:solidFill>
                <a:effectLst/>
                <a:latin typeface="PT Serif"/>
              </a:rPr>
              <a:t>nami) </a:t>
            </a:r>
            <a:r>
              <a:rPr b="1" sz="3200" i="0" lang="as-IN">
                <a:solidFill>
                  <a:srgbClr val="FFFF00"/>
                </a:solidFill>
                <a:effectLst/>
                <a:latin typeface="PT Serif"/>
              </a:rPr>
              <a:t>অর্থে তরঙ্গ অর্থাৎ সুনামি শব্দের অর্থ হল পোতাশ্রয় তরঙ্গ। সুনামি কে আবার </a:t>
            </a:r>
            <a:r>
              <a:rPr b="1" sz="3200" i="0" lang="en-US">
                <a:solidFill>
                  <a:srgbClr val="FFFF00"/>
                </a:solidFill>
                <a:effectLst/>
                <a:latin typeface="PT Serif"/>
              </a:rPr>
              <a:t>seismic sea wave </a:t>
            </a:r>
            <a:r>
              <a:rPr b="1" sz="3200" i="0" lang="as-IN">
                <a:solidFill>
                  <a:srgbClr val="FFFF00"/>
                </a:solidFill>
                <a:effectLst/>
                <a:latin typeface="PT Serif"/>
              </a:rPr>
              <a:t>বা সামুদ্রিক ভূ কম্পীয় তরঙ্গও বলা হয়। সুনামি একপ্রকার শক্তিশালী ও ধ্বংসাত্মক প্রাকৃতিক বিপর্যয়। </a:t>
            </a:r>
          </a:p>
          <a:p>
            <a:pPr algn="just" fontAlgn="base" indent="0" marL="0">
              <a:buNone/>
            </a:pPr>
            <a:r>
              <a:rPr b="1" sz="3200" i="0" lang="as-IN">
                <a:solidFill>
                  <a:srgbClr val="FFFF00"/>
                </a:solidFill>
                <a:effectLst/>
                <a:latin typeface="PT Serif"/>
              </a:rPr>
              <a:t>সুনামি - সমুদ্রের নিচে প্রবল ভূমিকম্প বা বিধ্বংসী অগ্নুৎপাত জনিত কারণে নির্গত প্রবল শক্তির ফলে সমুদ্রের বিপুল জলরাশি হঠাৎ করে প্রবল বেগে সমুদ্র উপকূলের ওপর বিশাল ঢেউ এর আকারে আছড়ে পড়লে তাকে সুনামি বলে।</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1048623">
                                            <p:txEl>
                                              <p:pRg st="0" end="0"/>
                                            </p:txEl>
                                          </p:spTgt>
                                        </p:tgtEl>
                                        <p:attrNameLst>
                                          <p:attrName>style.visibility</p:attrName>
                                        </p:attrNameLst>
                                      </p:cBhvr>
                                      <p:to>
                                        <p:strVal val="visible"/>
                                      </p:to>
                                    </p:set>
                                    <p:anim calcmode="lin" valueType="num">
                                      <p:cBhvr additive="base">
                                        <p:cTn dur="500" fill="hold" id="7"/>
                                        <p:tgtEl>
                                          <p:spTgt spid="1048623">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8"/>
                                        <p:tgtEl>
                                          <p:spTgt spid="10486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grpId="0" id="11" nodeType="clickEffect" presetClass="entr" presetID="15" presetSubtype="0">
                                  <p:stCondLst>
                                    <p:cond delay="0"/>
                                  </p:stCondLst>
                                  <p:childTnLst>
                                    <p:set>
                                      <p:cBhvr>
                                        <p:cTn dur="1" fill="hold" id="12">
                                          <p:stCondLst>
                                            <p:cond delay="0"/>
                                          </p:stCondLst>
                                        </p:cTn>
                                        <p:tgtEl>
                                          <p:spTgt spid="1048624">
                                            <p:txEl>
                                              <p:pRg st="0" end="0"/>
                                            </p:txEl>
                                          </p:spTgt>
                                        </p:tgtEl>
                                        <p:attrNameLst>
                                          <p:attrName>style.visibility</p:attrName>
                                        </p:attrNameLst>
                                      </p:cBhvr>
                                      <p:to>
                                        <p:strVal val="visible"/>
                                      </p:to>
                                    </p:set>
                                    <p:anim calcmode="lin" valueType="num">
                                      <p:cBhvr>
                                        <p:cTn dur="1000" fill="hold" id="13"/>
                                        <p:tgtEl>
                                          <p:spTgt spid="1048624">
                                            <p:txEl>
                                              <p:pRg st="0" end="0"/>
                                            </p:txEl>
                                          </p:spTgt>
                                        </p:tgtEl>
                                        <p:attrNameLst>
                                          <p:attrName>ppt_w</p:attrName>
                                        </p:attrNameLst>
                                      </p:cBhvr>
                                      <p:tavLst>
                                        <p:tav tm="0">
                                          <p:val>
                                            <p:fltVal val="0.0"/>
                                          </p:val>
                                        </p:tav>
                                        <p:tav tm="100000">
                                          <p:val>
                                            <p:strVal val="#ppt_w"/>
                                          </p:val>
                                        </p:tav>
                                      </p:tavLst>
                                    </p:anim>
                                    <p:anim calcmode="lin" valueType="num">
                                      <p:cBhvr>
                                        <p:cTn dur="1000" fill="hold" id="14"/>
                                        <p:tgtEl>
                                          <p:spTgt spid="1048624">
                                            <p:txEl>
                                              <p:pRg st="0" end="0"/>
                                            </p:txEl>
                                          </p:spTgt>
                                        </p:tgtEl>
                                        <p:attrNameLst>
                                          <p:attrName>ppt_h</p:attrName>
                                        </p:attrNameLst>
                                      </p:cBhvr>
                                      <p:tavLst>
                                        <p:tav tm="0">
                                          <p:val>
                                            <p:fltVal val="0.0"/>
                                          </p:val>
                                        </p:tav>
                                        <p:tav tm="100000">
                                          <p:val>
                                            <p:strVal val="#ppt_h"/>
                                          </p:val>
                                        </p:tav>
                                      </p:tavLst>
                                    </p:anim>
                                    <p:anim calcmode="lin" valueType="num">
                                      <p:cBhvr>
                                        <p:cTn dur="1000" fill="hold" id="15"/>
                                        <p:tgtEl>
                                          <p:spTgt spid="1048624">
                                            <p:txEl>
                                              <p:pRg st="0" end="0"/>
                                            </p:txEl>
                                          </p:spTgt>
                                        </p:tgtEl>
                                        <p:attrNameLst>
                                          <p:attrName>ppt_x</p:attrName>
                                        </p:attrNameLst>
                                      </p:cBhvr>
                                      <p:tavLst>
                                        <p:tav fmla="#ppt_x+(cos(-2*pi*(1-$))*-#ppt_x-sin(-2*pi*(1-$))*(1-#ppt_y))*(1-$)" tm="0">
                                          <p:val>
                                            <p:fltVal val="0.0"/>
                                          </p:val>
                                        </p:tav>
                                        <p:tav tm="100000">
                                          <p:val>
                                            <p:fltVal val="1.0"/>
                                          </p:val>
                                        </p:tav>
                                      </p:tavLst>
                                    </p:anim>
                                    <p:anim calcmode="lin" valueType="num">
                                      <p:cBhvr>
                                        <p:cTn dur="1000" fill="hold" id="16"/>
                                        <p:tgtEl>
                                          <p:spTgt spid="1048624">
                                            <p:txEl>
                                              <p:pRg st="0" end="0"/>
                                            </p:txEl>
                                          </p:spTgt>
                                        </p:tgtEl>
                                        <p:attrNameLst>
                                          <p:attrName>ppt_y</p:attrName>
                                        </p:attrNameLst>
                                      </p:cBhvr>
                                      <p:tavLst>
                                        <p:tav fmla="#ppt_y+(sin(-2*pi*(1-$))*-#ppt_x+cos(-2*pi*(1-$))*(1-#ppt_y))*(1-$)" tm="0">
                                          <p:val>
                                            <p:fltVal val="0.0"/>
                                          </p:val>
                                        </p:tav>
                                        <p:tav tm="100000">
                                          <p:val>
                                            <p:fltVal val="1.0"/>
                                          </p:val>
                                        </p:tav>
                                      </p:tavLst>
                                    </p:anim>
                                  </p:childTnLst>
                                </p:cTn>
                              </p:par>
                            </p:childTnLst>
                          </p:cTn>
                        </p:par>
                      </p:childTnLst>
                    </p:cTn>
                  </p:par>
                  <p:par>
                    <p:cTn fill="hold" id="17">
                      <p:stCondLst>
                        <p:cond delay="indefinite"/>
                      </p:stCondLst>
                      <p:childTnLst>
                        <p:par>
                          <p:cTn fill="hold" id="18">
                            <p:stCondLst>
                              <p:cond delay="0"/>
                            </p:stCondLst>
                            <p:childTnLst>
                              <p:par>
                                <p:cTn fill="hold" grpId="0" id="19" nodeType="clickEffect" presetClass="entr" presetID="15" presetSubtype="0">
                                  <p:stCondLst>
                                    <p:cond delay="0"/>
                                  </p:stCondLst>
                                  <p:childTnLst>
                                    <p:set>
                                      <p:cBhvr>
                                        <p:cTn dur="1" fill="hold" id="20">
                                          <p:stCondLst>
                                            <p:cond delay="0"/>
                                          </p:stCondLst>
                                        </p:cTn>
                                        <p:tgtEl>
                                          <p:spTgt spid="1048624">
                                            <p:txEl>
                                              <p:pRg st="1" end="1"/>
                                            </p:txEl>
                                          </p:spTgt>
                                        </p:tgtEl>
                                        <p:attrNameLst>
                                          <p:attrName>style.visibility</p:attrName>
                                        </p:attrNameLst>
                                      </p:cBhvr>
                                      <p:to>
                                        <p:strVal val="visible"/>
                                      </p:to>
                                    </p:set>
                                    <p:anim calcmode="lin" valueType="num">
                                      <p:cBhvr>
                                        <p:cTn dur="1000" fill="hold" id="21"/>
                                        <p:tgtEl>
                                          <p:spTgt spid="1048624">
                                            <p:txEl>
                                              <p:pRg st="1" end="1"/>
                                            </p:txEl>
                                          </p:spTgt>
                                        </p:tgtEl>
                                        <p:attrNameLst>
                                          <p:attrName>ppt_w</p:attrName>
                                        </p:attrNameLst>
                                      </p:cBhvr>
                                      <p:tavLst>
                                        <p:tav tm="0">
                                          <p:val>
                                            <p:fltVal val="0.0"/>
                                          </p:val>
                                        </p:tav>
                                        <p:tav tm="100000">
                                          <p:val>
                                            <p:strVal val="#ppt_w"/>
                                          </p:val>
                                        </p:tav>
                                      </p:tavLst>
                                    </p:anim>
                                    <p:anim calcmode="lin" valueType="num">
                                      <p:cBhvr>
                                        <p:cTn dur="1000" fill="hold" id="22"/>
                                        <p:tgtEl>
                                          <p:spTgt spid="1048624">
                                            <p:txEl>
                                              <p:pRg st="1" end="1"/>
                                            </p:txEl>
                                          </p:spTgt>
                                        </p:tgtEl>
                                        <p:attrNameLst>
                                          <p:attrName>ppt_h</p:attrName>
                                        </p:attrNameLst>
                                      </p:cBhvr>
                                      <p:tavLst>
                                        <p:tav tm="0">
                                          <p:val>
                                            <p:fltVal val="0.0"/>
                                          </p:val>
                                        </p:tav>
                                        <p:tav tm="100000">
                                          <p:val>
                                            <p:strVal val="#ppt_h"/>
                                          </p:val>
                                        </p:tav>
                                      </p:tavLst>
                                    </p:anim>
                                    <p:anim calcmode="lin" valueType="num">
                                      <p:cBhvr>
                                        <p:cTn dur="1000" fill="hold" id="23"/>
                                        <p:tgtEl>
                                          <p:spTgt spid="1048624">
                                            <p:txEl>
                                              <p:pRg st="1" end="1"/>
                                            </p:txEl>
                                          </p:spTgt>
                                        </p:tgtEl>
                                        <p:attrNameLst>
                                          <p:attrName>ppt_x</p:attrName>
                                        </p:attrNameLst>
                                      </p:cBhvr>
                                      <p:tavLst>
                                        <p:tav fmla="#ppt_x+(cos(-2*pi*(1-$))*-#ppt_x-sin(-2*pi*(1-$))*(1-#ppt_y))*(1-$)" tm="0">
                                          <p:val>
                                            <p:fltVal val="0.0"/>
                                          </p:val>
                                        </p:tav>
                                        <p:tav tm="100000">
                                          <p:val>
                                            <p:fltVal val="1.0"/>
                                          </p:val>
                                        </p:tav>
                                      </p:tavLst>
                                    </p:anim>
                                    <p:anim calcmode="lin" valueType="num">
                                      <p:cBhvr>
                                        <p:cTn dur="1000" fill="hold" id="24"/>
                                        <p:tgtEl>
                                          <p:spTgt spid="1048624">
                                            <p:txEl>
                                              <p:pRg st="1" end="1"/>
                                            </p:txEl>
                                          </p:spTgt>
                                        </p:tgtEl>
                                        <p:attrNameLst>
                                          <p:attrName>ppt_y</p:attrName>
                                        </p:attrNameLst>
                                      </p:cBhvr>
                                      <p:tavLst>
                                        <p:tav fmla="#ppt_y+(sin(-2*pi*(1-$))*-#ppt_x+cos(-2*pi*(1-$))*(1-#ppt_y))*(1-$)" tm="0">
                                          <p:val>
                                            <p:fltVal val="0.0"/>
                                          </p:val>
                                        </p:tav>
                                        <p:tav tm="100000">
                                          <p:val>
                                            <p:fltVal val="1.0"/>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23" grpId="0" build="p"/>
      <p:bldP spid="104862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solidFill>
      </p:bgPr>
    </p:bg>
    <p:spTree>
      <p:nvGrpSpPr>
        <p:cNvPr id="58" name=""/>
        <p:cNvGrpSpPr/>
        <p:nvPr/>
      </p:nvGrpSpPr>
      <p:grpSpPr>
        <a:xfrm>
          <a:off x="0" y="0"/>
          <a:ext cx="0" cy="0"/>
          <a:chOff x="0" y="0"/>
          <a:chExt cx="0" cy="0"/>
        </a:xfrm>
      </p:grpSpPr>
      <p:sp>
        <p:nvSpPr>
          <p:cNvPr id="1048625" name="TextBox 6"/>
          <p:cNvSpPr txBox="1"/>
          <p:nvPr/>
        </p:nvSpPr>
        <p:spPr>
          <a:xfrm>
            <a:off x="410766" y="70252"/>
            <a:ext cx="6643687" cy="1399540"/>
          </a:xfrm>
          <a:prstGeom prst="rect"/>
          <a:noFill/>
        </p:spPr>
        <p:txBody>
          <a:bodyPr anchor="ctr" rtlCol="0" wrap="square">
            <a:spAutoFit/>
          </a:bodyPr>
          <a:p>
            <a:pPr algn="ctr"/>
            <a:r>
              <a:rPr b="1" sz="8800" lang="en-US">
                <a:solidFill>
                  <a:srgbClr val="FFFF00"/>
                </a:solidFill>
              </a:rPr>
              <a:t>দলগত কাজ</a:t>
            </a:r>
          </a:p>
        </p:txBody>
      </p:sp>
      <p:sp>
        <p:nvSpPr>
          <p:cNvPr id="1048626" name="TextBox 1"/>
          <p:cNvSpPr txBox="1"/>
          <p:nvPr/>
        </p:nvSpPr>
        <p:spPr>
          <a:xfrm>
            <a:off x="410766" y="3130686"/>
            <a:ext cx="5554265" cy="2021841"/>
          </a:xfrm>
          <a:prstGeom prst="rect"/>
          <a:solidFill>
            <a:schemeClr val="accent3">
              <a:lumMod val="20000"/>
              <a:lumOff val="80000"/>
            </a:schemeClr>
          </a:solidFill>
        </p:spPr>
        <p:txBody>
          <a:bodyPr rtlCol="0" wrap="square">
            <a:spAutoFit/>
          </a:bodyPr>
          <a:p>
            <a:pPr algn="l"/>
            <a:r>
              <a:rPr b="1" sz="3200" lang="en-US">
                <a:solidFill>
                  <a:srgbClr val="FF0000"/>
                </a:solidFill>
              </a:rPr>
              <a:t>বাংলাদেশের প্রাকৃতিক দুর্যোগগুলো সংগঠিত হওয়ার প্রধান কারণগুলি কি কি? তা বিস্তারিত লিখ।</a:t>
            </a:r>
          </a:p>
        </p:txBody>
      </p:sp>
      <p:sp>
        <p:nvSpPr>
          <p:cNvPr id="1048627" name="TextBox 2"/>
          <p:cNvSpPr txBox="1"/>
          <p:nvPr/>
        </p:nvSpPr>
        <p:spPr>
          <a:xfrm>
            <a:off x="1413273" y="2122855"/>
            <a:ext cx="3321843" cy="769441"/>
          </a:xfrm>
          <a:prstGeom prst="rect"/>
          <a:solidFill>
            <a:schemeClr val="accent5"/>
          </a:solidFill>
        </p:spPr>
        <p:txBody>
          <a:bodyPr anchor="ctr" rtlCol="0" wrap="square">
            <a:spAutoFit/>
          </a:bodyPr>
          <a:p>
            <a:pPr algn="ctr"/>
            <a:r>
              <a:rPr b="1" sz="4400" lang="en-US">
                <a:solidFill>
                  <a:srgbClr val="FFFF00"/>
                </a:solidFill>
              </a:rPr>
              <a:t>দল ‘ক’</a:t>
            </a:r>
          </a:p>
        </p:txBody>
      </p:sp>
      <p:sp>
        <p:nvSpPr>
          <p:cNvPr id="1048628" name="TextBox 4"/>
          <p:cNvSpPr txBox="1"/>
          <p:nvPr/>
        </p:nvSpPr>
        <p:spPr>
          <a:xfrm>
            <a:off x="7456885" y="2122855"/>
            <a:ext cx="3321843" cy="769441"/>
          </a:xfrm>
          <a:prstGeom prst="rect"/>
          <a:solidFill>
            <a:schemeClr val="accent5"/>
          </a:solidFill>
        </p:spPr>
        <p:txBody>
          <a:bodyPr anchor="ctr" rtlCol="0" wrap="square">
            <a:spAutoFit/>
          </a:bodyPr>
          <a:p>
            <a:pPr algn="ctr"/>
            <a:r>
              <a:rPr b="1" sz="4400" lang="en-US">
                <a:solidFill>
                  <a:srgbClr val="FFFF00"/>
                </a:solidFill>
              </a:rPr>
              <a:t>দল ‘খ’</a:t>
            </a:r>
          </a:p>
        </p:txBody>
      </p:sp>
      <p:sp>
        <p:nvSpPr>
          <p:cNvPr id="1048629" name="TextBox 8"/>
          <p:cNvSpPr txBox="1"/>
          <p:nvPr/>
        </p:nvSpPr>
        <p:spPr>
          <a:xfrm>
            <a:off x="6340673" y="3130686"/>
            <a:ext cx="5554265" cy="2021841"/>
          </a:xfrm>
          <a:prstGeom prst="rect"/>
          <a:solidFill>
            <a:schemeClr val="accent3">
              <a:lumMod val="20000"/>
              <a:lumOff val="80000"/>
            </a:schemeClr>
          </a:solidFill>
        </p:spPr>
        <p:txBody>
          <a:bodyPr rtlCol="0" wrap="square">
            <a:spAutoFit/>
          </a:bodyPr>
          <a:p>
            <a:pPr algn="l"/>
            <a:r>
              <a:rPr b="1" sz="3200" lang="en-US">
                <a:solidFill>
                  <a:srgbClr val="FF0000"/>
                </a:solidFill>
              </a:rPr>
              <a:t>বাংলাদেশের প্রাকৃতিক দুর্যোগগুলো সংগঠিত হওয়ার ফলে কি কি ক্ষতি সাধিত হয়? তা বিস্তারিত লিখ।</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1048625"/>
                                        </p:tgtEl>
                                        <p:attrNameLst>
                                          <p:attrName>style.visibility</p:attrName>
                                        </p:attrNameLst>
                                      </p:cBhvr>
                                      <p:to>
                                        <p:strVal val="visible"/>
                                      </p:to>
                                    </p:set>
                                    <p:anim calcmode="lin" valueType="num">
                                      <p:cBhvr additive="base">
                                        <p:cTn dur="500" fill="hold" id="7"/>
                                        <p:tgtEl>
                                          <p:spTgt spid="1048625"/>
                                        </p:tgtEl>
                                        <p:attrNameLst>
                                          <p:attrName>ppt_x</p:attrName>
                                        </p:attrNameLst>
                                      </p:cBhvr>
                                      <p:tavLst>
                                        <p:tav tm="0">
                                          <p:val>
                                            <p:strVal val="#ppt_x"/>
                                          </p:val>
                                        </p:tav>
                                        <p:tav tm="100000">
                                          <p:val>
                                            <p:strVal val="#ppt_x"/>
                                          </p:val>
                                        </p:tav>
                                      </p:tavLst>
                                    </p:anim>
                                    <p:anim calcmode="lin" valueType="num">
                                      <p:cBhvr additive="base">
                                        <p:cTn dur="500" fill="hold" id="8"/>
                                        <p:tgtEl>
                                          <p:spTgt spid="1048625"/>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grpId="0" id="11" nodeType="clickEffect" presetClass="entr" presetID="53" presetSubtype="16">
                                  <p:stCondLst>
                                    <p:cond delay="0"/>
                                  </p:stCondLst>
                                  <p:childTnLst>
                                    <p:set>
                                      <p:cBhvr>
                                        <p:cTn dur="1" fill="hold" id="12">
                                          <p:stCondLst>
                                            <p:cond delay="0"/>
                                          </p:stCondLst>
                                        </p:cTn>
                                        <p:tgtEl>
                                          <p:spTgt spid="1048627"/>
                                        </p:tgtEl>
                                        <p:attrNameLst>
                                          <p:attrName>style.visibility</p:attrName>
                                        </p:attrNameLst>
                                      </p:cBhvr>
                                      <p:to>
                                        <p:strVal val="visible"/>
                                      </p:to>
                                    </p:set>
                                    <p:anim calcmode="lin" valueType="num">
                                      <p:cBhvr>
                                        <p:cTn dur="500" fill="hold" id="13"/>
                                        <p:tgtEl>
                                          <p:spTgt spid="1048627"/>
                                        </p:tgtEl>
                                        <p:attrNameLst>
                                          <p:attrName>ppt_w</p:attrName>
                                        </p:attrNameLst>
                                      </p:cBhvr>
                                      <p:tavLst>
                                        <p:tav tm="0">
                                          <p:val>
                                            <p:fltVal val="0.0"/>
                                          </p:val>
                                        </p:tav>
                                        <p:tav tm="100000">
                                          <p:val>
                                            <p:strVal val="#ppt_w"/>
                                          </p:val>
                                        </p:tav>
                                      </p:tavLst>
                                    </p:anim>
                                    <p:anim calcmode="lin" valueType="num">
                                      <p:cBhvr>
                                        <p:cTn dur="500" fill="hold" id="14"/>
                                        <p:tgtEl>
                                          <p:spTgt spid="1048627"/>
                                        </p:tgtEl>
                                        <p:attrNameLst>
                                          <p:attrName>ppt_h</p:attrName>
                                        </p:attrNameLst>
                                      </p:cBhvr>
                                      <p:tavLst>
                                        <p:tav tm="0">
                                          <p:val>
                                            <p:fltVal val="0.0"/>
                                          </p:val>
                                        </p:tav>
                                        <p:tav tm="100000">
                                          <p:val>
                                            <p:strVal val="#ppt_h"/>
                                          </p:val>
                                        </p:tav>
                                      </p:tavLst>
                                    </p:anim>
                                    <p:animEffect transition="in" filter="fade">
                                      <p:cBhvr>
                                        <p:cTn dur="500" id="15"/>
                                        <p:tgtEl>
                                          <p:spTgt spid="1048627"/>
                                        </p:tgtEl>
                                      </p:cBhvr>
                                    </p:animEffect>
                                  </p:childTnLst>
                                </p:cTn>
                              </p:par>
                            </p:childTnLst>
                          </p:cTn>
                        </p:par>
                      </p:childTnLst>
                    </p:cTn>
                  </p:par>
                  <p:par>
                    <p:cTn fill="hold" id="16">
                      <p:stCondLst>
                        <p:cond delay="indefinite"/>
                      </p:stCondLst>
                      <p:childTnLst>
                        <p:par>
                          <p:cTn fill="hold" id="17">
                            <p:stCondLst>
                              <p:cond delay="0"/>
                            </p:stCondLst>
                            <p:childTnLst>
                              <p:par>
                                <p:cTn fill="hold" grpId="0" id="18" nodeType="clickEffect" presetClass="entr" presetID="15" presetSubtype="0">
                                  <p:stCondLst>
                                    <p:cond delay="0"/>
                                  </p:stCondLst>
                                  <p:childTnLst>
                                    <p:set>
                                      <p:cBhvr>
                                        <p:cTn dur="1" fill="hold" id="19">
                                          <p:stCondLst>
                                            <p:cond delay="0"/>
                                          </p:stCondLst>
                                        </p:cTn>
                                        <p:tgtEl>
                                          <p:spTgt spid="1048626"/>
                                        </p:tgtEl>
                                        <p:attrNameLst>
                                          <p:attrName>style.visibility</p:attrName>
                                        </p:attrNameLst>
                                      </p:cBhvr>
                                      <p:to>
                                        <p:strVal val="visible"/>
                                      </p:to>
                                    </p:set>
                                    <p:anim calcmode="lin" valueType="num">
                                      <p:cBhvr>
                                        <p:cTn dur="1000" fill="hold" id="20"/>
                                        <p:tgtEl>
                                          <p:spTgt spid="1048626"/>
                                        </p:tgtEl>
                                        <p:attrNameLst>
                                          <p:attrName>ppt_w</p:attrName>
                                        </p:attrNameLst>
                                      </p:cBhvr>
                                      <p:tavLst>
                                        <p:tav tm="0">
                                          <p:val>
                                            <p:fltVal val="0.0"/>
                                          </p:val>
                                        </p:tav>
                                        <p:tav tm="100000">
                                          <p:val>
                                            <p:strVal val="#ppt_w"/>
                                          </p:val>
                                        </p:tav>
                                      </p:tavLst>
                                    </p:anim>
                                    <p:anim calcmode="lin" valueType="num">
                                      <p:cBhvr>
                                        <p:cTn dur="1000" fill="hold" id="21"/>
                                        <p:tgtEl>
                                          <p:spTgt spid="1048626"/>
                                        </p:tgtEl>
                                        <p:attrNameLst>
                                          <p:attrName>ppt_h</p:attrName>
                                        </p:attrNameLst>
                                      </p:cBhvr>
                                      <p:tavLst>
                                        <p:tav tm="0">
                                          <p:val>
                                            <p:fltVal val="0.0"/>
                                          </p:val>
                                        </p:tav>
                                        <p:tav tm="100000">
                                          <p:val>
                                            <p:strVal val="#ppt_h"/>
                                          </p:val>
                                        </p:tav>
                                      </p:tavLst>
                                    </p:anim>
                                    <p:anim calcmode="lin" valueType="num">
                                      <p:cBhvr>
                                        <p:cTn dur="1000" fill="hold" id="22"/>
                                        <p:tgtEl>
                                          <p:spTgt spid="1048626"/>
                                        </p:tgtEl>
                                        <p:attrNameLst>
                                          <p:attrName>ppt_x</p:attrName>
                                        </p:attrNameLst>
                                      </p:cBhvr>
                                      <p:tavLst>
                                        <p:tav fmla="#ppt_x+(cos(-2*pi*(1-$))*-#ppt_x-sin(-2*pi*(1-$))*(1-#ppt_y))*(1-$)" tm="0">
                                          <p:val>
                                            <p:fltVal val="0.0"/>
                                          </p:val>
                                        </p:tav>
                                        <p:tav tm="100000">
                                          <p:val>
                                            <p:fltVal val="1.0"/>
                                          </p:val>
                                        </p:tav>
                                      </p:tavLst>
                                    </p:anim>
                                    <p:anim calcmode="lin" valueType="num">
                                      <p:cBhvr>
                                        <p:cTn dur="1000" fill="hold" id="23"/>
                                        <p:tgtEl>
                                          <p:spTgt spid="1048626"/>
                                        </p:tgtEl>
                                        <p:attrNameLst>
                                          <p:attrName>ppt_y</p:attrName>
                                        </p:attrNameLst>
                                      </p:cBhvr>
                                      <p:tavLst>
                                        <p:tav fmla="#ppt_y+(sin(-2*pi*(1-$))*-#ppt_x+cos(-2*pi*(1-$))*(1-#ppt_y))*(1-$)" tm="0">
                                          <p:val>
                                            <p:fltVal val="0.0"/>
                                          </p:val>
                                        </p:tav>
                                        <p:tav tm="100000">
                                          <p:val>
                                            <p:fltVal val="1.0"/>
                                          </p:val>
                                        </p:tav>
                                      </p:tavLst>
                                    </p:anim>
                                  </p:childTnLst>
                                </p:cTn>
                              </p:par>
                            </p:childTnLst>
                          </p:cTn>
                        </p:par>
                      </p:childTnLst>
                    </p:cTn>
                  </p:par>
                  <p:par>
                    <p:cTn fill="hold" id="24">
                      <p:stCondLst>
                        <p:cond delay="indefinite"/>
                      </p:stCondLst>
                      <p:childTnLst>
                        <p:par>
                          <p:cTn fill="hold" id="25">
                            <p:stCondLst>
                              <p:cond delay="0"/>
                            </p:stCondLst>
                            <p:childTnLst>
                              <p:par>
                                <p:cTn fill="hold" grpId="0" id="26" nodeType="clickEffect" presetClass="entr" presetID="53" presetSubtype="16">
                                  <p:stCondLst>
                                    <p:cond delay="0"/>
                                  </p:stCondLst>
                                  <p:childTnLst>
                                    <p:set>
                                      <p:cBhvr>
                                        <p:cTn dur="1" fill="hold" id="27">
                                          <p:stCondLst>
                                            <p:cond delay="0"/>
                                          </p:stCondLst>
                                        </p:cTn>
                                        <p:tgtEl>
                                          <p:spTgt spid="1048628"/>
                                        </p:tgtEl>
                                        <p:attrNameLst>
                                          <p:attrName>style.visibility</p:attrName>
                                        </p:attrNameLst>
                                      </p:cBhvr>
                                      <p:to>
                                        <p:strVal val="visible"/>
                                      </p:to>
                                    </p:set>
                                    <p:anim calcmode="lin" valueType="num">
                                      <p:cBhvr>
                                        <p:cTn dur="500" fill="hold" id="28"/>
                                        <p:tgtEl>
                                          <p:spTgt spid="1048628"/>
                                        </p:tgtEl>
                                        <p:attrNameLst>
                                          <p:attrName>ppt_w</p:attrName>
                                        </p:attrNameLst>
                                      </p:cBhvr>
                                      <p:tavLst>
                                        <p:tav tm="0">
                                          <p:val>
                                            <p:fltVal val="0.0"/>
                                          </p:val>
                                        </p:tav>
                                        <p:tav tm="100000">
                                          <p:val>
                                            <p:strVal val="#ppt_w"/>
                                          </p:val>
                                        </p:tav>
                                      </p:tavLst>
                                    </p:anim>
                                    <p:anim calcmode="lin" valueType="num">
                                      <p:cBhvr>
                                        <p:cTn dur="500" fill="hold" id="29"/>
                                        <p:tgtEl>
                                          <p:spTgt spid="1048628"/>
                                        </p:tgtEl>
                                        <p:attrNameLst>
                                          <p:attrName>ppt_h</p:attrName>
                                        </p:attrNameLst>
                                      </p:cBhvr>
                                      <p:tavLst>
                                        <p:tav tm="0">
                                          <p:val>
                                            <p:fltVal val="0.0"/>
                                          </p:val>
                                        </p:tav>
                                        <p:tav tm="100000">
                                          <p:val>
                                            <p:strVal val="#ppt_h"/>
                                          </p:val>
                                        </p:tav>
                                      </p:tavLst>
                                    </p:anim>
                                    <p:animEffect transition="in" filter="fade">
                                      <p:cBhvr>
                                        <p:cTn dur="500" id="30"/>
                                        <p:tgtEl>
                                          <p:spTgt spid="1048628"/>
                                        </p:tgtEl>
                                      </p:cBhvr>
                                    </p:animEffect>
                                  </p:childTnLst>
                                </p:cTn>
                              </p:par>
                            </p:childTnLst>
                          </p:cTn>
                        </p:par>
                      </p:childTnLst>
                    </p:cTn>
                  </p:par>
                  <p:par>
                    <p:cTn fill="hold" id="31">
                      <p:stCondLst>
                        <p:cond delay="indefinite"/>
                      </p:stCondLst>
                      <p:childTnLst>
                        <p:par>
                          <p:cTn fill="hold" id="32">
                            <p:stCondLst>
                              <p:cond delay="0"/>
                            </p:stCondLst>
                            <p:childTnLst>
                              <p:par>
                                <p:cTn fill="hold" grpId="0" id="33" nodeType="clickEffect" presetClass="entr" presetID="15" presetSubtype="0">
                                  <p:stCondLst>
                                    <p:cond delay="0"/>
                                  </p:stCondLst>
                                  <p:childTnLst>
                                    <p:set>
                                      <p:cBhvr>
                                        <p:cTn dur="1" fill="hold" id="34">
                                          <p:stCondLst>
                                            <p:cond delay="0"/>
                                          </p:stCondLst>
                                        </p:cTn>
                                        <p:tgtEl>
                                          <p:spTgt spid="1048629"/>
                                        </p:tgtEl>
                                        <p:attrNameLst>
                                          <p:attrName>style.visibility</p:attrName>
                                        </p:attrNameLst>
                                      </p:cBhvr>
                                      <p:to>
                                        <p:strVal val="visible"/>
                                      </p:to>
                                    </p:set>
                                    <p:anim calcmode="lin" valueType="num">
                                      <p:cBhvr>
                                        <p:cTn dur="1000" fill="hold" id="35"/>
                                        <p:tgtEl>
                                          <p:spTgt spid="1048629"/>
                                        </p:tgtEl>
                                        <p:attrNameLst>
                                          <p:attrName>ppt_w</p:attrName>
                                        </p:attrNameLst>
                                      </p:cBhvr>
                                      <p:tavLst>
                                        <p:tav tm="0">
                                          <p:val>
                                            <p:fltVal val="0.0"/>
                                          </p:val>
                                        </p:tav>
                                        <p:tav tm="100000">
                                          <p:val>
                                            <p:strVal val="#ppt_w"/>
                                          </p:val>
                                        </p:tav>
                                      </p:tavLst>
                                    </p:anim>
                                    <p:anim calcmode="lin" valueType="num">
                                      <p:cBhvr>
                                        <p:cTn dur="1000" fill="hold" id="36"/>
                                        <p:tgtEl>
                                          <p:spTgt spid="1048629"/>
                                        </p:tgtEl>
                                        <p:attrNameLst>
                                          <p:attrName>ppt_h</p:attrName>
                                        </p:attrNameLst>
                                      </p:cBhvr>
                                      <p:tavLst>
                                        <p:tav tm="0">
                                          <p:val>
                                            <p:fltVal val="0.0"/>
                                          </p:val>
                                        </p:tav>
                                        <p:tav tm="100000">
                                          <p:val>
                                            <p:strVal val="#ppt_h"/>
                                          </p:val>
                                        </p:tav>
                                      </p:tavLst>
                                    </p:anim>
                                    <p:anim calcmode="lin" valueType="num">
                                      <p:cBhvr>
                                        <p:cTn dur="1000" fill="hold" id="37"/>
                                        <p:tgtEl>
                                          <p:spTgt spid="1048629"/>
                                        </p:tgtEl>
                                        <p:attrNameLst>
                                          <p:attrName>ppt_x</p:attrName>
                                        </p:attrNameLst>
                                      </p:cBhvr>
                                      <p:tavLst>
                                        <p:tav fmla="#ppt_x+(cos(-2*pi*(1-$))*-#ppt_x-sin(-2*pi*(1-$))*(1-#ppt_y))*(1-$)" tm="0">
                                          <p:val>
                                            <p:fltVal val="0.0"/>
                                          </p:val>
                                        </p:tav>
                                        <p:tav tm="100000">
                                          <p:val>
                                            <p:fltVal val="1.0"/>
                                          </p:val>
                                        </p:tav>
                                      </p:tavLst>
                                    </p:anim>
                                    <p:anim calcmode="lin" valueType="num">
                                      <p:cBhvr>
                                        <p:cTn dur="1000" fill="hold" id="38"/>
                                        <p:tgtEl>
                                          <p:spTgt spid="1048629"/>
                                        </p:tgtEl>
                                        <p:attrNameLst>
                                          <p:attrName>ppt_y</p:attrName>
                                        </p:attrNameLst>
                                      </p:cBhvr>
                                      <p:tavLst>
                                        <p:tav fmla="#ppt_y+(sin(-2*pi*(1-$))*-#ppt_x+cos(-2*pi*(1-$))*(1-#ppt_y))*(1-$)" tm="0">
                                          <p:val>
                                            <p:fltVal val="0.0"/>
                                          </p:val>
                                        </p:tav>
                                        <p:tav tm="100000">
                                          <p:val>
                                            <p:fltVal val="1.0"/>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25" grpId="0"/>
      <p:bldP spid="1048626" grpId="0" animBg="1"/>
      <p:bldP spid="1048627" grpId="0" animBg="1"/>
      <p:bldP spid="1048628" grpId="0" animBg="1"/>
      <p:bldP spid="10486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solidFill>
      </p:bgPr>
    </p:bg>
    <p:spTree>
      <p:nvGrpSpPr>
        <p:cNvPr id="59" name=""/>
        <p:cNvGrpSpPr/>
        <p:nvPr/>
      </p:nvGrpSpPr>
      <p:grpSpPr>
        <a:xfrm>
          <a:off x="0" y="0"/>
          <a:ext cx="0" cy="0"/>
          <a:chOff x="0" y="0"/>
          <a:chExt cx="0" cy="0"/>
        </a:xfrm>
      </p:grpSpPr>
      <p:sp>
        <p:nvSpPr>
          <p:cNvPr id="1048630" name="TextBox 6"/>
          <p:cNvSpPr txBox="1"/>
          <p:nvPr/>
        </p:nvSpPr>
        <p:spPr>
          <a:xfrm>
            <a:off x="410766" y="70252"/>
            <a:ext cx="6643687" cy="1399540"/>
          </a:xfrm>
          <a:prstGeom prst="rect"/>
          <a:noFill/>
        </p:spPr>
        <p:txBody>
          <a:bodyPr anchor="ctr" rtlCol="0" wrap="square">
            <a:spAutoFit/>
          </a:bodyPr>
          <a:p>
            <a:pPr algn="ctr"/>
            <a:r>
              <a:rPr b="1" sz="8800" lang="en-US">
                <a:solidFill>
                  <a:srgbClr val="FFFF00"/>
                </a:solidFill>
              </a:rPr>
              <a:t>মূল্যায়ণ</a:t>
            </a:r>
          </a:p>
        </p:txBody>
      </p:sp>
      <p:sp>
        <p:nvSpPr>
          <p:cNvPr id="1048631" name="TextBox 2"/>
          <p:cNvSpPr txBox="1"/>
          <p:nvPr/>
        </p:nvSpPr>
        <p:spPr>
          <a:xfrm>
            <a:off x="556024" y="2987626"/>
            <a:ext cx="2319336" cy="584775"/>
          </a:xfrm>
          <a:prstGeom prst="rect"/>
          <a:solidFill>
            <a:schemeClr val="accent5"/>
          </a:solidFill>
        </p:spPr>
        <p:txBody>
          <a:bodyPr anchor="ctr" rtlCol="0" wrap="square">
            <a:spAutoFit/>
          </a:bodyPr>
          <a:p>
            <a:pPr algn="ctr"/>
            <a:r>
              <a:rPr b="1" sz="3200" lang="en-US">
                <a:solidFill>
                  <a:srgbClr val="FFFF00"/>
                </a:solidFill>
              </a:rPr>
              <a:t>ক. খরা</a:t>
            </a:r>
          </a:p>
        </p:txBody>
      </p:sp>
      <p:sp>
        <p:nvSpPr>
          <p:cNvPr id="1048632" name="TextBox 3"/>
          <p:cNvSpPr txBox="1"/>
          <p:nvPr/>
        </p:nvSpPr>
        <p:spPr>
          <a:xfrm>
            <a:off x="160734" y="2050376"/>
            <a:ext cx="12126516" cy="646331"/>
          </a:xfrm>
          <a:prstGeom prst="rect"/>
          <a:noFill/>
        </p:spPr>
        <p:txBody>
          <a:bodyPr rtlCol="0" wrap="square">
            <a:spAutoFit/>
          </a:bodyPr>
          <a:p>
            <a:pPr algn="l"/>
            <a:r>
              <a:rPr b="1" sz="3600" lang="en-US"/>
              <a:t>১। সমুদ্রের তলদেশে ভূমিকম্প হলে নিচের কোনটি ঘটে?</a:t>
            </a:r>
          </a:p>
        </p:txBody>
      </p:sp>
      <p:sp>
        <p:nvSpPr>
          <p:cNvPr id="1048633" name="TextBox 12"/>
          <p:cNvSpPr txBox="1"/>
          <p:nvPr/>
        </p:nvSpPr>
        <p:spPr>
          <a:xfrm>
            <a:off x="3163495" y="2987625"/>
            <a:ext cx="2319336" cy="584775"/>
          </a:xfrm>
          <a:prstGeom prst="rect"/>
          <a:solidFill>
            <a:schemeClr val="accent5"/>
          </a:solidFill>
        </p:spPr>
        <p:txBody>
          <a:bodyPr anchor="ctr" rtlCol="0" wrap="square">
            <a:spAutoFit/>
          </a:bodyPr>
          <a:p>
            <a:pPr algn="ctr"/>
            <a:r>
              <a:rPr b="1" sz="3200" lang="en-US">
                <a:solidFill>
                  <a:srgbClr val="FFFF00"/>
                </a:solidFill>
              </a:rPr>
              <a:t>খ. বন্যা</a:t>
            </a:r>
          </a:p>
        </p:txBody>
      </p:sp>
      <p:sp>
        <p:nvSpPr>
          <p:cNvPr id="1048634" name="TextBox 14"/>
          <p:cNvSpPr txBox="1"/>
          <p:nvPr/>
        </p:nvSpPr>
        <p:spPr>
          <a:xfrm>
            <a:off x="5715000" y="2987625"/>
            <a:ext cx="3220636" cy="584775"/>
          </a:xfrm>
          <a:prstGeom prst="rect"/>
          <a:solidFill>
            <a:schemeClr val="accent5"/>
          </a:solidFill>
        </p:spPr>
        <p:txBody>
          <a:bodyPr anchor="ctr" rtlCol="0" wrap="square">
            <a:spAutoFit/>
          </a:bodyPr>
          <a:p>
            <a:pPr algn="ctr"/>
            <a:r>
              <a:rPr b="1" sz="3200" lang="en-US">
                <a:solidFill>
                  <a:srgbClr val="FFFF00"/>
                </a:solidFill>
              </a:rPr>
              <a:t>গ. পাহাড় ধ্বস</a:t>
            </a:r>
          </a:p>
        </p:txBody>
      </p:sp>
      <p:sp>
        <p:nvSpPr>
          <p:cNvPr id="1048635" name="TextBox 16"/>
          <p:cNvSpPr txBox="1"/>
          <p:nvPr/>
        </p:nvSpPr>
        <p:spPr>
          <a:xfrm>
            <a:off x="9167805" y="2987625"/>
            <a:ext cx="2319336" cy="584775"/>
          </a:xfrm>
          <a:prstGeom prst="rect"/>
          <a:solidFill>
            <a:schemeClr val="accent5"/>
          </a:solidFill>
        </p:spPr>
        <p:txBody>
          <a:bodyPr anchor="ctr" rtlCol="0" wrap="square">
            <a:spAutoFit/>
          </a:bodyPr>
          <a:p>
            <a:pPr algn="ctr"/>
            <a:r>
              <a:rPr b="1" sz="3200" lang="en-US">
                <a:solidFill>
                  <a:srgbClr val="FFFF00"/>
                </a:solidFill>
              </a:rPr>
              <a:t>ঘ. ঘূর্ণিঝড়</a:t>
            </a:r>
          </a:p>
        </p:txBody>
      </p:sp>
      <p:sp>
        <p:nvSpPr>
          <p:cNvPr id="1048636" name="TextBox 18"/>
          <p:cNvSpPr txBox="1"/>
          <p:nvPr/>
        </p:nvSpPr>
        <p:spPr>
          <a:xfrm>
            <a:off x="160734" y="4115233"/>
            <a:ext cx="12126516" cy="1158240"/>
          </a:xfrm>
          <a:prstGeom prst="rect"/>
          <a:noFill/>
        </p:spPr>
        <p:txBody>
          <a:bodyPr rtlCol="0" wrap="square">
            <a:spAutoFit/>
          </a:bodyPr>
          <a:p>
            <a:pPr algn="l"/>
            <a:r>
              <a:rPr b="1" sz="3600" lang="en-US"/>
              <a:t>২। অতি সাম্প্রতিক কালে যে ঘূর্ণঝড়টি বাংলাদেশে</a:t>
            </a:r>
          </a:p>
          <a:p>
            <a:pPr algn="l"/>
            <a:r>
              <a:rPr b="1" sz="3600" lang="en-US"/>
              <a:t>     আঘাত হানে তার নাম ঘূর্ণঝড়……….</a:t>
            </a:r>
          </a:p>
        </p:txBody>
      </p:sp>
      <p:sp>
        <p:nvSpPr>
          <p:cNvPr id="1048637" name="TextBox 20"/>
          <p:cNvSpPr txBox="1"/>
          <p:nvPr/>
        </p:nvSpPr>
        <p:spPr>
          <a:xfrm>
            <a:off x="420887" y="5339955"/>
            <a:ext cx="2319336" cy="584775"/>
          </a:xfrm>
          <a:prstGeom prst="rect"/>
          <a:solidFill>
            <a:schemeClr val="accent5"/>
          </a:solidFill>
        </p:spPr>
        <p:txBody>
          <a:bodyPr anchor="ctr" rtlCol="0" wrap="square">
            <a:spAutoFit/>
          </a:bodyPr>
          <a:p>
            <a:pPr algn="ctr"/>
            <a:r>
              <a:rPr b="1" sz="3200" lang="en-US">
                <a:solidFill>
                  <a:srgbClr val="FFFF00"/>
                </a:solidFill>
              </a:rPr>
              <a:t>ক. মোরা</a:t>
            </a:r>
          </a:p>
        </p:txBody>
      </p:sp>
      <p:sp>
        <p:nvSpPr>
          <p:cNvPr id="1048638" name="TextBox 22"/>
          <p:cNvSpPr txBox="1"/>
          <p:nvPr/>
        </p:nvSpPr>
        <p:spPr>
          <a:xfrm>
            <a:off x="3163495" y="5339955"/>
            <a:ext cx="2319336" cy="584775"/>
          </a:xfrm>
          <a:prstGeom prst="rect"/>
          <a:solidFill>
            <a:schemeClr val="accent5"/>
          </a:solidFill>
        </p:spPr>
        <p:txBody>
          <a:bodyPr anchor="ctr" rtlCol="0" wrap="square">
            <a:spAutoFit/>
          </a:bodyPr>
          <a:p>
            <a:pPr algn="ctr"/>
            <a:r>
              <a:rPr b="1" sz="3200" lang="en-US">
                <a:solidFill>
                  <a:srgbClr val="FFFF00"/>
                </a:solidFill>
              </a:rPr>
              <a:t>খ. বুলবুল</a:t>
            </a:r>
          </a:p>
        </p:txBody>
      </p:sp>
      <p:sp>
        <p:nvSpPr>
          <p:cNvPr id="1048639" name="TextBox 24"/>
          <p:cNvSpPr txBox="1"/>
          <p:nvPr/>
        </p:nvSpPr>
        <p:spPr>
          <a:xfrm>
            <a:off x="5894785" y="5339955"/>
            <a:ext cx="2319336" cy="584775"/>
          </a:xfrm>
          <a:prstGeom prst="rect"/>
          <a:solidFill>
            <a:schemeClr val="accent5"/>
          </a:solidFill>
        </p:spPr>
        <p:txBody>
          <a:bodyPr anchor="ctr" rtlCol="0" wrap="square">
            <a:spAutoFit/>
          </a:bodyPr>
          <a:p>
            <a:pPr algn="ctr"/>
            <a:r>
              <a:rPr b="1" sz="3200" lang="en-US">
                <a:solidFill>
                  <a:srgbClr val="FFFF00"/>
                </a:solidFill>
              </a:rPr>
              <a:t>গ. ইয়াস</a:t>
            </a:r>
          </a:p>
        </p:txBody>
      </p:sp>
      <p:sp>
        <p:nvSpPr>
          <p:cNvPr id="1048640" name="TextBox 26"/>
          <p:cNvSpPr txBox="1"/>
          <p:nvPr/>
        </p:nvSpPr>
        <p:spPr>
          <a:xfrm>
            <a:off x="8626075" y="5339955"/>
            <a:ext cx="2319336" cy="584775"/>
          </a:xfrm>
          <a:prstGeom prst="rect"/>
          <a:solidFill>
            <a:schemeClr val="accent5"/>
          </a:solidFill>
        </p:spPr>
        <p:txBody>
          <a:bodyPr anchor="ctr" rtlCol="0" wrap="square">
            <a:spAutoFit/>
          </a:bodyPr>
          <a:p>
            <a:pPr algn="ctr"/>
            <a:r>
              <a:rPr b="1" sz="3200" lang="en-US">
                <a:solidFill>
                  <a:srgbClr val="FFFF00"/>
                </a:solidFill>
              </a:rPr>
              <a:t>ঘ. ফণি</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5" presetSubtype="10">
                                  <p:stCondLst>
                                    <p:cond delay="0"/>
                                  </p:stCondLst>
                                  <p:childTnLst>
                                    <p:set>
                                      <p:cBhvr>
                                        <p:cTn dur="1" fill="hold" id="6">
                                          <p:stCondLst>
                                            <p:cond delay="0"/>
                                          </p:stCondLst>
                                        </p:cTn>
                                        <p:tgtEl>
                                          <p:spTgt spid="1048630"/>
                                        </p:tgtEl>
                                        <p:attrNameLst>
                                          <p:attrName>style.visibility</p:attrName>
                                        </p:attrNameLst>
                                      </p:cBhvr>
                                      <p:to>
                                        <p:strVal val="visible"/>
                                      </p:to>
                                    </p:set>
                                    <p:animEffect transition="in" filter="checkerboard(across)">
                                      <p:cBhvr>
                                        <p:cTn dur="500" id="7"/>
                                        <p:tgtEl>
                                          <p:spTgt spid="1048630"/>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15" presetSubtype="0">
                                  <p:stCondLst>
                                    <p:cond delay="0"/>
                                  </p:stCondLst>
                                  <p:childTnLst>
                                    <p:set>
                                      <p:cBhvr>
                                        <p:cTn dur="1" fill="hold" id="11">
                                          <p:stCondLst>
                                            <p:cond delay="0"/>
                                          </p:stCondLst>
                                        </p:cTn>
                                        <p:tgtEl>
                                          <p:spTgt spid="1048632"/>
                                        </p:tgtEl>
                                        <p:attrNameLst>
                                          <p:attrName>style.visibility</p:attrName>
                                        </p:attrNameLst>
                                      </p:cBhvr>
                                      <p:to>
                                        <p:strVal val="visible"/>
                                      </p:to>
                                    </p:set>
                                    <p:anim calcmode="lin" valueType="num">
                                      <p:cBhvr>
                                        <p:cTn dur="1000" fill="hold" id="12"/>
                                        <p:tgtEl>
                                          <p:spTgt spid="1048632"/>
                                        </p:tgtEl>
                                        <p:attrNameLst>
                                          <p:attrName>ppt_w</p:attrName>
                                        </p:attrNameLst>
                                      </p:cBhvr>
                                      <p:tavLst>
                                        <p:tav tm="0">
                                          <p:val>
                                            <p:fltVal val="0.0"/>
                                          </p:val>
                                        </p:tav>
                                        <p:tav tm="100000">
                                          <p:val>
                                            <p:strVal val="#ppt_w"/>
                                          </p:val>
                                        </p:tav>
                                      </p:tavLst>
                                    </p:anim>
                                    <p:anim calcmode="lin" valueType="num">
                                      <p:cBhvr>
                                        <p:cTn dur="1000" fill="hold" id="13"/>
                                        <p:tgtEl>
                                          <p:spTgt spid="1048632"/>
                                        </p:tgtEl>
                                        <p:attrNameLst>
                                          <p:attrName>ppt_h</p:attrName>
                                        </p:attrNameLst>
                                      </p:cBhvr>
                                      <p:tavLst>
                                        <p:tav tm="0">
                                          <p:val>
                                            <p:fltVal val="0.0"/>
                                          </p:val>
                                        </p:tav>
                                        <p:tav tm="100000">
                                          <p:val>
                                            <p:strVal val="#ppt_h"/>
                                          </p:val>
                                        </p:tav>
                                      </p:tavLst>
                                    </p:anim>
                                    <p:anim calcmode="lin" valueType="num">
                                      <p:cBhvr>
                                        <p:cTn dur="1000" fill="hold" id="14"/>
                                        <p:tgtEl>
                                          <p:spTgt spid="1048632"/>
                                        </p:tgtEl>
                                        <p:attrNameLst>
                                          <p:attrName>ppt_x</p:attrName>
                                        </p:attrNameLst>
                                      </p:cBhvr>
                                      <p:tavLst>
                                        <p:tav fmla="#ppt_x+(cos(-2*pi*(1-$))*-#ppt_x-sin(-2*pi*(1-$))*(1-#ppt_y))*(1-$)" tm="0">
                                          <p:val>
                                            <p:fltVal val="0.0"/>
                                          </p:val>
                                        </p:tav>
                                        <p:tav tm="100000">
                                          <p:val>
                                            <p:fltVal val="1.0"/>
                                          </p:val>
                                        </p:tav>
                                      </p:tavLst>
                                    </p:anim>
                                    <p:anim calcmode="lin" valueType="num">
                                      <p:cBhvr>
                                        <p:cTn dur="1000" fill="hold" id="15"/>
                                        <p:tgtEl>
                                          <p:spTgt spid="1048632"/>
                                        </p:tgtEl>
                                        <p:attrNameLst>
                                          <p:attrName>ppt_y</p:attrName>
                                        </p:attrNameLst>
                                      </p:cBhvr>
                                      <p:tavLst>
                                        <p:tav fmla="#ppt_y+(sin(-2*pi*(1-$))*-#ppt_x+cos(-2*pi*(1-$))*(1-#ppt_y))*(1-$)" tm="0">
                                          <p:val>
                                            <p:fltVal val="0.0"/>
                                          </p:val>
                                        </p:tav>
                                        <p:tav tm="100000">
                                          <p:val>
                                            <p:fltVal val="1.0"/>
                                          </p:val>
                                        </p:tav>
                                      </p:tavLst>
                                    </p:anim>
                                  </p:childTnLst>
                                </p:cTn>
                              </p:par>
                            </p:childTnLst>
                          </p:cTn>
                        </p:par>
                      </p:childTnLst>
                    </p:cTn>
                  </p:par>
                  <p:par>
                    <p:cTn fill="hold" id="16">
                      <p:stCondLst>
                        <p:cond delay="indefinite"/>
                      </p:stCondLst>
                      <p:childTnLst>
                        <p:par>
                          <p:cTn fill="hold" id="17">
                            <p:stCondLst>
                              <p:cond delay="0"/>
                            </p:stCondLst>
                            <p:childTnLst>
                              <p:par>
                                <p:cTn fill="hold" grpId="0" id="18" nodeType="clickEffect" presetClass="entr" presetID="2" presetSubtype="4">
                                  <p:stCondLst>
                                    <p:cond delay="0"/>
                                  </p:stCondLst>
                                  <p:childTnLst>
                                    <p:set>
                                      <p:cBhvr>
                                        <p:cTn dur="1" fill="hold" id="19">
                                          <p:stCondLst>
                                            <p:cond delay="0"/>
                                          </p:stCondLst>
                                        </p:cTn>
                                        <p:tgtEl>
                                          <p:spTgt spid="1048631"/>
                                        </p:tgtEl>
                                        <p:attrNameLst>
                                          <p:attrName>style.visibility</p:attrName>
                                        </p:attrNameLst>
                                      </p:cBhvr>
                                      <p:to>
                                        <p:strVal val="visible"/>
                                      </p:to>
                                    </p:set>
                                    <p:anim calcmode="lin" valueType="num">
                                      <p:cBhvr additive="base">
                                        <p:cTn dur="500" fill="hold" id="20"/>
                                        <p:tgtEl>
                                          <p:spTgt spid="1048631"/>
                                        </p:tgtEl>
                                        <p:attrNameLst>
                                          <p:attrName>ppt_x</p:attrName>
                                        </p:attrNameLst>
                                      </p:cBhvr>
                                      <p:tavLst>
                                        <p:tav tm="0">
                                          <p:val>
                                            <p:strVal val="#ppt_x"/>
                                          </p:val>
                                        </p:tav>
                                        <p:tav tm="100000">
                                          <p:val>
                                            <p:strVal val="#ppt_x"/>
                                          </p:val>
                                        </p:tav>
                                      </p:tavLst>
                                    </p:anim>
                                    <p:anim calcmode="lin" valueType="num">
                                      <p:cBhvr additive="base">
                                        <p:cTn dur="500" fill="hold" id="21"/>
                                        <p:tgtEl>
                                          <p:spTgt spid="1048631"/>
                                        </p:tgtEl>
                                        <p:attrNameLst>
                                          <p:attrName>ppt_y</p:attrName>
                                        </p:attrNameLst>
                                      </p:cBhvr>
                                      <p:tavLst>
                                        <p:tav tm="0">
                                          <p:val>
                                            <p:strVal val="1+#ppt_h/2"/>
                                          </p:val>
                                        </p:tav>
                                        <p:tav tm="100000">
                                          <p:val>
                                            <p:strVal val="#ppt_y"/>
                                          </p:val>
                                        </p:tav>
                                      </p:tavLst>
                                    </p:anim>
                                  </p:childTnLst>
                                </p:cTn>
                              </p:par>
                            </p:childTnLst>
                          </p:cTn>
                        </p:par>
                      </p:childTnLst>
                    </p:cTn>
                  </p:par>
                  <p:par>
                    <p:cTn fill="hold" id="22">
                      <p:stCondLst>
                        <p:cond delay="indefinite"/>
                      </p:stCondLst>
                      <p:childTnLst>
                        <p:par>
                          <p:cTn fill="hold" id="23">
                            <p:stCondLst>
                              <p:cond delay="0"/>
                            </p:stCondLst>
                            <p:childTnLst>
                              <p:par>
                                <p:cTn fill="hold" grpId="0" id="24" nodeType="clickEffect" presetClass="entr" presetID="2" presetSubtype="4">
                                  <p:stCondLst>
                                    <p:cond delay="0"/>
                                  </p:stCondLst>
                                  <p:childTnLst>
                                    <p:set>
                                      <p:cBhvr>
                                        <p:cTn dur="1" fill="hold" id="25">
                                          <p:stCondLst>
                                            <p:cond delay="0"/>
                                          </p:stCondLst>
                                        </p:cTn>
                                        <p:tgtEl>
                                          <p:spTgt spid="1048633"/>
                                        </p:tgtEl>
                                        <p:attrNameLst>
                                          <p:attrName>style.visibility</p:attrName>
                                        </p:attrNameLst>
                                      </p:cBhvr>
                                      <p:to>
                                        <p:strVal val="visible"/>
                                      </p:to>
                                    </p:set>
                                    <p:anim calcmode="lin" valueType="num">
                                      <p:cBhvr additive="base">
                                        <p:cTn dur="500" fill="hold" id="26"/>
                                        <p:tgtEl>
                                          <p:spTgt spid="1048633"/>
                                        </p:tgtEl>
                                        <p:attrNameLst>
                                          <p:attrName>ppt_x</p:attrName>
                                        </p:attrNameLst>
                                      </p:cBhvr>
                                      <p:tavLst>
                                        <p:tav tm="0">
                                          <p:val>
                                            <p:strVal val="#ppt_x"/>
                                          </p:val>
                                        </p:tav>
                                        <p:tav tm="100000">
                                          <p:val>
                                            <p:strVal val="#ppt_x"/>
                                          </p:val>
                                        </p:tav>
                                      </p:tavLst>
                                    </p:anim>
                                    <p:anim calcmode="lin" valueType="num">
                                      <p:cBhvr additive="base">
                                        <p:cTn dur="500" fill="hold" id="27"/>
                                        <p:tgtEl>
                                          <p:spTgt spid="1048633"/>
                                        </p:tgtEl>
                                        <p:attrNameLst>
                                          <p:attrName>ppt_y</p:attrName>
                                        </p:attrNameLst>
                                      </p:cBhvr>
                                      <p:tavLst>
                                        <p:tav tm="0">
                                          <p:val>
                                            <p:strVal val="1+#ppt_h/2"/>
                                          </p:val>
                                        </p:tav>
                                        <p:tav tm="100000">
                                          <p:val>
                                            <p:strVal val="#ppt_y"/>
                                          </p:val>
                                        </p:tav>
                                      </p:tavLst>
                                    </p:anim>
                                  </p:childTnLst>
                                </p:cTn>
                              </p:par>
                            </p:childTnLst>
                          </p:cTn>
                        </p:par>
                      </p:childTnLst>
                    </p:cTn>
                  </p:par>
                  <p:par>
                    <p:cTn fill="hold" id="28">
                      <p:stCondLst>
                        <p:cond delay="indefinite"/>
                      </p:stCondLst>
                      <p:childTnLst>
                        <p:par>
                          <p:cTn fill="hold" id="29">
                            <p:stCondLst>
                              <p:cond delay="0"/>
                            </p:stCondLst>
                            <p:childTnLst>
                              <p:par>
                                <p:cTn fill="hold" grpId="0" id="30" nodeType="clickEffect" presetClass="entr" presetID="2" presetSubtype="4">
                                  <p:stCondLst>
                                    <p:cond delay="0"/>
                                  </p:stCondLst>
                                  <p:childTnLst>
                                    <p:set>
                                      <p:cBhvr>
                                        <p:cTn dur="1" fill="hold" id="31">
                                          <p:stCondLst>
                                            <p:cond delay="0"/>
                                          </p:stCondLst>
                                        </p:cTn>
                                        <p:tgtEl>
                                          <p:spTgt spid="1048634"/>
                                        </p:tgtEl>
                                        <p:attrNameLst>
                                          <p:attrName>style.visibility</p:attrName>
                                        </p:attrNameLst>
                                      </p:cBhvr>
                                      <p:to>
                                        <p:strVal val="visible"/>
                                      </p:to>
                                    </p:set>
                                    <p:anim calcmode="lin" valueType="num">
                                      <p:cBhvr additive="base">
                                        <p:cTn dur="500" fill="hold" id="32"/>
                                        <p:tgtEl>
                                          <p:spTgt spid="1048634"/>
                                        </p:tgtEl>
                                        <p:attrNameLst>
                                          <p:attrName>ppt_x</p:attrName>
                                        </p:attrNameLst>
                                      </p:cBhvr>
                                      <p:tavLst>
                                        <p:tav tm="0">
                                          <p:val>
                                            <p:strVal val="#ppt_x"/>
                                          </p:val>
                                        </p:tav>
                                        <p:tav tm="100000">
                                          <p:val>
                                            <p:strVal val="#ppt_x"/>
                                          </p:val>
                                        </p:tav>
                                      </p:tavLst>
                                    </p:anim>
                                    <p:anim calcmode="lin" valueType="num">
                                      <p:cBhvr additive="base">
                                        <p:cTn dur="500" fill="hold" id="33"/>
                                        <p:tgtEl>
                                          <p:spTgt spid="1048634"/>
                                        </p:tgtEl>
                                        <p:attrNameLst>
                                          <p:attrName>ppt_y</p:attrName>
                                        </p:attrNameLst>
                                      </p:cBhvr>
                                      <p:tavLst>
                                        <p:tav tm="0">
                                          <p:val>
                                            <p:strVal val="1+#ppt_h/2"/>
                                          </p:val>
                                        </p:tav>
                                        <p:tav tm="100000">
                                          <p:val>
                                            <p:strVal val="#ppt_y"/>
                                          </p:val>
                                        </p:tav>
                                      </p:tavLst>
                                    </p:anim>
                                  </p:childTnLst>
                                </p:cTn>
                              </p:par>
                            </p:childTnLst>
                          </p:cTn>
                        </p:par>
                      </p:childTnLst>
                    </p:cTn>
                  </p:par>
                  <p:par>
                    <p:cTn fill="hold" id="34">
                      <p:stCondLst>
                        <p:cond delay="indefinite"/>
                      </p:stCondLst>
                      <p:childTnLst>
                        <p:par>
                          <p:cTn fill="hold" id="35">
                            <p:stCondLst>
                              <p:cond delay="0"/>
                            </p:stCondLst>
                            <p:childTnLst>
                              <p:par>
                                <p:cTn fill="hold" grpId="0" id="36" nodeType="clickEffect" presetClass="entr" presetID="2" presetSubtype="4">
                                  <p:stCondLst>
                                    <p:cond delay="0"/>
                                  </p:stCondLst>
                                  <p:childTnLst>
                                    <p:set>
                                      <p:cBhvr>
                                        <p:cTn dur="1" fill="hold" id="37">
                                          <p:stCondLst>
                                            <p:cond delay="0"/>
                                          </p:stCondLst>
                                        </p:cTn>
                                        <p:tgtEl>
                                          <p:spTgt spid="1048635"/>
                                        </p:tgtEl>
                                        <p:attrNameLst>
                                          <p:attrName>style.visibility</p:attrName>
                                        </p:attrNameLst>
                                      </p:cBhvr>
                                      <p:to>
                                        <p:strVal val="visible"/>
                                      </p:to>
                                    </p:set>
                                    <p:anim calcmode="lin" valueType="num">
                                      <p:cBhvr additive="base">
                                        <p:cTn dur="500" fill="hold" id="38"/>
                                        <p:tgtEl>
                                          <p:spTgt spid="1048635"/>
                                        </p:tgtEl>
                                        <p:attrNameLst>
                                          <p:attrName>ppt_x</p:attrName>
                                        </p:attrNameLst>
                                      </p:cBhvr>
                                      <p:tavLst>
                                        <p:tav tm="0">
                                          <p:val>
                                            <p:strVal val="#ppt_x"/>
                                          </p:val>
                                        </p:tav>
                                        <p:tav tm="100000">
                                          <p:val>
                                            <p:strVal val="#ppt_x"/>
                                          </p:val>
                                        </p:tav>
                                      </p:tavLst>
                                    </p:anim>
                                    <p:anim calcmode="lin" valueType="num">
                                      <p:cBhvr additive="base">
                                        <p:cTn dur="500" fill="hold" id="39"/>
                                        <p:tgtEl>
                                          <p:spTgt spid="1048635"/>
                                        </p:tgtEl>
                                        <p:attrNameLst>
                                          <p:attrName>ppt_y</p:attrName>
                                        </p:attrNameLst>
                                      </p:cBhvr>
                                      <p:tavLst>
                                        <p:tav tm="0">
                                          <p:val>
                                            <p:strVal val="1+#ppt_h/2"/>
                                          </p:val>
                                        </p:tav>
                                        <p:tav tm="100000">
                                          <p:val>
                                            <p:strVal val="#ppt_y"/>
                                          </p:val>
                                        </p:tav>
                                      </p:tavLst>
                                    </p:anim>
                                  </p:childTnLst>
                                </p:cTn>
                              </p:par>
                            </p:childTnLst>
                          </p:cTn>
                        </p:par>
                      </p:childTnLst>
                    </p:cTn>
                  </p:par>
                  <p:par>
                    <p:cTn fill="hold" id="40">
                      <p:stCondLst>
                        <p:cond delay="indefinite"/>
                      </p:stCondLst>
                      <p:childTnLst>
                        <p:par>
                          <p:cTn fill="hold" id="41">
                            <p:stCondLst>
                              <p:cond delay="0"/>
                            </p:stCondLst>
                            <p:childTnLst>
                              <p:par>
                                <p:cTn fill="hold" grpId="0" id="42" nodeType="clickEffect" presetClass="entr" presetID="15" presetSubtype="0">
                                  <p:stCondLst>
                                    <p:cond delay="0"/>
                                  </p:stCondLst>
                                  <p:childTnLst>
                                    <p:set>
                                      <p:cBhvr>
                                        <p:cTn dur="1" fill="hold" id="43">
                                          <p:stCondLst>
                                            <p:cond delay="0"/>
                                          </p:stCondLst>
                                        </p:cTn>
                                        <p:tgtEl>
                                          <p:spTgt spid="1048636"/>
                                        </p:tgtEl>
                                        <p:attrNameLst>
                                          <p:attrName>style.visibility</p:attrName>
                                        </p:attrNameLst>
                                      </p:cBhvr>
                                      <p:to>
                                        <p:strVal val="visible"/>
                                      </p:to>
                                    </p:set>
                                    <p:anim calcmode="lin" valueType="num">
                                      <p:cBhvr>
                                        <p:cTn dur="1000" fill="hold" id="44"/>
                                        <p:tgtEl>
                                          <p:spTgt spid="1048636"/>
                                        </p:tgtEl>
                                        <p:attrNameLst>
                                          <p:attrName>ppt_w</p:attrName>
                                        </p:attrNameLst>
                                      </p:cBhvr>
                                      <p:tavLst>
                                        <p:tav tm="0">
                                          <p:val>
                                            <p:fltVal val="0.0"/>
                                          </p:val>
                                        </p:tav>
                                        <p:tav tm="100000">
                                          <p:val>
                                            <p:strVal val="#ppt_w"/>
                                          </p:val>
                                        </p:tav>
                                      </p:tavLst>
                                    </p:anim>
                                    <p:anim calcmode="lin" valueType="num">
                                      <p:cBhvr>
                                        <p:cTn dur="1000" fill="hold" id="45"/>
                                        <p:tgtEl>
                                          <p:spTgt spid="1048636"/>
                                        </p:tgtEl>
                                        <p:attrNameLst>
                                          <p:attrName>ppt_h</p:attrName>
                                        </p:attrNameLst>
                                      </p:cBhvr>
                                      <p:tavLst>
                                        <p:tav tm="0">
                                          <p:val>
                                            <p:fltVal val="0.0"/>
                                          </p:val>
                                        </p:tav>
                                        <p:tav tm="100000">
                                          <p:val>
                                            <p:strVal val="#ppt_h"/>
                                          </p:val>
                                        </p:tav>
                                      </p:tavLst>
                                    </p:anim>
                                    <p:anim calcmode="lin" valueType="num">
                                      <p:cBhvr>
                                        <p:cTn dur="1000" fill="hold" id="46"/>
                                        <p:tgtEl>
                                          <p:spTgt spid="1048636"/>
                                        </p:tgtEl>
                                        <p:attrNameLst>
                                          <p:attrName>ppt_x</p:attrName>
                                        </p:attrNameLst>
                                      </p:cBhvr>
                                      <p:tavLst>
                                        <p:tav fmla="#ppt_x+(cos(-2*pi*(1-$))*-#ppt_x-sin(-2*pi*(1-$))*(1-#ppt_y))*(1-$)" tm="0">
                                          <p:val>
                                            <p:fltVal val="0.0"/>
                                          </p:val>
                                        </p:tav>
                                        <p:tav tm="100000">
                                          <p:val>
                                            <p:fltVal val="1.0"/>
                                          </p:val>
                                        </p:tav>
                                      </p:tavLst>
                                    </p:anim>
                                    <p:anim calcmode="lin" valueType="num">
                                      <p:cBhvr>
                                        <p:cTn dur="1000" fill="hold" id="47"/>
                                        <p:tgtEl>
                                          <p:spTgt spid="1048636"/>
                                        </p:tgtEl>
                                        <p:attrNameLst>
                                          <p:attrName>ppt_y</p:attrName>
                                        </p:attrNameLst>
                                      </p:cBhvr>
                                      <p:tavLst>
                                        <p:tav fmla="#ppt_y+(sin(-2*pi*(1-$))*-#ppt_x+cos(-2*pi*(1-$))*(1-#ppt_y))*(1-$)" tm="0">
                                          <p:val>
                                            <p:fltVal val="0.0"/>
                                          </p:val>
                                        </p:tav>
                                        <p:tav tm="100000">
                                          <p:val>
                                            <p:fltVal val="1.0"/>
                                          </p:val>
                                        </p:tav>
                                      </p:tavLst>
                                    </p:anim>
                                  </p:childTnLst>
                                </p:cTn>
                              </p:par>
                            </p:childTnLst>
                          </p:cTn>
                        </p:par>
                      </p:childTnLst>
                    </p:cTn>
                  </p:par>
                  <p:par>
                    <p:cTn fill="hold" id="48">
                      <p:stCondLst>
                        <p:cond delay="indefinite"/>
                      </p:stCondLst>
                      <p:childTnLst>
                        <p:par>
                          <p:cTn fill="hold" id="49">
                            <p:stCondLst>
                              <p:cond delay="0"/>
                            </p:stCondLst>
                            <p:childTnLst>
                              <p:par>
                                <p:cTn fill="hold" grpId="0" id="50" nodeType="clickEffect" presetClass="entr" presetID="2" presetSubtype="4">
                                  <p:stCondLst>
                                    <p:cond delay="0"/>
                                  </p:stCondLst>
                                  <p:childTnLst>
                                    <p:set>
                                      <p:cBhvr>
                                        <p:cTn dur="1" fill="hold" id="51">
                                          <p:stCondLst>
                                            <p:cond delay="0"/>
                                          </p:stCondLst>
                                        </p:cTn>
                                        <p:tgtEl>
                                          <p:spTgt spid="1048637"/>
                                        </p:tgtEl>
                                        <p:attrNameLst>
                                          <p:attrName>style.visibility</p:attrName>
                                        </p:attrNameLst>
                                      </p:cBhvr>
                                      <p:to>
                                        <p:strVal val="visible"/>
                                      </p:to>
                                    </p:set>
                                    <p:anim calcmode="lin" valueType="num">
                                      <p:cBhvr additive="base">
                                        <p:cTn dur="500" fill="hold" id="52"/>
                                        <p:tgtEl>
                                          <p:spTgt spid="1048637"/>
                                        </p:tgtEl>
                                        <p:attrNameLst>
                                          <p:attrName>ppt_x</p:attrName>
                                        </p:attrNameLst>
                                      </p:cBhvr>
                                      <p:tavLst>
                                        <p:tav tm="0">
                                          <p:val>
                                            <p:strVal val="#ppt_x"/>
                                          </p:val>
                                        </p:tav>
                                        <p:tav tm="100000">
                                          <p:val>
                                            <p:strVal val="#ppt_x"/>
                                          </p:val>
                                        </p:tav>
                                      </p:tavLst>
                                    </p:anim>
                                    <p:anim calcmode="lin" valueType="num">
                                      <p:cBhvr additive="base">
                                        <p:cTn dur="500" fill="hold" id="53"/>
                                        <p:tgtEl>
                                          <p:spTgt spid="1048637"/>
                                        </p:tgtEl>
                                        <p:attrNameLst>
                                          <p:attrName>ppt_y</p:attrName>
                                        </p:attrNameLst>
                                      </p:cBhvr>
                                      <p:tavLst>
                                        <p:tav tm="0">
                                          <p:val>
                                            <p:strVal val="1+#ppt_h/2"/>
                                          </p:val>
                                        </p:tav>
                                        <p:tav tm="100000">
                                          <p:val>
                                            <p:strVal val="#ppt_y"/>
                                          </p:val>
                                        </p:tav>
                                      </p:tavLst>
                                    </p:anim>
                                  </p:childTnLst>
                                </p:cTn>
                              </p:par>
                            </p:childTnLst>
                          </p:cTn>
                        </p:par>
                      </p:childTnLst>
                    </p:cTn>
                  </p:par>
                  <p:par>
                    <p:cTn fill="hold" id="54">
                      <p:stCondLst>
                        <p:cond delay="indefinite"/>
                      </p:stCondLst>
                      <p:childTnLst>
                        <p:par>
                          <p:cTn fill="hold" id="55">
                            <p:stCondLst>
                              <p:cond delay="0"/>
                            </p:stCondLst>
                            <p:childTnLst>
                              <p:par>
                                <p:cTn fill="hold" grpId="0" id="56" nodeType="clickEffect" presetClass="entr" presetID="2" presetSubtype="4">
                                  <p:stCondLst>
                                    <p:cond delay="0"/>
                                  </p:stCondLst>
                                  <p:childTnLst>
                                    <p:set>
                                      <p:cBhvr>
                                        <p:cTn dur="1" fill="hold" id="57">
                                          <p:stCondLst>
                                            <p:cond delay="0"/>
                                          </p:stCondLst>
                                        </p:cTn>
                                        <p:tgtEl>
                                          <p:spTgt spid="1048638"/>
                                        </p:tgtEl>
                                        <p:attrNameLst>
                                          <p:attrName>style.visibility</p:attrName>
                                        </p:attrNameLst>
                                      </p:cBhvr>
                                      <p:to>
                                        <p:strVal val="visible"/>
                                      </p:to>
                                    </p:set>
                                    <p:anim calcmode="lin" valueType="num">
                                      <p:cBhvr additive="base">
                                        <p:cTn dur="500" fill="hold" id="58"/>
                                        <p:tgtEl>
                                          <p:spTgt spid="1048638"/>
                                        </p:tgtEl>
                                        <p:attrNameLst>
                                          <p:attrName>ppt_x</p:attrName>
                                        </p:attrNameLst>
                                      </p:cBhvr>
                                      <p:tavLst>
                                        <p:tav tm="0">
                                          <p:val>
                                            <p:strVal val="#ppt_x"/>
                                          </p:val>
                                        </p:tav>
                                        <p:tav tm="100000">
                                          <p:val>
                                            <p:strVal val="#ppt_x"/>
                                          </p:val>
                                        </p:tav>
                                      </p:tavLst>
                                    </p:anim>
                                    <p:anim calcmode="lin" valueType="num">
                                      <p:cBhvr additive="base">
                                        <p:cTn dur="500" fill="hold" id="59"/>
                                        <p:tgtEl>
                                          <p:spTgt spid="1048638"/>
                                        </p:tgtEl>
                                        <p:attrNameLst>
                                          <p:attrName>ppt_y</p:attrName>
                                        </p:attrNameLst>
                                      </p:cBhvr>
                                      <p:tavLst>
                                        <p:tav tm="0">
                                          <p:val>
                                            <p:strVal val="1+#ppt_h/2"/>
                                          </p:val>
                                        </p:tav>
                                        <p:tav tm="100000">
                                          <p:val>
                                            <p:strVal val="#ppt_y"/>
                                          </p:val>
                                        </p:tav>
                                      </p:tavLst>
                                    </p:anim>
                                  </p:childTnLst>
                                </p:cTn>
                              </p:par>
                            </p:childTnLst>
                          </p:cTn>
                        </p:par>
                      </p:childTnLst>
                    </p:cTn>
                  </p:par>
                  <p:par>
                    <p:cTn fill="hold" id="60">
                      <p:stCondLst>
                        <p:cond delay="indefinite"/>
                      </p:stCondLst>
                      <p:childTnLst>
                        <p:par>
                          <p:cTn fill="hold" id="61">
                            <p:stCondLst>
                              <p:cond delay="0"/>
                            </p:stCondLst>
                            <p:childTnLst>
                              <p:par>
                                <p:cTn fill="hold" grpId="0" id="62" nodeType="clickEffect" presetClass="entr" presetID="2" presetSubtype="4">
                                  <p:stCondLst>
                                    <p:cond delay="0"/>
                                  </p:stCondLst>
                                  <p:childTnLst>
                                    <p:set>
                                      <p:cBhvr>
                                        <p:cTn dur="1" fill="hold" id="63">
                                          <p:stCondLst>
                                            <p:cond delay="0"/>
                                          </p:stCondLst>
                                        </p:cTn>
                                        <p:tgtEl>
                                          <p:spTgt spid="1048639"/>
                                        </p:tgtEl>
                                        <p:attrNameLst>
                                          <p:attrName>style.visibility</p:attrName>
                                        </p:attrNameLst>
                                      </p:cBhvr>
                                      <p:to>
                                        <p:strVal val="visible"/>
                                      </p:to>
                                    </p:set>
                                    <p:anim calcmode="lin" valueType="num">
                                      <p:cBhvr additive="base">
                                        <p:cTn dur="500" fill="hold" id="64"/>
                                        <p:tgtEl>
                                          <p:spTgt spid="1048639"/>
                                        </p:tgtEl>
                                        <p:attrNameLst>
                                          <p:attrName>ppt_x</p:attrName>
                                        </p:attrNameLst>
                                      </p:cBhvr>
                                      <p:tavLst>
                                        <p:tav tm="0">
                                          <p:val>
                                            <p:strVal val="#ppt_x"/>
                                          </p:val>
                                        </p:tav>
                                        <p:tav tm="100000">
                                          <p:val>
                                            <p:strVal val="#ppt_x"/>
                                          </p:val>
                                        </p:tav>
                                      </p:tavLst>
                                    </p:anim>
                                    <p:anim calcmode="lin" valueType="num">
                                      <p:cBhvr additive="base">
                                        <p:cTn dur="500" fill="hold" id="65"/>
                                        <p:tgtEl>
                                          <p:spTgt spid="1048639"/>
                                        </p:tgtEl>
                                        <p:attrNameLst>
                                          <p:attrName>ppt_y</p:attrName>
                                        </p:attrNameLst>
                                      </p:cBhvr>
                                      <p:tavLst>
                                        <p:tav tm="0">
                                          <p:val>
                                            <p:strVal val="1+#ppt_h/2"/>
                                          </p:val>
                                        </p:tav>
                                        <p:tav tm="100000">
                                          <p:val>
                                            <p:strVal val="#ppt_y"/>
                                          </p:val>
                                        </p:tav>
                                      </p:tavLst>
                                    </p:anim>
                                  </p:childTnLst>
                                </p:cTn>
                              </p:par>
                            </p:childTnLst>
                          </p:cTn>
                        </p:par>
                      </p:childTnLst>
                    </p:cTn>
                  </p:par>
                  <p:par>
                    <p:cTn fill="hold" id="66">
                      <p:stCondLst>
                        <p:cond delay="indefinite"/>
                      </p:stCondLst>
                      <p:childTnLst>
                        <p:par>
                          <p:cTn fill="hold" id="67">
                            <p:stCondLst>
                              <p:cond delay="0"/>
                            </p:stCondLst>
                            <p:childTnLst>
                              <p:par>
                                <p:cTn fill="hold" grpId="0" id="68" nodeType="clickEffect" presetClass="entr" presetID="2" presetSubtype="4">
                                  <p:stCondLst>
                                    <p:cond delay="0"/>
                                  </p:stCondLst>
                                  <p:childTnLst>
                                    <p:set>
                                      <p:cBhvr>
                                        <p:cTn dur="1" fill="hold" id="69">
                                          <p:stCondLst>
                                            <p:cond delay="0"/>
                                          </p:stCondLst>
                                        </p:cTn>
                                        <p:tgtEl>
                                          <p:spTgt spid="1048640"/>
                                        </p:tgtEl>
                                        <p:attrNameLst>
                                          <p:attrName>style.visibility</p:attrName>
                                        </p:attrNameLst>
                                      </p:cBhvr>
                                      <p:to>
                                        <p:strVal val="visible"/>
                                      </p:to>
                                    </p:set>
                                    <p:anim calcmode="lin" valueType="num">
                                      <p:cBhvr additive="base">
                                        <p:cTn dur="500" fill="hold" id="70"/>
                                        <p:tgtEl>
                                          <p:spTgt spid="1048640"/>
                                        </p:tgtEl>
                                        <p:attrNameLst>
                                          <p:attrName>ppt_x</p:attrName>
                                        </p:attrNameLst>
                                      </p:cBhvr>
                                      <p:tavLst>
                                        <p:tav tm="0">
                                          <p:val>
                                            <p:strVal val="#ppt_x"/>
                                          </p:val>
                                        </p:tav>
                                        <p:tav tm="100000">
                                          <p:val>
                                            <p:strVal val="#ppt_x"/>
                                          </p:val>
                                        </p:tav>
                                      </p:tavLst>
                                    </p:anim>
                                    <p:anim calcmode="lin" valueType="num">
                                      <p:cBhvr additive="base">
                                        <p:cTn dur="500" fill="hold" id="71"/>
                                        <p:tgtEl>
                                          <p:spTgt spid="1048640"/>
                                        </p:tgtEl>
                                        <p:attrNameLst>
                                          <p:attrName>ppt_y</p:attrName>
                                        </p:attrNameLst>
                                      </p:cBhvr>
                                      <p:tavLst>
                                        <p:tav tm="0">
                                          <p:val>
                                            <p:strVal val="1+#ppt_h/2"/>
                                          </p:val>
                                        </p:tav>
                                        <p:tav tm="100000">
                                          <p:val>
                                            <p:strVal val="#ppt_y"/>
                                          </p:val>
                                        </p:tav>
                                      </p:tavLst>
                                    </p:anim>
                                  </p:childTnLst>
                                </p:cTn>
                              </p:par>
                            </p:childTnLst>
                          </p:cTn>
                        </p:par>
                      </p:childTnLst>
                    </p:cTn>
                  </p:par>
                  <p:par>
                    <p:cTn fill="hold" id="72">
                      <p:stCondLst>
                        <p:cond delay="indefinite"/>
                      </p:stCondLst>
                      <p:childTnLst>
                        <p:par>
                          <p:cTn fill="hold" id="73">
                            <p:stCondLst>
                              <p:cond delay="0"/>
                            </p:stCondLst>
                            <p:childTnLst>
                              <p:par>
                                <p:cTn fill="hold" grpId="1" id="74" nodeType="clickEffect" presetClass="exit" presetID="2" presetSubtype="4">
                                  <p:stCondLst>
                                    <p:cond delay="0"/>
                                  </p:stCondLst>
                                  <p:childTnLst>
                                    <p:anim calcmode="lin" valueType="num">
                                      <p:cBhvr additive="base">
                                        <p:cTn dur="500" id="75"/>
                                        <p:tgtEl>
                                          <p:spTgt spid="1048633"/>
                                        </p:tgtEl>
                                        <p:attrNameLst>
                                          <p:attrName>ppt_x</p:attrName>
                                        </p:attrNameLst>
                                      </p:cBhvr>
                                      <p:tavLst>
                                        <p:tav tm="0">
                                          <p:val>
                                            <p:strVal val="ppt_x"/>
                                          </p:val>
                                        </p:tav>
                                        <p:tav tm="100000">
                                          <p:val>
                                            <p:strVal val="ppt_x"/>
                                          </p:val>
                                        </p:tav>
                                      </p:tavLst>
                                    </p:anim>
                                    <p:anim calcmode="lin" valueType="num">
                                      <p:cBhvr additive="base">
                                        <p:cTn dur="500" id="76"/>
                                        <p:tgtEl>
                                          <p:spTgt spid="1048633"/>
                                        </p:tgtEl>
                                        <p:attrNameLst>
                                          <p:attrName>ppt_y</p:attrName>
                                        </p:attrNameLst>
                                      </p:cBhvr>
                                      <p:tavLst>
                                        <p:tav tm="0">
                                          <p:val>
                                            <p:strVal val="ppt_y"/>
                                          </p:val>
                                        </p:tav>
                                        <p:tav tm="100000">
                                          <p:val>
                                            <p:strVal val="1+ppt_h/2"/>
                                          </p:val>
                                        </p:tav>
                                      </p:tavLst>
                                    </p:anim>
                                    <p:set>
                                      <p:cBhvr>
                                        <p:cTn dur="1" fill="hold" id="77">
                                          <p:stCondLst>
                                            <p:cond delay="499"/>
                                          </p:stCondLst>
                                        </p:cTn>
                                        <p:tgtEl>
                                          <p:spTgt spid="1048633"/>
                                        </p:tgtEl>
                                        <p:attrNameLst>
                                          <p:attrName>style.visibility</p:attrName>
                                        </p:attrNameLst>
                                      </p:cBhvr>
                                      <p:to>
                                        <p:strVal val="hidden"/>
                                      </p:to>
                                    </p:set>
                                  </p:childTnLst>
                                </p:cTn>
                              </p:par>
                            </p:childTnLst>
                          </p:cTn>
                        </p:par>
                      </p:childTnLst>
                    </p:cTn>
                  </p:par>
                  <p:par>
                    <p:cTn fill="hold" id="78">
                      <p:stCondLst>
                        <p:cond delay="indefinite"/>
                      </p:stCondLst>
                      <p:childTnLst>
                        <p:par>
                          <p:cTn fill="hold" id="79">
                            <p:stCondLst>
                              <p:cond delay="0"/>
                            </p:stCondLst>
                            <p:childTnLst>
                              <p:par>
                                <p:cTn fill="hold" grpId="1" id="80" nodeType="clickEffect" presetClass="exit" presetID="2" presetSubtype="4">
                                  <p:stCondLst>
                                    <p:cond delay="0"/>
                                  </p:stCondLst>
                                  <p:childTnLst>
                                    <p:anim calcmode="lin" valueType="num">
                                      <p:cBhvr additive="base">
                                        <p:cTn dur="500" id="81"/>
                                        <p:tgtEl>
                                          <p:spTgt spid="1048631"/>
                                        </p:tgtEl>
                                        <p:attrNameLst>
                                          <p:attrName>ppt_x</p:attrName>
                                        </p:attrNameLst>
                                      </p:cBhvr>
                                      <p:tavLst>
                                        <p:tav tm="0">
                                          <p:val>
                                            <p:strVal val="ppt_x"/>
                                          </p:val>
                                        </p:tav>
                                        <p:tav tm="100000">
                                          <p:val>
                                            <p:strVal val="ppt_x"/>
                                          </p:val>
                                        </p:tav>
                                      </p:tavLst>
                                    </p:anim>
                                    <p:anim calcmode="lin" valueType="num">
                                      <p:cBhvr additive="base">
                                        <p:cTn dur="500" id="82"/>
                                        <p:tgtEl>
                                          <p:spTgt spid="1048631"/>
                                        </p:tgtEl>
                                        <p:attrNameLst>
                                          <p:attrName>ppt_y</p:attrName>
                                        </p:attrNameLst>
                                      </p:cBhvr>
                                      <p:tavLst>
                                        <p:tav tm="0">
                                          <p:val>
                                            <p:strVal val="ppt_y"/>
                                          </p:val>
                                        </p:tav>
                                        <p:tav tm="100000">
                                          <p:val>
                                            <p:strVal val="1+ppt_h/2"/>
                                          </p:val>
                                        </p:tav>
                                      </p:tavLst>
                                    </p:anim>
                                    <p:set>
                                      <p:cBhvr>
                                        <p:cTn dur="1" fill="hold" id="83">
                                          <p:stCondLst>
                                            <p:cond delay="499"/>
                                          </p:stCondLst>
                                        </p:cTn>
                                        <p:tgtEl>
                                          <p:spTgt spid="1048631"/>
                                        </p:tgtEl>
                                        <p:attrNameLst>
                                          <p:attrName>style.visibility</p:attrName>
                                        </p:attrNameLst>
                                      </p:cBhvr>
                                      <p:to>
                                        <p:strVal val="hidden"/>
                                      </p:to>
                                    </p:set>
                                  </p:childTnLst>
                                </p:cTn>
                              </p:par>
                            </p:childTnLst>
                          </p:cTn>
                        </p:par>
                      </p:childTnLst>
                    </p:cTn>
                  </p:par>
                  <p:par>
                    <p:cTn fill="hold" id="84">
                      <p:stCondLst>
                        <p:cond delay="indefinite"/>
                      </p:stCondLst>
                      <p:childTnLst>
                        <p:par>
                          <p:cTn fill="hold" id="85">
                            <p:stCondLst>
                              <p:cond delay="0"/>
                            </p:stCondLst>
                            <p:childTnLst>
                              <p:par>
                                <p:cTn fill="hold" grpId="1" id="86" nodeType="clickEffect" presetClass="exit" presetID="2" presetSubtype="4">
                                  <p:stCondLst>
                                    <p:cond delay="0"/>
                                  </p:stCondLst>
                                  <p:childTnLst>
                                    <p:anim calcmode="lin" valueType="num">
                                      <p:cBhvr additive="base">
                                        <p:cTn dur="500" id="87"/>
                                        <p:tgtEl>
                                          <p:spTgt spid="1048634"/>
                                        </p:tgtEl>
                                        <p:attrNameLst>
                                          <p:attrName>ppt_x</p:attrName>
                                        </p:attrNameLst>
                                      </p:cBhvr>
                                      <p:tavLst>
                                        <p:tav tm="0">
                                          <p:val>
                                            <p:strVal val="ppt_x"/>
                                          </p:val>
                                        </p:tav>
                                        <p:tav tm="100000">
                                          <p:val>
                                            <p:strVal val="ppt_x"/>
                                          </p:val>
                                        </p:tav>
                                      </p:tavLst>
                                    </p:anim>
                                    <p:anim calcmode="lin" valueType="num">
                                      <p:cBhvr additive="base">
                                        <p:cTn dur="500" id="88"/>
                                        <p:tgtEl>
                                          <p:spTgt spid="1048634"/>
                                        </p:tgtEl>
                                        <p:attrNameLst>
                                          <p:attrName>ppt_y</p:attrName>
                                        </p:attrNameLst>
                                      </p:cBhvr>
                                      <p:tavLst>
                                        <p:tav tm="0">
                                          <p:val>
                                            <p:strVal val="ppt_y"/>
                                          </p:val>
                                        </p:tav>
                                        <p:tav tm="100000">
                                          <p:val>
                                            <p:strVal val="1+ppt_h/2"/>
                                          </p:val>
                                        </p:tav>
                                      </p:tavLst>
                                    </p:anim>
                                    <p:set>
                                      <p:cBhvr>
                                        <p:cTn dur="1" fill="hold" id="89">
                                          <p:stCondLst>
                                            <p:cond delay="499"/>
                                          </p:stCondLst>
                                        </p:cTn>
                                        <p:tgtEl>
                                          <p:spTgt spid="1048634"/>
                                        </p:tgtEl>
                                        <p:attrNameLst>
                                          <p:attrName>style.visibility</p:attrName>
                                        </p:attrNameLst>
                                      </p:cBhvr>
                                      <p:to>
                                        <p:strVal val="hidden"/>
                                      </p:to>
                                    </p:set>
                                  </p:childTnLst>
                                </p:cTn>
                              </p:par>
                            </p:childTnLst>
                          </p:cTn>
                        </p:par>
                      </p:childTnLst>
                    </p:cTn>
                  </p:par>
                  <p:par>
                    <p:cTn fill="hold" id="90">
                      <p:stCondLst>
                        <p:cond delay="indefinite"/>
                      </p:stCondLst>
                      <p:childTnLst>
                        <p:par>
                          <p:cTn fill="hold" id="91">
                            <p:stCondLst>
                              <p:cond delay="0"/>
                            </p:stCondLst>
                            <p:childTnLst>
                              <p:par>
                                <p:cTn fill="hold" grpId="1" id="92" nodeType="clickEffect" presetClass="exit" presetID="2" presetSubtype="4">
                                  <p:stCondLst>
                                    <p:cond delay="0"/>
                                  </p:stCondLst>
                                  <p:childTnLst>
                                    <p:anim calcmode="lin" valueType="num">
                                      <p:cBhvr additive="base">
                                        <p:cTn dur="500" id="93"/>
                                        <p:tgtEl>
                                          <p:spTgt spid="1048638"/>
                                        </p:tgtEl>
                                        <p:attrNameLst>
                                          <p:attrName>ppt_x</p:attrName>
                                        </p:attrNameLst>
                                      </p:cBhvr>
                                      <p:tavLst>
                                        <p:tav tm="0">
                                          <p:val>
                                            <p:strVal val="ppt_x"/>
                                          </p:val>
                                        </p:tav>
                                        <p:tav tm="100000">
                                          <p:val>
                                            <p:strVal val="ppt_x"/>
                                          </p:val>
                                        </p:tav>
                                      </p:tavLst>
                                    </p:anim>
                                    <p:anim calcmode="lin" valueType="num">
                                      <p:cBhvr additive="base">
                                        <p:cTn dur="500" id="94"/>
                                        <p:tgtEl>
                                          <p:spTgt spid="1048638"/>
                                        </p:tgtEl>
                                        <p:attrNameLst>
                                          <p:attrName>ppt_y</p:attrName>
                                        </p:attrNameLst>
                                      </p:cBhvr>
                                      <p:tavLst>
                                        <p:tav tm="0">
                                          <p:val>
                                            <p:strVal val="ppt_y"/>
                                          </p:val>
                                        </p:tav>
                                        <p:tav tm="100000">
                                          <p:val>
                                            <p:strVal val="1+ppt_h/2"/>
                                          </p:val>
                                        </p:tav>
                                      </p:tavLst>
                                    </p:anim>
                                    <p:set>
                                      <p:cBhvr>
                                        <p:cTn dur="1" fill="hold" id="95">
                                          <p:stCondLst>
                                            <p:cond delay="499"/>
                                          </p:stCondLst>
                                        </p:cTn>
                                        <p:tgtEl>
                                          <p:spTgt spid="1048638"/>
                                        </p:tgtEl>
                                        <p:attrNameLst>
                                          <p:attrName>style.visibility</p:attrName>
                                        </p:attrNameLst>
                                      </p:cBhvr>
                                      <p:to>
                                        <p:strVal val="hidden"/>
                                      </p:to>
                                    </p:set>
                                  </p:childTnLst>
                                </p:cTn>
                              </p:par>
                            </p:childTnLst>
                          </p:cTn>
                        </p:par>
                      </p:childTnLst>
                    </p:cTn>
                  </p:par>
                  <p:par>
                    <p:cTn fill="hold" id="96">
                      <p:stCondLst>
                        <p:cond delay="indefinite"/>
                      </p:stCondLst>
                      <p:childTnLst>
                        <p:par>
                          <p:cTn fill="hold" id="97">
                            <p:stCondLst>
                              <p:cond delay="0"/>
                            </p:stCondLst>
                            <p:childTnLst>
                              <p:par>
                                <p:cTn fill="hold" grpId="1" id="98" nodeType="clickEffect" presetClass="exit" presetID="2" presetSubtype="4">
                                  <p:stCondLst>
                                    <p:cond delay="0"/>
                                  </p:stCondLst>
                                  <p:childTnLst>
                                    <p:anim calcmode="lin" valueType="num">
                                      <p:cBhvr additive="base">
                                        <p:cTn dur="500" id="99"/>
                                        <p:tgtEl>
                                          <p:spTgt spid="1048640"/>
                                        </p:tgtEl>
                                        <p:attrNameLst>
                                          <p:attrName>ppt_x</p:attrName>
                                        </p:attrNameLst>
                                      </p:cBhvr>
                                      <p:tavLst>
                                        <p:tav tm="0">
                                          <p:val>
                                            <p:strVal val="ppt_x"/>
                                          </p:val>
                                        </p:tav>
                                        <p:tav tm="100000">
                                          <p:val>
                                            <p:strVal val="ppt_x"/>
                                          </p:val>
                                        </p:tav>
                                      </p:tavLst>
                                    </p:anim>
                                    <p:anim calcmode="lin" valueType="num">
                                      <p:cBhvr additive="base">
                                        <p:cTn dur="500" id="100"/>
                                        <p:tgtEl>
                                          <p:spTgt spid="1048640"/>
                                        </p:tgtEl>
                                        <p:attrNameLst>
                                          <p:attrName>ppt_y</p:attrName>
                                        </p:attrNameLst>
                                      </p:cBhvr>
                                      <p:tavLst>
                                        <p:tav tm="0">
                                          <p:val>
                                            <p:strVal val="ppt_y"/>
                                          </p:val>
                                        </p:tav>
                                        <p:tav tm="100000">
                                          <p:val>
                                            <p:strVal val="1+ppt_h/2"/>
                                          </p:val>
                                        </p:tav>
                                      </p:tavLst>
                                    </p:anim>
                                    <p:set>
                                      <p:cBhvr>
                                        <p:cTn dur="1" fill="hold" id="101">
                                          <p:stCondLst>
                                            <p:cond delay="499"/>
                                          </p:stCondLst>
                                        </p:cTn>
                                        <p:tgtEl>
                                          <p:spTgt spid="1048640"/>
                                        </p:tgtEl>
                                        <p:attrNameLst>
                                          <p:attrName>style.visibility</p:attrName>
                                        </p:attrNameLst>
                                      </p:cBhvr>
                                      <p:to>
                                        <p:strVal val="hidden"/>
                                      </p:to>
                                    </p:set>
                                  </p:childTnLst>
                                </p:cTn>
                              </p:par>
                            </p:childTnLst>
                          </p:cTn>
                        </p:par>
                      </p:childTnLst>
                    </p:cTn>
                  </p:par>
                  <p:par>
                    <p:cTn fill="hold" id="102">
                      <p:stCondLst>
                        <p:cond delay="indefinite"/>
                      </p:stCondLst>
                      <p:childTnLst>
                        <p:par>
                          <p:cTn fill="hold" id="103">
                            <p:stCondLst>
                              <p:cond delay="0"/>
                            </p:stCondLst>
                            <p:childTnLst>
                              <p:par>
                                <p:cTn fill="hold" grpId="1" id="104" nodeType="clickEffect" presetClass="exit" presetID="2" presetSubtype="4">
                                  <p:stCondLst>
                                    <p:cond delay="0"/>
                                  </p:stCondLst>
                                  <p:childTnLst>
                                    <p:anim calcmode="lin" valueType="num">
                                      <p:cBhvr additive="base">
                                        <p:cTn dur="500" id="105"/>
                                        <p:tgtEl>
                                          <p:spTgt spid="1048637"/>
                                        </p:tgtEl>
                                        <p:attrNameLst>
                                          <p:attrName>ppt_x</p:attrName>
                                        </p:attrNameLst>
                                      </p:cBhvr>
                                      <p:tavLst>
                                        <p:tav tm="0">
                                          <p:val>
                                            <p:strVal val="ppt_x"/>
                                          </p:val>
                                        </p:tav>
                                        <p:tav tm="100000">
                                          <p:val>
                                            <p:strVal val="ppt_x"/>
                                          </p:val>
                                        </p:tav>
                                      </p:tavLst>
                                    </p:anim>
                                    <p:anim calcmode="lin" valueType="num">
                                      <p:cBhvr additive="base">
                                        <p:cTn dur="500" id="106"/>
                                        <p:tgtEl>
                                          <p:spTgt spid="1048637"/>
                                        </p:tgtEl>
                                        <p:attrNameLst>
                                          <p:attrName>ppt_y</p:attrName>
                                        </p:attrNameLst>
                                      </p:cBhvr>
                                      <p:tavLst>
                                        <p:tav tm="0">
                                          <p:val>
                                            <p:strVal val="ppt_y"/>
                                          </p:val>
                                        </p:tav>
                                        <p:tav tm="100000">
                                          <p:val>
                                            <p:strVal val="1+ppt_h/2"/>
                                          </p:val>
                                        </p:tav>
                                      </p:tavLst>
                                    </p:anim>
                                    <p:set>
                                      <p:cBhvr>
                                        <p:cTn dur="1" fill="hold" id="107">
                                          <p:stCondLst>
                                            <p:cond delay="499"/>
                                          </p:stCondLst>
                                        </p:cTn>
                                        <p:tgtEl>
                                          <p:spTgt spid="10486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30" grpId="0"/>
      <p:bldP spid="1048631" grpId="0" animBg="1"/>
      <p:bldP spid="1048631" grpId="1" animBg="1"/>
      <p:bldP spid="1048632" grpId="0"/>
      <p:bldP spid="1048633" grpId="0" animBg="1"/>
      <p:bldP spid="1048633" grpId="1" animBg="1"/>
      <p:bldP spid="1048634" grpId="0" animBg="1"/>
      <p:bldP spid="1048634" grpId="1" animBg="1"/>
      <p:bldP spid="1048635" grpId="0" animBg="1"/>
      <p:bldP spid="1048636" grpId="0"/>
      <p:bldP spid="1048637" grpId="0" animBg="1"/>
      <p:bldP spid="1048637" grpId="1" animBg="1"/>
      <p:bldP spid="1048638" grpId="0" animBg="1"/>
      <p:bldP spid="1048638" grpId="1" animBg="1"/>
      <p:bldP spid="1048639" grpId="0" animBg="1"/>
      <p:bldP spid="1048640" grpId="0" animBg="1"/>
      <p:bldP spid="1048640"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42" name=""/>
        <p:cNvGrpSpPr/>
        <p:nvPr/>
      </p:nvGrpSpPr>
      <p:grpSpPr>
        <a:xfrm>
          <a:off x="0" y="0"/>
          <a:ext cx="0" cy="0"/>
          <a:chOff x="0" y="0"/>
          <a:chExt cx="0" cy="0"/>
        </a:xfrm>
      </p:grpSpPr>
      <p:pic>
        <p:nvPicPr>
          <p:cNvPr id="2097154" name="Picture 3"/>
          <p:cNvPicPr>
            <a:picLocks noChangeAspect="1"/>
          </p:cNvPicPr>
          <p:nvPr/>
        </p:nvPicPr>
        <p:blipFill rotWithShape="1">
          <a:blip xmlns:r="http://schemas.openxmlformats.org/officeDocument/2006/relationships" r:embed="rId1"/>
          <a:srcRect t="20064" b="20005"/>
          <a:stretch>
            <a:fillRect/>
          </a:stretch>
        </p:blipFill>
        <p:spPr>
          <a:xfrm>
            <a:off x="0" y="0"/>
            <a:ext cx="12192000" cy="6858000"/>
          </a:xfrm>
          <a:prstGeom prst="rect"/>
        </p:spPr>
      </p:pic>
      <p:sp>
        <p:nvSpPr>
          <p:cNvPr id="1048595" name="Title 1"/>
          <p:cNvSpPr>
            <a:spLocks noGrp="1"/>
          </p:cNvSpPr>
          <p:nvPr>
            <p:ph type="title"/>
          </p:nvPr>
        </p:nvSpPr>
        <p:spPr>
          <a:xfrm>
            <a:off x="1797666" y="1769268"/>
            <a:ext cx="10076834" cy="3319463"/>
          </a:xfrm>
        </p:spPr>
        <p:txBody>
          <a:bodyPr>
            <a:noAutofit/>
          </a:bodyPr>
          <a:p>
            <a:r>
              <a:rPr b="1" sz="8000" lang="en-US">
                <a:solidFill>
                  <a:srgbClr val="FFFF00"/>
                </a:solidFill>
              </a:rPr>
              <a:t>মাল্টিমিডিয়া ক্লাসে</a:t>
            </a:r>
            <a:br>
              <a:rPr b="1" sz="8000" lang="en-US">
                <a:solidFill>
                  <a:srgbClr val="FFFF00"/>
                </a:solidFill>
              </a:rPr>
            </a:br>
            <a:r>
              <a:rPr b="1" sz="8000" lang="en-US">
                <a:solidFill>
                  <a:srgbClr val="FFFF00"/>
                </a:solidFill>
              </a:rPr>
              <a:t>সবাইকে স্বাগতম।।</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53" presetSubtype="16">
                                  <p:stCondLst>
                                    <p:cond delay="0"/>
                                  </p:stCondLst>
                                  <p:childTnLst>
                                    <p:set>
                                      <p:cBhvr>
                                        <p:cTn dur="1" fill="hold" id="6">
                                          <p:stCondLst>
                                            <p:cond delay="0"/>
                                          </p:stCondLst>
                                        </p:cTn>
                                        <p:tgtEl>
                                          <p:spTgt spid="2097154"/>
                                        </p:tgtEl>
                                        <p:attrNameLst>
                                          <p:attrName>style.visibility</p:attrName>
                                        </p:attrNameLst>
                                      </p:cBhvr>
                                      <p:to>
                                        <p:strVal val="visible"/>
                                      </p:to>
                                    </p:set>
                                    <p:anim calcmode="lin" valueType="num">
                                      <p:cBhvr>
                                        <p:cTn dur="500" fill="hold" id="7"/>
                                        <p:tgtEl>
                                          <p:spTgt spid="2097154"/>
                                        </p:tgtEl>
                                        <p:attrNameLst>
                                          <p:attrName>ppt_w</p:attrName>
                                        </p:attrNameLst>
                                      </p:cBhvr>
                                      <p:tavLst>
                                        <p:tav tm="0">
                                          <p:val>
                                            <p:fltVal val="0.0"/>
                                          </p:val>
                                        </p:tav>
                                        <p:tav tm="100000">
                                          <p:val>
                                            <p:strVal val="#ppt_w"/>
                                          </p:val>
                                        </p:tav>
                                      </p:tavLst>
                                    </p:anim>
                                    <p:anim calcmode="lin" valueType="num">
                                      <p:cBhvr>
                                        <p:cTn dur="500" fill="hold" id="8"/>
                                        <p:tgtEl>
                                          <p:spTgt spid="2097154"/>
                                        </p:tgtEl>
                                        <p:attrNameLst>
                                          <p:attrName>ppt_h</p:attrName>
                                        </p:attrNameLst>
                                      </p:cBhvr>
                                      <p:tavLst>
                                        <p:tav tm="0">
                                          <p:val>
                                            <p:fltVal val="0.0"/>
                                          </p:val>
                                        </p:tav>
                                        <p:tav tm="100000">
                                          <p:val>
                                            <p:strVal val="#ppt_h"/>
                                          </p:val>
                                        </p:tav>
                                      </p:tavLst>
                                    </p:anim>
                                    <p:animEffect transition="in" filter="fade">
                                      <p:cBhvr>
                                        <p:cTn dur="500" id="9"/>
                                        <p:tgtEl>
                                          <p:spTgt spid="2097154"/>
                                        </p:tgtEl>
                                      </p:cBhvr>
                                    </p:animEffect>
                                  </p:childTnLst>
                                </p:cTn>
                              </p:par>
                            </p:childTnLst>
                          </p:cTn>
                        </p:par>
                      </p:childTnLst>
                    </p:cTn>
                  </p:par>
                  <p:par>
                    <p:cTn fill="hold" id="10">
                      <p:stCondLst>
                        <p:cond delay="indefinite"/>
                      </p:stCondLst>
                      <p:childTnLst>
                        <p:par>
                          <p:cTn fill="hold" id="11">
                            <p:stCondLst>
                              <p:cond delay="0"/>
                            </p:stCondLst>
                            <p:childTnLst>
                              <p:par>
                                <p:cTn decel="100000" fill="hold" grpId="0" id="12" nodeType="clickEffect" presetClass="entr" presetID="49" presetSubtype="0">
                                  <p:stCondLst>
                                    <p:cond delay="0"/>
                                  </p:stCondLst>
                                  <p:childTnLst>
                                    <p:set>
                                      <p:cBhvr>
                                        <p:cTn dur="1" fill="hold" id="13">
                                          <p:stCondLst>
                                            <p:cond delay="0"/>
                                          </p:stCondLst>
                                        </p:cTn>
                                        <p:tgtEl>
                                          <p:spTgt spid="1048595"/>
                                        </p:tgtEl>
                                        <p:attrNameLst>
                                          <p:attrName>style.visibility</p:attrName>
                                        </p:attrNameLst>
                                      </p:cBhvr>
                                      <p:to>
                                        <p:strVal val="visible"/>
                                      </p:to>
                                    </p:set>
                                    <p:anim calcmode="lin" valueType="num">
                                      <p:cBhvr>
                                        <p:cTn dur="500" fill="hold" id="14"/>
                                        <p:tgtEl>
                                          <p:spTgt spid="1048595"/>
                                        </p:tgtEl>
                                        <p:attrNameLst>
                                          <p:attrName>ppt_w</p:attrName>
                                        </p:attrNameLst>
                                      </p:cBhvr>
                                      <p:tavLst>
                                        <p:tav tm="0">
                                          <p:val>
                                            <p:fltVal val="0.0"/>
                                          </p:val>
                                        </p:tav>
                                        <p:tav tm="100000">
                                          <p:val>
                                            <p:strVal val="#ppt_w"/>
                                          </p:val>
                                        </p:tav>
                                      </p:tavLst>
                                    </p:anim>
                                    <p:anim calcmode="lin" valueType="num">
                                      <p:cBhvr>
                                        <p:cTn dur="500" fill="hold" id="15"/>
                                        <p:tgtEl>
                                          <p:spTgt spid="1048595"/>
                                        </p:tgtEl>
                                        <p:attrNameLst>
                                          <p:attrName>ppt_h</p:attrName>
                                        </p:attrNameLst>
                                      </p:cBhvr>
                                      <p:tavLst>
                                        <p:tav tm="0">
                                          <p:val>
                                            <p:fltVal val="0.0"/>
                                          </p:val>
                                        </p:tav>
                                        <p:tav tm="100000">
                                          <p:val>
                                            <p:strVal val="#ppt_h"/>
                                          </p:val>
                                        </p:tav>
                                      </p:tavLst>
                                    </p:anim>
                                    <p:anim calcmode="lin" valueType="num">
                                      <p:cBhvr>
                                        <p:cTn dur="500" fill="hold" id="16"/>
                                        <p:tgtEl>
                                          <p:spTgt spid="1048595"/>
                                        </p:tgtEl>
                                        <p:attrNameLst>
                                          <p:attrName>style.rotation</p:attrName>
                                        </p:attrNameLst>
                                      </p:cBhvr>
                                      <p:tavLst>
                                        <p:tav tm="0">
                                          <p:val>
                                            <p:fltVal val="360.0"/>
                                          </p:val>
                                        </p:tav>
                                        <p:tav tm="100000">
                                          <p:val>
                                            <p:fltVal val="0.0"/>
                                          </p:val>
                                        </p:tav>
                                      </p:tavLst>
                                    </p:anim>
                                    <p:animEffect transition="in" filter="fade">
                                      <p:cBhvr>
                                        <p:cTn dur="500" id="17"/>
                                        <p:tgtEl>
                                          <p:spTgt spid="10485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9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solidFill>
      </p:bgPr>
    </p:bg>
    <p:spTree>
      <p:nvGrpSpPr>
        <p:cNvPr id="60" name=""/>
        <p:cNvGrpSpPr/>
        <p:nvPr/>
      </p:nvGrpSpPr>
      <p:grpSpPr>
        <a:xfrm>
          <a:off x="0" y="0"/>
          <a:ext cx="0" cy="0"/>
          <a:chOff x="0" y="0"/>
          <a:chExt cx="0" cy="0"/>
        </a:xfrm>
      </p:grpSpPr>
      <p:sp>
        <p:nvSpPr>
          <p:cNvPr id="1048641" name="TextBox 6"/>
          <p:cNvSpPr txBox="1"/>
          <p:nvPr/>
        </p:nvSpPr>
        <p:spPr>
          <a:xfrm>
            <a:off x="410766" y="70252"/>
            <a:ext cx="6643687" cy="1399540"/>
          </a:xfrm>
          <a:prstGeom prst="rect"/>
          <a:noFill/>
        </p:spPr>
        <p:txBody>
          <a:bodyPr anchor="ctr" rtlCol="0" wrap="square">
            <a:spAutoFit/>
          </a:bodyPr>
          <a:p>
            <a:pPr algn="ctr"/>
            <a:r>
              <a:rPr b="1" sz="8800" lang="en-US">
                <a:solidFill>
                  <a:srgbClr val="FFFF00"/>
                </a:solidFill>
              </a:rPr>
              <a:t>বাড়ির কাজ</a:t>
            </a:r>
          </a:p>
        </p:txBody>
      </p:sp>
      <p:sp>
        <p:nvSpPr>
          <p:cNvPr id="1048642" name="TextBox 1"/>
          <p:cNvSpPr txBox="1"/>
          <p:nvPr/>
        </p:nvSpPr>
        <p:spPr>
          <a:xfrm>
            <a:off x="410766" y="3130686"/>
            <a:ext cx="5554265" cy="1539240"/>
          </a:xfrm>
          <a:prstGeom prst="rect"/>
          <a:solidFill>
            <a:schemeClr val="accent3">
              <a:lumMod val="20000"/>
              <a:lumOff val="80000"/>
            </a:schemeClr>
          </a:solidFill>
        </p:spPr>
        <p:txBody>
          <a:bodyPr rtlCol="0" wrap="square">
            <a:spAutoFit/>
          </a:bodyPr>
          <a:p>
            <a:pPr algn="l"/>
            <a:r>
              <a:rPr b="1" sz="3200" lang="en-US">
                <a:solidFill>
                  <a:srgbClr val="FF0000"/>
                </a:solidFill>
              </a:rPr>
              <a:t>বাংলাদেশের প্রাকৃতিক দুর্যোগগুলো থেকে পরিত্রাণের উপায় সমূহ লিখ।</a:t>
            </a:r>
          </a:p>
        </p:txBody>
      </p:sp>
      <p:sp>
        <p:nvSpPr>
          <p:cNvPr id="1048643" name="TextBox 2"/>
          <p:cNvSpPr txBox="1"/>
          <p:nvPr/>
        </p:nvSpPr>
        <p:spPr>
          <a:xfrm>
            <a:off x="1413273" y="2122855"/>
            <a:ext cx="3321843" cy="769441"/>
          </a:xfrm>
          <a:prstGeom prst="rect"/>
          <a:solidFill>
            <a:schemeClr val="accent5"/>
          </a:solidFill>
        </p:spPr>
        <p:txBody>
          <a:bodyPr anchor="ctr" rtlCol="0" wrap="square">
            <a:spAutoFit/>
          </a:bodyPr>
          <a:p>
            <a:pPr algn="ctr"/>
            <a:r>
              <a:rPr b="1" sz="4400" lang="en-US">
                <a:solidFill>
                  <a:srgbClr val="FFFF00"/>
                </a:solidFill>
              </a:rPr>
              <a:t>দল ‘ক’</a:t>
            </a:r>
          </a:p>
        </p:txBody>
      </p:sp>
      <p:sp>
        <p:nvSpPr>
          <p:cNvPr id="1048644" name="TextBox 4"/>
          <p:cNvSpPr txBox="1"/>
          <p:nvPr/>
        </p:nvSpPr>
        <p:spPr>
          <a:xfrm>
            <a:off x="7456885" y="2122855"/>
            <a:ext cx="3321843" cy="769441"/>
          </a:xfrm>
          <a:prstGeom prst="rect"/>
          <a:solidFill>
            <a:schemeClr val="accent5"/>
          </a:solidFill>
        </p:spPr>
        <p:txBody>
          <a:bodyPr anchor="ctr" rtlCol="0" wrap="square">
            <a:spAutoFit/>
          </a:bodyPr>
          <a:p>
            <a:pPr algn="ctr"/>
            <a:r>
              <a:rPr b="1" sz="4400" lang="en-US">
                <a:solidFill>
                  <a:srgbClr val="FFFF00"/>
                </a:solidFill>
              </a:rPr>
              <a:t>দল ‘খ’</a:t>
            </a:r>
          </a:p>
        </p:txBody>
      </p:sp>
      <p:sp>
        <p:nvSpPr>
          <p:cNvPr id="1048645" name="TextBox 8"/>
          <p:cNvSpPr txBox="1"/>
          <p:nvPr/>
        </p:nvSpPr>
        <p:spPr>
          <a:xfrm>
            <a:off x="6340673" y="3130686"/>
            <a:ext cx="5554265" cy="1539241"/>
          </a:xfrm>
          <a:prstGeom prst="rect"/>
          <a:solidFill>
            <a:schemeClr val="accent3">
              <a:lumMod val="20000"/>
              <a:lumOff val="80000"/>
            </a:schemeClr>
          </a:solidFill>
        </p:spPr>
        <p:txBody>
          <a:bodyPr rtlCol="0" wrap="square">
            <a:spAutoFit/>
          </a:bodyPr>
          <a:p>
            <a:pPr algn="l"/>
            <a:r>
              <a:rPr b="1" sz="3200" lang="en-US">
                <a:solidFill>
                  <a:srgbClr val="FF0000"/>
                </a:solidFill>
              </a:rPr>
              <a:t>তোমার এলাকায় সংগঠিত হয় এমন ২টি প্রাকৃতিক দুর্যোগের নামসহ বিস্তারিত লিখ।</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5" presetSubtype="10">
                                  <p:stCondLst>
                                    <p:cond delay="0"/>
                                  </p:stCondLst>
                                  <p:childTnLst>
                                    <p:set>
                                      <p:cBhvr>
                                        <p:cTn dur="1" fill="hold" id="6">
                                          <p:stCondLst>
                                            <p:cond delay="0"/>
                                          </p:stCondLst>
                                        </p:cTn>
                                        <p:tgtEl>
                                          <p:spTgt spid="1048641"/>
                                        </p:tgtEl>
                                        <p:attrNameLst>
                                          <p:attrName>style.visibility</p:attrName>
                                        </p:attrNameLst>
                                      </p:cBhvr>
                                      <p:to>
                                        <p:strVal val="visible"/>
                                      </p:to>
                                    </p:set>
                                    <p:animEffect transition="in" filter="checkerboard(across)">
                                      <p:cBhvr>
                                        <p:cTn dur="500" id="7"/>
                                        <p:tgtEl>
                                          <p:spTgt spid="1048641"/>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53" presetSubtype="16">
                                  <p:stCondLst>
                                    <p:cond delay="0"/>
                                  </p:stCondLst>
                                  <p:childTnLst>
                                    <p:set>
                                      <p:cBhvr>
                                        <p:cTn dur="1" fill="hold" id="11">
                                          <p:stCondLst>
                                            <p:cond delay="0"/>
                                          </p:stCondLst>
                                        </p:cTn>
                                        <p:tgtEl>
                                          <p:spTgt spid="1048643"/>
                                        </p:tgtEl>
                                        <p:attrNameLst>
                                          <p:attrName>style.visibility</p:attrName>
                                        </p:attrNameLst>
                                      </p:cBhvr>
                                      <p:to>
                                        <p:strVal val="visible"/>
                                      </p:to>
                                    </p:set>
                                    <p:anim calcmode="lin" valueType="num">
                                      <p:cBhvr>
                                        <p:cTn dur="500" fill="hold" id="12"/>
                                        <p:tgtEl>
                                          <p:spTgt spid="1048643"/>
                                        </p:tgtEl>
                                        <p:attrNameLst>
                                          <p:attrName>ppt_w</p:attrName>
                                        </p:attrNameLst>
                                      </p:cBhvr>
                                      <p:tavLst>
                                        <p:tav tm="0">
                                          <p:val>
                                            <p:fltVal val="0.0"/>
                                          </p:val>
                                        </p:tav>
                                        <p:tav tm="100000">
                                          <p:val>
                                            <p:strVal val="#ppt_w"/>
                                          </p:val>
                                        </p:tav>
                                      </p:tavLst>
                                    </p:anim>
                                    <p:anim calcmode="lin" valueType="num">
                                      <p:cBhvr>
                                        <p:cTn dur="500" fill="hold" id="13"/>
                                        <p:tgtEl>
                                          <p:spTgt spid="1048643"/>
                                        </p:tgtEl>
                                        <p:attrNameLst>
                                          <p:attrName>ppt_h</p:attrName>
                                        </p:attrNameLst>
                                      </p:cBhvr>
                                      <p:tavLst>
                                        <p:tav tm="0">
                                          <p:val>
                                            <p:fltVal val="0.0"/>
                                          </p:val>
                                        </p:tav>
                                        <p:tav tm="100000">
                                          <p:val>
                                            <p:strVal val="#ppt_h"/>
                                          </p:val>
                                        </p:tav>
                                      </p:tavLst>
                                    </p:anim>
                                    <p:animEffect transition="in" filter="fade">
                                      <p:cBhvr>
                                        <p:cTn dur="500" id="14"/>
                                        <p:tgtEl>
                                          <p:spTgt spid="1048643"/>
                                        </p:tgtEl>
                                      </p:cBhvr>
                                    </p:animEffect>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15" presetSubtype="0">
                                  <p:stCondLst>
                                    <p:cond delay="0"/>
                                  </p:stCondLst>
                                  <p:childTnLst>
                                    <p:set>
                                      <p:cBhvr>
                                        <p:cTn dur="1" fill="hold" id="18">
                                          <p:stCondLst>
                                            <p:cond delay="0"/>
                                          </p:stCondLst>
                                        </p:cTn>
                                        <p:tgtEl>
                                          <p:spTgt spid="1048642"/>
                                        </p:tgtEl>
                                        <p:attrNameLst>
                                          <p:attrName>style.visibility</p:attrName>
                                        </p:attrNameLst>
                                      </p:cBhvr>
                                      <p:to>
                                        <p:strVal val="visible"/>
                                      </p:to>
                                    </p:set>
                                    <p:anim calcmode="lin" valueType="num">
                                      <p:cBhvr>
                                        <p:cTn dur="1000" fill="hold" id="19"/>
                                        <p:tgtEl>
                                          <p:spTgt spid="1048642"/>
                                        </p:tgtEl>
                                        <p:attrNameLst>
                                          <p:attrName>ppt_w</p:attrName>
                                        </p:attrNameLst>
                                      </p:cBhvr>
                                      <p:tavLst>
                                        <p:tav tm="0">
                                          <p:val>
                                            <p:fltVal val="0.0"/>
                                          </p:val>
                                        </p:tav>
                                        <p:tav tm="100000">
                                          <p:val>
                                            <p:strVal val="#ppt_w"/>
                                          </p:val>
                                        </p:tav>
                                      </p:tavLst>
                                    </p:anim>
                                    <p:anim calcmode="lin" valueType="num">
                                      <p:cBhvr>
                                        <p:cTn dur="1000" fill="hold" id="20"/>
                                        <p:tgtEl>
                                          <p:spTgt spid="1048642"/>
                                        </p:tgtEl>
                                        <p:attrNameLst>
                                          <p:attrName>ppt_h</p:attrName>
                                        </p:attrNameLst>
                                      </p:cBhvr>
                                      <p:tavLst>
                                        <p:tav tm="0">
                                          <p:val>
                                            <p:fltVal val="0.0"/>
                                          </p:val>
                                        </p:tav>
                                        <p:tav tm="100000">
                                          <p:val>
                                            <p:strVal val="#ppt_h"/>
                                          </p:val>
                                        </p:tav>
                                      </p:tavLst>
                                    </p:anim>
                                    <p:anim calcmode="lin" valueType="num">
                                      <p:cBhvr>
                                        <p:cTn dur="1000" fill="hold" id="21"/>
                                        <p:tgtEl>
                                          <p:spTgt spid="1048642"/>
                                        </p:tgtEl>
                                        <p:attrNameLst>
                                          <p:attrName>ppt_x</p:attrName>
                                        </p:attrNameLst>
                                      </p:cBhvr>
                                      <p:tavLst>
                                        <p:tav fmla="#ppt_x+(cos(-2*pi*(1-$))*-#ppt_x-sin(-2*pi*(1-$))*(1-#ppt_y))*(1-$)" tm="0">
                                          <p:val>
                                            <p:fltVal val="0.0"/>
                                          </p:val>
                                        </p:tav>
                                        <p:tav tm="100000">
                                          <p:val>
                                            <p:fltVal val="1.0"/>
                                          </p:val>
                                        </p:tav>
                                      </p:tavLst>
                                    </p:anim>
                                    <p:anim calcmode="lin" valueType="num">
                                      <p:cBhvr>
                                        <p:cTn dur="1000" fill="hold" id="22"/>
                                        <p:tgtEl>
                                          <p:spTgt spid="1048642"/>
                                        </p:tgtEl>
                                        <p:attrNameLst>
                                          <p:attrName>ppt_y</p:attrName>
                                        </p:attrNameLst>
                                      </p:cBhvr>
                                      <p:tavLst>
                                        <p:tav fmla="#ppt_y+(sin(-2*pi*(1-$))*-#ppt_x+cos(-2*pi*(1-$))*(1-#ppt_y))*(1-$)" tm="0">
                                          <p:val>
                                            <p:fltVal val="0.0"/>
                                          </p:val>
                                        </p:tav>
                                        <p:tav tm="100000">
                                          <p:val>
                                            <p:fltVal val="1.0"/>
                                          </p:val>
                                        </p:tav>
                                      </p:tavLst>
                                    </p:anim>
                                  </p:childTnLst>
                                </p:cTn>
                              </p:par>
                            </p:childTnLst>
                          </p:cTn>
                        </p:par>
                      </p:childTnLst>
                    </p:cTn>
                  </p:par>
                  <p:par>
                    <p:cTn fill="hold" id="23">
                      <p:stCondLst>
                        <p:cond delay="indefinite"/>
                      </p:stCondLst>
                      <p:childTnLst>
                        <p:par>
                          <p:cTn fill="hold" id="24">
                            <p:stCondLst>
                              <p:cond delay="0"/>
                            </p:stCondLst>
                            <p:childTnLst>
                              <p:par>
                                <p:cTn fill="hold" grpId="0" id="25" nodeType="clickEffect" presetClass="entr" presetID="53" presetSubtype="16">
                                  <p:stCondLst>
                                    <p:cond delay="0"/>
                                  </p:stCondLst>
                                  <p:childTnLst>
                                    <p:set>
                                      <p:cBhvr>
                                        <p:cTn dur="1" fill="hold" id="26">
                                          <p:stCondLst>
                                            <p:cond delay="0"/>
                                          </p:stCondLst>
                                        </p:cTn>
                                        <p:tgtEl>
                                          <p:spTgt spid="1048644"/>
                                        </p:tgtEl>
                                        <p:attrNameLst>
                                          <p:attrName>style.visibility</p:attrName>
                                        </p:attrNameLst>
                                      </p:cBhvr>
                                      <p:to>
                                        <p:strVal val="visible"/>
                                      </p:to>
                                    </p:set>
                                    <p:anim calcmode="lin" valueType="num">
                                      <p:cBhvr>
                                        <p:cTn dur="500" fill="hold" id="27"/>
                                        <p:tgtEl>
                                          <p:spTgt spid="1048644"/>
                                        </p:tgtEl>
                                        <p:attrNameLst>
                                          <p:attrName>ppt_w</p:attrName>
                                        </p:attrNameLst>
                                      </p:cBhvr>
                                      <p:tavLst>
                                        <p:tav tm="0">
                                          <p:val>
                                            <p:fltVal val="0.0"/>
                                          </p:val>
                                        </p:tav>
                                        <p:tav tm="100000">
                                          <p:val>
                                            <p:strVal val="#ppt_w"/>
                                          </p:val>
                                        </p:tav>
                                      </p:tavLst>
                                    </p:anim>
                                    <p:anim calcmode="lin" valueType="num">
                                      <p:cBhvr>
                                        <p:cTn dur="500" fill="hold" id="28"/>
                                        <p:tgtEl>
                                          <p:spTgt spid="1048644"/>
                                        </p:tgtEl>
                                        <p:attrNameLst>
                                          <p:attrName>ppt_h</p:attrName>
                                        </p:attrNameLst>
                                      </p:cBhvr>
                                      <p:tavLst>
                                        <p:tav tm="0">
                                          <p:val>
                                            <p:fltVal val="0.0"/>
                                          </p:val>
                                        </p:tav>
                                        <p:tav tm="100000">
                                          <p:val>
                                            <p:strVal val="#ppt_h"/>
                                          </p:val>
                                        </p:tav>
                                      </p:tavLst>
                                    </p:anim>
                                    <p:animEffect transition="in" filter="fade">
                                      <p:cBhvr>
                                        <p:cTn dur="500" id="29"/>
                                        <p:tgtEl>
                                          <p:spTgt spid="1048644"/>
                                        </p:tgtEl>
                                      </p:cBhvr>
                                    </p:animEffect>
                                  </p:childTnLst>
                                </p:cTn>
                              </p:par>
                            </p:childTnLst>
                          </p:cTn>
                        </p:par>
                      </p:childTnLst>
                    </p:cTn>
                  </p:par>
                  <p:par>
                    <p:cTn fill="hold" id="30">
                      <p:stCondLst>
                        <p:cond delay="indefinite"/>
                      </p:stCondLst>
                      <p:childTnLst>
                        <p:par>
                          <p:cTn fill="hold" id="31">
                            <p:stCondLst>
                              <p:cond delay="0"/>
                            </p:stCondLst>
                            <p:childTnLst>
                              <p:par>
                                <p:cTn fill="hold" grpId="0" id="32" nodeType="clickEffect" presetClass="entr" presetID="15" presetSubtype="0">
                                  <p:stCondLst>
                                    <p:cond delay="0"/>
                                  </p:stCondLst>
                                  <p:childTnLst>
                                    <p:set>
                                      <p:cBhvr>
                                        <p:cTn dur="1" fill="hold" id="33">
                                          <p:stCondLst>
                                            <p:cond delay="0"/>
                                          </p:stCondLst>
                                        </p:cTn>
                                        <p:tgtEl>
                                          <p:spTgt spid="1048645"/>
                                        </p:tgtEl>
                                        <p:attrNameLst>
                                          <p:attrName>style.visibility</p:attrName>
                                        </p:attrNameLst>
                                      </p:cBhvr>
                                      <p:to>
                                        <p:strVal val="visible"/>
                                      </p:to>
                                    </p:set>
                                    <p:anim calcmode="lin" valueType="num">
                                      <p:cBhvr>
                                        <p:cTn dur="1000" fill="hold" id="34"/>
                                        <p:tgtEl>
                                          <p:spTgt spid="1048645"/>
                                        </p:tgtEl>
                                        <p:attrNameLst>
                                          <p:attrName>ppt_w</p:attrName>
                                        </p:attrNameLst>
                                      </p:cBhvr>
                                      <p:tavLst>
                                        <p:tav tm="0">
                                          <p:val>
                                            <p:fltVal val="0.0"/>
                                          </p:val>
                                        </p:tav>
                                        <p:tav tm="100000">
                                          <p:val>
                                            <p:strVal val="#ppt_w"/>
                                          </p:val>
                                        </p:tav>
                                      </p:tavLst>
                                    </p:anim>
                                    <p:anim calcmode="lin" valueType="num">
                                      <p:cBhvr>
                                        <p:cTn dur="1000" fill="hold" id="35"/>
                                        <p:tgtEl>
                                          <p:spTgt spid="1048645"/>
                                        </p:tgtEl>
                                        <p:attrNameLst>
                                          <p:attrName>ppt_h</p:attrName>
                                        </p:attrNameLst>
                                      </p:cBhvr>
                                      <p:tavLst>
                                        <p:tav tm="0">
                                          <p:val>
                                            <p:fltVal val="0.0"/>
                                          </p:val>
                                        </p:tav>
                                        <p:tav tm="100000">
                                          <p:val>
                                            <p:strVal val="#ppt_h"/>
                                          </p:val>
                                        </p:tav>
                                      </p:tavLst>
                                    </p:anim>
                                    <p:anim calcmode="lin" valueType="num">
                                      <p:cBhvr>
                                        <p:cTn dur="1000" fill="hold" id="36"/>
                                        <p:tgtEl>
                                          <p:spTgt spid="1048645"/>
                                        </p:tgtEl>
                                        <p:attrNameLst>
                                          <p:attrName>ppt_x</p:attrName>
                                        </p:attrNameLst>
                                      </p:cBhvr>
                                      <p:tavLst>
                                        <p:tav fmla="#ppt_x+(cos(-2*pi*(1-$))*-#ppt_x-sin(-2*pi*(1-$))*(1-#ppt_y))*(1-$)" tm="0">
                                          <p:val>
                                            <p:fltVal val="0.0"/>
                                          </p:val>
                                        </p:tav>
                                        <p:tav tm="100000">
                                          <p:val>
                                            <p:fltVal val="1.0"/>
                                          </p:val>
                                        </p:tav>
                                      </p:tavLst>
                                    </p:anim>
                                    <p:anim calcmode="lin" valueType="num">
                                      <p:cBhvr>
                                        <p:cTn dur="1000" fill="hold" id="37"/>
                                        <p:tgtEl>
                                          <p:spTgt spid="1048645"/>
                                        </p:tgtEl>
                                        <p:attrNameLst>
                                          <p:attrName>ppt_y</p:attrName>
                                        </p:attrNameLst>
                                      </p:cBhvr>
                                      <p:tavLst>
                                        <p:tav fmla="#ppt_y+(sin(-2*pi*(1-$))*-#ppt_x+cos(-2*pi*(1-$))*(1-#ppt_y))*(1-$)" tm="0">
                                          <p:val>
                                            <p:fltVal val="0.0"/>
                                          </p:val>
                                        </p:tav>
                                        <p:tav tm="100000">
                                          <p:val>
                                            <p:fltVal val="1.0"/>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41" grpId="0"/>
      <p:bldP spid="1048642" grpId="0" animBg="1"/>
      <p:bldP spid="1048643" grpId="0" animBg="1"/>
      <p:bldP spid="1048644" grpId="0" animBg="1"/>
      <p:bldP spid="104864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61" name=""/>
        <p:cNvGrpSpPr/>
        <p:nvPr/>
      </p:nvGrpSpPr>
      <p:grpSpPr>
        <a:xfrm>
          <a:off x="0" y="0"/>
          <a:ext cx="0" cy="0"/>
          <a:chOff x="0" y="0"/>
          <a:chExt cx="0" cy="0"/>
        </a:xfrm>
      </p:grpSpPr>
      <p:pic>
        <p:nvPicPr>
          <p:cNvPr id="2097161" name="Picture 2"/>
          <p:cNvPicPr>
            <a:picLocks noChangeAspect="1"/>
          </p:cNvPicPr>
          <p:nvPr/>
        </p:nvPicPr>
        <p:blipFill>
          <a:blip xmlns:r="http://schemas.openxmlformats.org/officeDocument/2006/relationships" r:embed="rId1"/>
          <a:stretch>
            <a:fillRect/>
          </a:stretch>
        </p:blipFill>
        <p:spPr>
          <a:xfrm>
            <a:off x="0" y="0"/>
            <a:ext cx="12191999" cy="6858000"/>
          </a:xfrm>
          <a:prstGeom prst="rect"/>
        </p:spPr>
      </p:pic>
      <p:sp>
        <p:nvSpPr>
          <p:cNvPr id="1048646" name="TextBox 2"/>
          <p:cNvSpPr txBox="1"/>
          <p:nvPr/>
        </p:nvSpPr>
        <p:spPr>
          <a:xfrm>
            <a:off x="303610" y="223728"/>
            <a:ext cx="6250781" cy="1513840"/>
          </a:xfrm>
          <a:prstGeom prst="rect"/>
          <a:noFill/>
        </p:spPr>
        <p:txBody>
          <a:bodyPr rtlCol="0" wrap="square">
            <a:spAutoFit/>
          </a:bodyPr>
          <a:p>
            <a:pPr algn="l"/>
            <a:r>
              <a:rPr b="1" sz="9600" lang="en-US">
                <a:solidFill>
                  <a:srgbClr val="FF0000"/>
                </a:solidFill>
              </a:rPr>
              <a:t>সবাইকে </a:t>
            </a:r>
          </a:p>
        </p:txBody>
      </p:sp>
      <p:sp>
        <p:nvSpPr>
          <p:cNvPr id="1048647" name="TextBox 4"/>
          <p:cNvSpPr txBox="1"/>
          <p:nvPr/>
        </p:nvSpPr>
        <p:spPr>
          <a:xfrm>
            <a:off x="7153276" y="4840971"/>
            <a:ext cx="4544615" cy="1513840"/>
          </a:xfrm>
          <a:prstGeom prst="rect"/>
          <a:noFill/>
        </p:spPr>
        <p:txBody>
          <a:bodyPr rtlCol="0" wrap="square">
            <a:spAutoFit/>
          </a:bodyPr>
          <a:p>
            <a:pPr algn="l"/>
            <a:r>
              <a:rPr b="1" sz="9600" lang="en-US">
                <a:solidFill>
                  <a:srgbClr val="FF0000"/>
                </a:solidFill>
              </a:rPr>
              <a:t>ধন্যবাদ </a:t>
            </a: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500">
        <p14:window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45" presetSubtype="0">
                                  <p:stCondLst>
                                    <p:cond delay="0"/>
                                  </p:stCondLst>
                                  <p:childTnLst>
                                    <p:set>
                                      <p:cBhvr>
                                        <p:cTn dur="1" fill="hold" id="6">
                                          <p:stCondLst>
                                            <p:cond delay="0"/>
                                          </p:stCondLst>
                                        </p:cTn>
                                        <p:tgtEl>
                                          <p:spTgt spid="2097161"/>
                                        </p:tgtEl>
                                        <p:attrNameLst>
                                          <p:attrName>style.visibility</p:attrName>
                                        </p:attrNameLst>
                                      </p:cBhvr>
                                      <p:to>
                                        <p:strVal val="visible"/>
                                      </p:to>
                                    </p:set>
                                    <p:animEffect transition="in" filter="fade">
                                      <p:cBhvr>
                                        <p:cTn dur="2000" id="7"/>
                                        <p:tgtEl>
                                          <p:spTgt spid="2097161"/>
                                        </p:tgtEl>
                                      </p:cBhvr>
                                    </p:animEffect>
                                    <p:anim calcmode="lin" valueType="num">
                                      <p:cBhvr>
                                        <p:cTn dur="2000" fill="hold" id="8"/>
                                        <p:tgtEl>
                                          <p:spTgt spid="2097161"/>
                                        </p:tgtEl>
                                        <p:attrNameLst>
                                          <p:attrName>ppt_w</p:attrName>
                                        </p:attrNameLst>
                                      </p:cBhvr>
                                      <p:tavLst>
                                        <p:tav fmla="#ppt_w*sin(2.5*pi*$)" tm="0">
                                          <p:val>
                                            <p:fltVal val="0.0"/>
                                          </p:val>
                                        </p:tav>
                                        <p:tav tm="100000">
                                          <p:val>
                                            <p:fltVal val="1.0"/>
                                          </p:val>
                                        </p:tav>
                                      </p:tavLst>
                                    </p:anim>
                                    <p:anim calcmode="lin" valueType="num">
                                      <p:cBhvr>
                                        <p:cTn dur="2000" fill="hold" id="9"/>
                                        <p:tgtEl>
                                          <p:spTgt spid="2097161"/>
                                        </p:tgtEl>
                                        <p:attrNameLst>
                                          <p:attrName>ppt_h</p:attrName>
                                        </p:attrNameLst>
                                      </p:cBhvr>
                                      <p:tavLst>
                                        <p:tav tm="0">
                                          <p:val>
                                            <p:strVal val="#ppt_h"/>
                                          </p:val>
                                        </p:tav>
                                        <p:tav tm="100000">
                                          <p:val>
                                            <p:strVal val="#ppt_h"/>
                                          </p:val>
                                        </p:tav>
                                      </p:tavLst>
                                    </p:anim>
                                  </p:childTnLst>
                                </p:cTn>
                              </p:par>
                            </p:childTnLst>
                          </p:cTn>
                        </p:par>
                      </p:childTnLst>
                    </p:cTn>
                  </p:par>
                  <p:par>
                    <p:cTn fill="hold" id="10">
                      <p:stCondLst>
                        <p:cond delay="indefinite"/>
                      </p:stCondLst>
                      <p:childTnLst>
                        <p:par>
                          <p:cTn fill="hold" id="11">
                            <p:stCondLst>
                              <p:cond delay="0"/>
                            </p:stCondLst>
                            <p:childTnLst>
                              <p:par>
                                <p:cTn fill="hold" grpId="0" id="12" nodeType="clickEffect" presetClass="entr" presetID="2" presetSubtype="4">
                                  <p:stCondLst>
                                    <p:cond delay="0"/>
                                  </p:stCondLst>
                                  <p:childTnLst>
                                    <p:set>
                                      <p:cBhvr>
                                        <p:cTn dur="1" fill="hold" id="13">
                                          <p:stCondLst>
                                            <p:cond delay="0"/>
                                          </p:stCondLst>
                                        </p:cTn>
                                        <p:tgtEl>
                                          <p:spTgt spid="1048646"/>
                                        </p:tgtEl>
                                        <p:attrNameLst>
                                          <p:attrName>style.visibility</p:attrName>
                                        </p:attrNameLst>
                                      </p:cBhvr>
                                      <p:to>
                                        <p:strVal val="visible"/>
                                      </p:to>
                                    </p:set>
                                    <p:anim calcmode="lin" valueType="num">
                                      <p:cBhvr additive="base">
                                        <p:cTn dur="500" fill="hold" id="14"/>
                                        <p:tgtEl>
                                          <p:spTgt spid="1048646"/>
                                        </p:tgtEl>
                                        <p:attrNameLst>
                                          <p:attrName>ppt_x</p:attrName>
                                        </p:attrNameLst>
                                      </p:cBhvr>
                                      <p:tavLst>
                                        <p:tav tm="0">
                                          <p:val>
                                            <p:strVal val="#ppt_x"/>
                                          </p:val>
                                        </p:tav>
                                        <p:tav tm="100000">
                                          <p:val>
                                            <p:strVal val="#ppt_x"/>
                                          </p:val>
                                        </p:tav>
                                      </p:tavLst>
                                    </p:anim>
                                    <p:anim calcmode="lin" valueType="num">
                                      <p:cBhvr additive="base">
                                        <p:cTn dur="500" fill="hold" id="15"/>
                                        <p:tgtEl>
                                          <p:spTgt spid="1048646"/>
                                        </p:tgtEl>
                                        <p:attrNameLst>
                                          <p:attrName>ppt_y</p:attrName>
                                        </p:attrNameLst>
                                      </p:cBhvr>
                                      <p:tavLst>
                                        <p:tav tm="0">
                                          <p:val>
                                            <p:strVal val="1+#ppt_h/2"/>
                                          </p:val>
                                        </p:tav>
                                        <p:tav tm="100000">
                                          <p:val>
                                            <p:strVal val="#ppt_y"/>
                                          </p:val>
                                        </p:tav>
                                      </p:tavLst>
                                    </p:anim>
                                  </p:childTnLst>
                                </p:cTn>
                              </p:par>
                            </p:childTnLst>
                          </p:cTn>
                        </p:par>
                      </p:childTnLst>
                    </p:cTn>
                  </p:par>
                  <p:par>
                    <p:cTn fill="hold" id="16">
                      <p:stCondLst>
                        <p:cond delay="indefinite"/>
                      </p:stCondLst>
                      <p:childTnLst>
                        <p:par>
                          <p:cTn fill="hold" id="17">
                            <p:stCondLst>
                              <p:cond delay="0"/>
                            </p:stCondLst>
                            <p:childTnLst>
                              <p:par>
                                <p:cTn fill="hold" grpId="0" id="18" nodeType="clickEffect" presetClass="entr" presetID="2" presetSubtype="4">
                                  <p:stCondLst>
                                    <p:cond delay="0"/>
                                  </p:stCondLst>
                                  <p:childTnLst>
                                    <p:set>
                                      <p:cBhvr>
                                        <p:cTn dur="1" fill="hold" id="19">
                                          <p:stCondLst>
                                            <p:cond delay="0"/>
                                          </p:stCondLst>
                                        </p:cTn>
                                        <p:tgtEl>
                                          <p:spTgt spid="1048647"/>
                                        </p:tgtEl>
                                        <p:attrNameLst>
                                          <p:attrName>style.visibility</p:attrName>
                                        </p:attrNameLst>
                                      </p:cBhvr>
                                      <p:to>
                                        <p:strVal val="visible"/>
                                      </p:to>
                                    </p:set>
                                    <p:anim calcmode="lin" valueType="num">
                                      <p:cBhvr additive="base">
                                        <p:cTn dur="500" fill="hold" id="20"/>
                                        <p:tgtEl>
                                          <p:spTgt spid="1048647"/>
                                        </p:tgtEl>
                                        <p:attrNameLst>
                                          <p:attrName>ppt_x</p:attrName>
                                        </p:attrNameLst>
                                      </p:cBhvr>
                                      <p:tavLst>
                                        <p:tav tm="0">
                                          <p:val>
                                            <p:strVal val="#ppt_x"/>
                                          </p:val>
                                        </p:tav>
                                        <p:tav tm="100000">
                                          <p:val>
                                            <p:strVal val="#ppt_x"/>
                                          </p:val>
                                        </p:tav>
                                      </p:tavLst>
                                    </p:anim>
                                    <p:anim calcmode="lin" valueType="num">
                                      <p:cBhvr additive="base">
                                        <p:cTn dur="500" fill="hold" id="21"/>
                                        <p:tgtEl>
                                          <p:spTgt spid="10486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46" grpId="0"/>
      <p:bldP spid="104864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p:bgPr>
    </p:bg>
    <p:spTree>
      <p:nvGrpSpPr>
        <p:cNvPr id="43" name=""/>
        <p:cNvGrpSpPr/>
        <p:nvPr/>
      </p:nvGrpSpPr>
      <p:grpSpPr>
        <a:xfrm>
          <a:off x="0" y="0"/>
          <a:ext cx="0" cy="0"/>
          <a:chOff x="0" y="0"/>
          <a:chExt cx="0" cy="0"/>
        </a:xfrm>
      </p:grpSpPr>
      <p:sp>
        <p:nvSpPr>
          <p:cNvPr id="1048596" name="Title 1"/>
          <p:cNvSpPr>
            <a:spLocks noGrp="1"/>
          </p:cNvSpPr>
          <p:nvPr>
            <p:ph type="title"/>
          </p:nvPr>
        </p:nvSpPr>
        <p:spPr>
          <a:xfrm>
            <a:off x="2857501" y="180975"/>
            <a:ext cx="6709832" cy="1503163"/>
          </a:xfrm>
        </p:spPr>
        <p:txBody>
          <a:bodyPr>
            <a:noAutofit/>
          </a:bodyPr>
          <a:p>
            <a:pPr algn="ctr"/>
            <a:r>
              <a:rPr b="1" sz="9600" lang="en-US">
                <a:solidFill>
                  <a:schemeClr val="accent5">
                    <a:lumMod val="20000"/>
                    <a:lumOff val="80000"/>
                  </a:schemeClr>
                </a:solidFill>
              </a:rPr>
              <a:t>পরিচিতি</a:t>
            </a:r>
          </a:p>
        </p:txBody>
      </p:sp>
      <p:sp>
        <p:nvSpPr>
          <p:cNvPr id="1048597" name="Rectangle: Top Corners Snipped 3"/>
          <p:cNvSpPr/>
          <p:nvPr/>
        </p:nvSpPr>
        <p:spPr>
          <a:xfrm>
            <a:off x="53578" y="1684138"/>
            <a:ext cx="6096000" cy="5173862"/>
          </a:xfrm>
          <a:prstGeom prst="snip2SameRect"/>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b="1" sz="4400" lang="en-US">
                <a:solidFill>
                  <a:schemeClr val="accent5"/>
                </a:solidFill>
              </a:rPr>
              <a:t>রূপায়ণ হালদার</a:t>
            </a:r>
          </a:p>
          <a:p>
            <a:pPr algn="ctr"/>
            <a:r>
              <a:rPr b="1" sz="3200" lang="en-US">
                <a:solidFill>
                  <a:schemeClr val="accent5"/>
                </a:solidFill>
              </a:rPr>
              <a:t>সহকারী শিক্ষক (কম্পিউটার)</a:t>
            </a:r>
          </a:p>
          <a:p>
            <a:pPr algn="ctr"/>
            <a:r>
              <a:rPr b="1" sz="3200" lang="en-US">
                <a:solidFill>
                  <a:schemeClr val="accent5"/>
                </a:solidFill>
              </a:rPr>
              <a:t>সামসুন্নাহার গার্লস স্কুল এন্ড কলেজ</a:t>
            </a:r>
          </a:p>
          <a:p>
            <a:pPr algn="ctr"/>
            <a:r>
              <a:rPr b="1" sz="3200" lang="en-US">
                <a:solidFill>
                  <a:schemeClr val="accent5"/>
                </a:solidFill>
              </a:rPr>
              <a:t>ভেদরগঞ্জ, শরীয়তপুর। </a:t>
            </a:r>
          </a:p>
          <a:p>
            <a:pPr algn="ctr"/>
            <a:r>
              <a:rPr b="1" sz="3200" lang="en-US">
                <a:solidFill>
                  <a:schemeClr val="accent5"/>
                </a:solidFill>
              </a:rPr>
              <a:t>মোবাইলঃ ০১৭৫৮৫০৪৬৫০</a:t>
            </a:r>
          </a:p>
          <a:p>
            <a:pPr algn="ctr"/>
            <a:r>
              <a:rPr b="1" sz="3200" lang="en-US">
                <a:solidFill>
                  <a:schemeClr val="accent5"/>
                </a:solidFill>
              </a:rPr>
              <a:t>ইমেইলঃ ribbed1990@gmail.com</a:t>
            </a:r>
          </a:p>
        </p:txBody>
      </p:sp>
      <p:sp>
        <p:nvSpPr>
          <p:cNvPr id="1048598" name="Rectangle: Top Corners Snipped 5"/>
          <p:cNvSpPr/>
          <p:nvPr/>
        </p:nvSpPr>
        <p:spPr>
          <a:xfrm>
            <a:off x="6149578" y="1684138"/>
            <a:ext cx="6096000" cy="5173862"/>
          </a:xfrm>
          <a:prstGeom prst="snip2SameRect"/>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b="1" sz="3200" lang="en-US">
                <a:solidFill>
                  <a:schemeClr val="accent5"/>
                </a:solidFill>
              </a:rPr>
              <a:t>বিষয়ঃ ভূগোল ও পরিবেশ</a:t>
            </a:r>
          </a:p>
          <a:p>
            <a:pPr algn="ctr"/>
            <a:r>
              <a:rPr b="1" sz="3200" lang="en-US">
                <a:solidFill>
                  <a:schemeClr val="accent5"/>
                </a:solidFill>
              </a:rPr>
              <a:t>শ্রেণিঃ নবম ও দশম </a:t>
            </a:r>
          </a:p>
          <a:p>
            <a:pPr algn="ctr"/>
            <a:r>
              <a:rPr b="1" sz="3200" lang="en-US">
                <a:solidFill>
                  <a:schemeClr val="accent5"/>
                </a:solidFill>
              </a:rPr>
              <a:t>অধ্যায়ঃ চতুর্দশ</a:t>
            </a:r>
          </a:p>
          <a:p>
            <a:pPr algn="ctr"/>
            <a:r>
              <a:rPr b="1" sz="3200" lang="en-US">
                <a:solidFill>
                  <a:schemeClr val="accent5"/>
                </a:solidFill>
              </a:rPr>
              <a:t>পাঠঃ বাংলাদেশের প্রাকৃতিক দুর্যোগ</a:t>
            </a:r>
          </a:p>
          <a:p>
            <a:pPr algn="ctr"/>
            <a:r>
              <a:rPr b="1" sz="3200" lang="en-US">
                <a:solidFill>
                  <a:schemeClr val="accent5"/>
                </a:solidFill>
              </a:rPr>
              <a:t>সময়ঃ ৪৫ মিনিট</a:t>
            </a:r>
          </a:p>
          <a:p>
            <a:pPr algn="ctr"/>
            <a:r>
              <a:rPr b="1" sz="3200" lang="en-US">
                <a:solidFill>
                  <a:schemeClr val="accent5"/>
                </a:solidFill>
              </a:rPr>
              <a:t>তারিখঃ ০১/০৮/২০২১</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6" presetSubtype="16">
                                  <p:stCondLst>
                                    <p:cond delay="0"/>
                                  </p:stCondLst>
                                  <p:childTnLst>
                                    <p:set>
                                      <p:cBhvr>
                                        <p:cTn dur="1" fill="hold" id="6">
                                          <p:stCondLst>
                                            <p:cond delay="0"/>
                                          </p:stCondLst>
                                        </p:cTn>
                                        <p:tgtEl>
                                          <p:spTgt spid="1048596"/>
                                        </p:tgtEl>
                                        <p:attrNameLst>
                                          <p:attrName>style.visibility</p:attrName>
                                        </p:attrNameLst>
                                      </p:cBhvr>
                                      <p:to>
                                        <p:strVal val="visible"/>
                                      </p:to>
                                    </p:set>
                                    <p:animEffect transition="in" filter="circle(in)">
                                      <p:cBhvr>
                                        <p:cTn dur="2000" id="7"/>
                                        <p:tgtEl>
                                          <p:spTgt spid="1048596"/>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21" presetSubtype="1">
                                  <p:stCondLst>
                                    <p:cond delay="0"/>
                                  </p:stCondLst>
                                  <p:childTnLst>
                                    <p:set>
                                      <p:cBhvr>
                                        <p:cTn dur="1" fill="hold" id="11">
                                          <p:stCondLst>
                                            <p:cond delay="0"/>
                                          </p:stCondLst>
                                        </p:cTn>
                                        <p:tgtEl>
                                          <p:spTgt spid="1048597"/>
                                        </p:tgtEl>
                                        <p:attrNameLst>
                                          <p:attrName>style.visibility</p:attrName>
                                        </p:attrNameLst>
                                      </p:cBhvr>
                                      <p:to>
                                        <p:strVal val="visible"/>
                                      </p:to>
                                    </p:set>
                                    <p:animEffect transition="in" filter="wheel(1)">
                                      <p:cBhvr>
                                        <p:cTn dur="2000" id="12"/>
                                        <p:tgtEl>
                                          <p:spTgt spid="1048597"/>
                                        </p:tgtEl>
                                      </p:cBhvr>
                                    </p:animEffect>
                                  </p:childTnLst>
                                </p:cTn>
                              </p:par>
                            </p:childTnLst>
                          </p:cTn>
                        </p:par>
                      </p:childTnLst>
                    </p:cTn>
                  </p:par>
                  <p:par>
                    <p:cTn fill="hold" id="13">
                      <p:stCondLst>
                        <p:cond delay="indefinite"/>
                      </p:stCondLst>
                      <p:childTnLst>
                        <p:par>
                          <p:cTn fill="hold" id="14">
                            <p:stCondLst>
                              <p:cond delay="0"/>
                            </p:stCondLst>
                            <p:childTnLst>
                              <p:par>
                                <p:cTn fill="hold" grpId="0" id="15" nodeType="clickEffect" presetClass="entr" presetID="21" presetSubtype="1">
                                  <p:stCondLst>
                                    <p:cond delay="0"/>
                                  </p:stCondLst>
                                  <p:childTnLst>
                                    <p:set>
                                      <p:cBhvr>
                                        <p:cTn dur="1" fill="hold" id="16">
                                          <p:stCondLst>
                                            <p:cond delay="0"/>
                                          </p:stCondLst>
                                        </p:cTn>
                                        <p:tgtEl>
                                          <p:spTgt spid="1048598"/>
                                        </p:tgtEl>
                                        <p:attrNameLst>
                                          <p:attrName>style.visibility</p:attrName>
                                        </p:attrNameLst>
                                      </p:cBhvr>
                                      <p:to>
                                        <p:strVal val="visible"/>
                                      </p:to>
                                    </p:set>
                                    <p:animEffect transition="in" filter="wheel(1)">
                                      <p:cBhvr>
                                        <p:cTn dur="2000" id="17"/>
                                        <p:tgtEl>
                                          <p:spTgt spid="104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96" grpId="0"/>
      <p:bldP spid="1048597" grpId="0" animBg="1"/>
      <p:bldP spid="104859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p:bgPr>
    </p:bg>
    <p:spTree>
      <p:nvGrpSpPr>
        <p:cNvPr id="44" name=""/>
        <p:cNvGrpSpPr/>
        <p:nvPr/>
      </p:nvGrpSpPr>
      <p:grpSpPr>
        <a:xfrm>
          <a:off x="0" y="0"/>
          <a:ext cx="0" cy="0"/>
          <a:chOff x="0" y="0"/>
          <a:chExt cx="0" cy="0"/>
        </a:xfrm>
      </p:grpSpPr>
      <p:pic>
        <p:nvPicPr>
          <p:cNvPr id="2097155" name="Picture 4"/>
          <p:cNvPicPr>
            <a:picLocks noChangeAspect="1"/>
          </p:cNvPicPr>
          <p:nvPr/>
        </p:nvPicPr>
        <p:blipFill>
          <a:blip xmlns:r="http://schemas.openxmlformats.org/officeDocument/2006/relationships" r:embed="rId1"/>
          <a:stretch>
            <a:fillRect/>
          </a:stretch>
        </p:blipFill>
        <p:spPr>
          <a:xfrm>
            <a:off x="-1" y="0"/>
            <a:ext cx="6280550" cy="6847433"/>
          </a:xfrm>
          <a:prstGeom prst="rect"/>
        </p:spPr>
      </p:pic>
      <p:pic>
        <p:nvPicPr>
          <p:cNvPr id="2097156" name="Picture 5"/>
          <p:cNvPicPr>
            <a:picLocks noChangeAspect="1"/>
          </p:cNvPicPr>
          <p:nvPr/>
        </p:nvPicPr>
        <p:blipFill>
          <a:blip xmlns:r="http://schemas.openxmlformats.org/officeDocument/2006/relationships" r:embed="rId2"/>
          <a:stretch>
            <a:fillRect/>
          </a:stretch>
        </p:blipFill>
        <p:spPr>
          <a:xfrm>
            <a:off x="6280549" y="0"/>
            <a:ext cx="5911452" cy="6847433"/>
          </a:xfrm>
          <a:prstGeom prst="rect"/>
        </p:spPr>
      </p:pic>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4000">
        <p14:vortex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45" presetSubtype="0">
                                  <p:stCondLst>
                                    <p:cond delay="0"/>
                                  </p:stCondLst>
                                  <p:childTnLst>
                                    <p:set>
                                      <p:cBhvr>
                                        <p:cTn dur="1" fill="hold" id="6">
                                          <p:stCondLst>
                                            <p:cond delay="0"/>
                                          </p:stCondLst>
                                        </p:cTn>
                                        <p:tgtEl>
                                          <p:spTgt spid="2097155"/>
                                        </p:tgtEl>
                                        <p:attrNameLst>
                                          <p:attrName>style.visibility</p:attrName>
                                        </p:attrNameLst>
                                      </p:cBhvr>
                                      <p:to>
                                        <p:strVal val="visible"/>
                                      </p:to>
                                    </p:set>
                                    <p:animEffect transition="in" filter="fade">
                                      <p:cBhvr>
                                        <p:cTn dur="2000" id="7"/>
                                        <p:tgtEl>
                                          <p:spTgt spid="2097155"/>
                                        </p:tgtEl>
                                      </p:cBhvr>
                                    </p:animEffect>
                                    <p:anim calcmode="lin" valueType="num">
                                      <p:cBhvr>
                                        <p:cTn dur="2000" fill="hold" id="8"/>
                                        <p:tgtEl>
                                          <p:spTgt spid="2097155"/>
                                        </p:tgtEl>
                                        <p:attrNameLst>
                                          <p:attrName>ppt_w</p:attrName>
                                        </p:attrNameLst>
                                      </p:cBhvr>
                                      <p:tavLst>
                                        <p:tav fmla="#ppt_w*sin(2.5*pi*$)" tm="0">
                                          <p:val>
                                            <p:fltVal val="0.0"/>
                                          </p:val>
                                        </p:tav>
                                        <p:tav tm="100000">
                                          <p:val>
                                            <p:fltVal val="1.0"/>
                                          </p:val>
                                        </p:tav>
                                      </p:tavLst>
                                    </p:anim>
                                    <p:anim calcmode="lin" valueType="num">
                                      <p:cBhvr>
                                        <p:cTn dur="2000" fill="hold" id="9"/>
                                        <p:tgtEl>
                                          <p:spTgt spid="2097155"/>
                                        </p:tgtEl>
                                        <p:attrNameLst>
                                          <p:attrName>ppt_h</p:attrName>
                                        </p:attrNameLst>
                                      </p:cBhvr>
                                      <p:tavLst>
                                        <p:tav tm="0">
                                          <p:val>
                                            <p:strVal val="#ppt_h"/>
                                          </p:val>
                                        </p:tav>
                                        <p:tav tm="100000">
                                          <p:val>
                                            <p:strVal val="#ppt_h"/>
                                          </p:val>
                                        </p:tav>
                                      </p:tavLst>
                                    </p:anim>
                                  </p:childTnLst>
                                </p:cTn>
                              </p:par>
                            </p:childTnLst>
                          </p:cTn>
                        </p:par>
                      </p:childTnLst>
                    </p:cTn>
                  </p:par>
                  <p:par>
                    <p:cTn fill="hold" id="10">
                      <p:stCondLst>
                        <p:cond delay="indefinite"/>
                      </p:stCondLst>
                      <p:childTnLst>
                        <p:par>
                          <p:cTn fill="hold" id="11">
                            <p:stCondLst>
                              <p:cond delay="0"/>
                            </p:stCondLst>
                            <p:childTnLst>
                              <p:par>
                                <p:cTn fill="hold" id="12" nodeType="clickEffect" presetClass="entr" presetID="45" presetSubtype="0">
                                  <p:stCondLst>
                                    <p:cond delay="0"/>
                                  </p:stCondLst>
                                  <p:childTnLst>
                                    <p:set>
                                      <p:cBhvr>
                                        <p:cTn dur="1" fill="hold" id="13">
                                          <p:stCondLst>
                                            <p:cond delay="0"/>
                                          </p:stCondLst>
                                        </p:cTn>
                                        <p:tgtEl>
                                          <p:spTgt spid="2097156"/>
                                        </p:tgtEl>
                                        <p:attrNameLst>
                                          <p:attrName>style.visibility</p:attrName>
                                        </p:attrNameLst>
                                      </p:cBhvr>
                                      <p:to>
                                        <p:strVal val="visible"/>
                                      </p:to>
                                    </p:set>
                                    <p:animEffect transition="in" filter="fade">
                                      <p:cBhvr>
                                        <p:cTn dur="2000" id="14"/>
                                        <p:tgtEl>
                                          <p:spTgt spid="2097156"/>
                                        </p:tgtEl>
                                      </p:cBhvr>
                                    </p:animEffect>
                                    <p:anim calcmode="lin" valueType="num">
                                      <p:cBhvr>
                                        <p:cTn dur="2000" fill="hold" id="15"/>
                                        <p:tgtEl>
                                          <p:spTgt spid="2097156"/>
                                        </p:tgtEl>
                                        <p:attrNameLst>
                                          <p:attrName>ppt_w</p:attrName>
                                        </p:attrNameLst>
                                      </p:cBhvr>
                                      <p:tavLst>
                                        <p:tav fmla="#ppt_w*sin(2.5*pi*$)" tm="0">
                                          <p:val>
                                            <p:fltVal val="0.0"/>
                                          </p:val>
                                        </p:tav>
                                        <p:tav tm="100000">
                                          <p:val>
                                            <p:fltVal val="1.0"/>
                                          </p:val>
                                        </p:tav>
                                      </p:tavLst>
                                    </p:anim>
                                    <p:anim calcmode="lin" valueType="num">
                                      <p:cBhvr>
                                        <p:cTn dur="2000" fill="hold" id="16"/>
                                        <p:tgtEl>
                                          <p:spTgt spid="209715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solidFill>
      </p:bgPr>
    </p:bg>
    <p:spTree>
      <p:nvGrpSpPr>
        <p:cNvPr id="45" name=""/>
        <p:cNvGrpSpPr/>
        <p:nvPr/>
      </p:nvGrpSpPr>
      <p:grpSpPr>
        <a:xfrm>
          <a:off x="0" y="0"/>
          <a:ext cx="0" cy="0"/>
          <a:chOff x="0" y="0"/>
          <a:chExt cx="0" cy="0"/>
        </a:xfrm>
      </p:grpSpPr>
      <p:sp>
        <p:nvSpPr>
          <p:cNvPr id="1048599" name="Title 1"/>
          <p:cNvSpPr>
            <a:spLocks noGrp="1"/>
          </p:cNvSpPr>
          <p:nvPr>
            <p:ph type="title"/>
          </p:nvPr>
        </p:nvSpPr>
        <p:spPr>
          <a:xfrm>
            <a:off x="46326" y="177256"/>
            <a:ext cx="11601263" cy="814094"/>
          </a:xfrm>
        </p:spPr>
        <p:txBody>
          <a:bodyPr>
            <a:normAutofit fontScale="90000"/>
          </a:bodyPr>
          <a:p>
            <a:r>
              <a:rPr b="1" sz="6000" lang="en-US">
                <a:solidFill>
                  <a:schemeClr val="accent5"/>
                </a:solidFill>
              </a:rPr>
              <a:t>নিচের ছবিগুলো লক্ষ্য করি……….</a:t>
            </a:r>
          </a:p>
        </p:txBody>
      </p:sp>
      <p:pic>
        <p:nvPicPr>
          <p:cNvPr id="2097157" name="Picture 4"/>
          <p:cNvPicPr>
            <a:picLocks noChangeAspect="1"/>
          </p:cNvPicPr>
          <p:nvPr/>
        </p:nvPicPr>
        <p:blipFill>
          <a:blip xmlns:r="http://schemas.openxmlformats.org/officeDocument/2006/relationships" r:embed="rId1"/>
          <a:stretch>
            <a:fillRect/>
          </a:stretch>
        </p:blipFill>
        <p:spPr>
          <a:xfrm>
            <a:off x="1518046" y="991350"/>
            <a:ext cx="4328911" cy="3130240"/>
          </a:xfrm>
          <a:prstGeom prst="rect"/>
        </p:spPr>
      </p:pic>
      <p:pic>
        <p:nvPicPr>
          <p:cNvPr id="2097158" name="Picture 5"/>
          <p:cNvPicPr>
            <a:picLocks noChangeAspect="1"/>
          </p:cNvPicPr>
          <p:nvPr/>
        </p:nvPicPr>
        <p:blipFill rotWithShape="1">
          <a:blip xmlns:r="http://schemas.openxmlformats.org/officeDocument/2006/relationships" r:embed="rId2"/>
          <a:srcRect t="4545"/>
          <a:stretch>
            <a:fillRect/>
          </a:stretch>
        </p:blipFill>
        <p:spPr>
          <a:xfrm>
            <a:off x="5814918" y="991350"/>
            <a:ext cx="4719893" cy="2890559"/>
          </a:xfrm>
          <a:prstGeom prst="rect"/>
        </p:spPr>
      </p:pic>
      <p:pic>
        <p:nvPicPr>
          <p:cNvPr id="2097159" name="Picture 6"/>
          <p:cNvPicPr>
            <a:picLocks noChangeAspect="1"/>
          </p:cNvPicPr>
          <p:nvPr/>
        </p:nvPicPr>
        <p:blipFill>
          <a:blip xmlns:r="http://schemas.openxmlformats.org/officeDocument/2006/relationships" r:embed="rId3"/>
          <a:stretch>
            <a:fillRect/>
          </a:stretch>
        </p:blipFill>
        <p:spPr>
          <a:xfrm>
            <a:off x="1518046" y="3914492"/>
            <a:ext cx="4296872" cy="2941126"/>
          </a:xfrm>
          <a:prstGeom prst="rect"/>
        </p:spPr>
      </p:pic>
      <p:pic>
        <p:nvPicPr>
          <p:cNvPr id="2097160" name="Picture 7"/>
          <p:cNvPicPr>
            <a:picLocks noChangeAspect="1"/>
          </p:cNvPicPr>
          <p:nvPr/>
        </p:nvPicPr>
        <p:blipFill>
          <a:blip xmlns:r="http://schemas.openxmlformats.org/officeDocument/2006/relationships" r:embed="rId4"/>
          <a:stretch>
            <a:fillRect/>
          </a:stretch>
        </p:blipFill>
        <p:spPr>
          <a:xfrm>
            <a:off x="5814918" y="3881909"/>
            <a:ext cx="4719892" cy="2973709"/>
          </a:xfrm>
          <a:prstGeom prst="rec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accel="50000" fill="hold" grpId="0" id="5" nodeType="clickEffect" presetClass="entr" presetID="38" presetSubtype="0">
                                  <p:stCondLst>
                                    <p:cond delay="0"/>
                                  </p:stCondLst>
                                  <p:iterate type="lt">
                                    <p:tmPct val="50000"/>
                                  </p:iterate>
                                  <p:childTnLst>
                                    <p:set>
                                      <p:cBhvr>
                                        <p:cTn dur="1" fill="hold" id="6">
                                          <p:stCondLst>
                                            <p:cond delay="0"/>
                                          </p:stCondLst>
                                        </p:cTn>
                                        <p:tgtEl>
                                          <p:spTgt spid="1048599"/>
                                        </p:tgtEl>
                                        <p:attrNameLst>
                                          <p:attrName>style.visibility</p:attrName>
                                        </p:attrNameLst>
                                      </p:cBhvr>
                                      <p:to>
                                        <p:strVal val="visible"/>
                                      </p:to>
                                    </p:set>
                                    <p:set>
                                      <p:cBhvr>
                                        <p:cTn dur="455" fill="hold" id="7">
                                          <p:stCondLst>
                                            <p:cond delay="0"/>
                                          </p:stCondLst>
                                        </p:cTn>
                                        <p:tgtEl>
                                          <p:spTgt spid="1048599"/>
                                        </p:tgtEl>
                                        <p:attrNameLst>
                                          <p:attrName>style.rotation</p:attrName>
                                        </p:attrNameLst>
                                      </p:cBhvr>
                                      <p:to>
                                        <p:strVal val="-45.0"/>
                                      </p:to>
                                    </p:set>
                                    <p:anim calcmode="lin" valueType="num">
                                      <p:cBhvr>
                                        <p:cTn dur="455" fill="hold" id="8">
                                          <p:stCondLst>
                                            <p:cond delay="455"/>
                                          </p:stCondLst>
                                        </p:cTn>
                                        <p:tgtEl>
                                          <p:spTgt spid="1048599"/>
                                        </p:tgtEl>
                                        <p:attrNameLst>
                                          <p:attrName>style.rotation</p:attrName>
                                        </p:attrNameLst>
                                      </p:cBhvr>
                                      <p:tavLst>
                                        <p:tav tm="0">
                                          <p:val>
                                            <p:fltVal val="-45.0"/>
                                          </p:val>
                                        </p:tav>
                                        <p:tav tm="69900">
                                          <p:val>
                                            <p:fltVal val="45.0"/>
                                          </p:val>
                                        </p:tav>
                                        <p:tav tm="100000">
                                          <p:val>
                                            <p:fltVal val="0.0"/>
                                          </p:val>
                                        </p:tav>
                                      </p:tavLst>
                                    </p:anim>
                                    <p:anim calcmode="lin" valueType="num">
                                      <p:cBhvr>
                                        <p:cTn dur="455" fill="hold" id="9">
                                          <p:stCondLst>
                                            <p:cond delay="0"/>
                                          </p:stCondLst>
                                        </p:cTn>
                                        <p:tgtEl>
                                          <p:spTgt spid="1048599"/>
                                        </p:tgtEl>
                                        <p:attrNameLst>
                                          <p:attrName>ppt_y</p:attrName>
                                        </p:attrNameLst>
                                      </p:cBhvr>
                                      <p:tavLst>
                                        <p:tav tm="0">
                                          <p:val>
                                            <p:strVal val="#ppt_y-1"/>
                                          </p:val>
                                        </p:tav>
                                        <p:tav tm="100000">
                                          <p:val>
                                            <p:strVal val="#ppt_y-(0.354*#ppt_w-0.172*#ppt_h)"/>
                                          </p:val>
                                        </p:tav>
                                      </p:tavLst>
                                    </p:anim>
                                    <p:anim calcmode="lin" valueType="num">
                                      <p:cBhvr>
                                        <p:cTn autoRev="1" decel="50000" dur="156" fill="hold" id="10">
                                          <p:stCondLst>
                                            <p:cond delay="455"/>
                                          </p:stCondLst>
                                        </p:cTn>
                                        <p:tgtEl>
                                          <p:spTgt spid="1048599"/>
                                        </p:tgtEl>
                                        <p:attrNameLst>
                                          <p:attrName>ppt_y</p:attrName>
                                        </p:attrNameLst>
                                      </p:cBhvr>
                                      <p:tavLst>
                                        <p:tav tm="0">
                                          <p:val>
                                            <p:strVal val="#ppt_y-(0.354*#ppt_w-0.172*#ppt_h)"/>
                                          </p:val>
                                        </p:tav>
                                        <p:tav tm="100000">
                                          <p:val>
                                            <p:strVal val="#ppt_y-(0.354*#ppt_w-0.172*#ppt_h)-#ppt_h/2"/>
                                          </p:val>
                                        </p:tav>
                                      </p:tavLst>
                                    </p:anim>
                                    <p:anim calcmode="lin" valueType="num">
                                      <p:cBhvr>
                                        <p:cTn dur="136" fill="hold" id="11">
                                          <p:stCondLst>
                                            <p:cond delay="864"/>
                                          </p:stCondLst>
                                        </p:cTn>
                                        <p:tgtEl>
                                          <p:spTgt spid="1048599"/>
                                        </p:tgtEl>
                                        <p:attrNameLst>
                                          <p:attrName>ppt_y</p:attrName>
                                        </p:attrNameLst>
                                      </p:cBhvr>
                                      <p:tavLst>
                                        <p:tav tm="0">
                                          <p:val>
                                            <p:strVal val="#ppt_y-(0.354*#ppt_w-0.172*#ppt_h)"/>
                                          </p:val>
                                        </p:tav>
                                        <p:tav tm="100000">
                                          <p:val>
                                            <p:strVal val="#ppt_y"/>
                                          </p:val>
                                        </p:tav>
                                      </p:tavLst>
                                    </p:anim>
                                  </p:childTnLst>
                                </p:cTn>
                              </p:par>
                            </p:childTnLst>
                          </p:cTn>
                        </p:par>
                      </p:childTnLst>
                    </p:cTn>
                  </p:par>
                  <p:par>
                    <p:cTn fill="hold" id="12">
                      <p:stCondLst>
                        <p:cond delay="indefinite"/>
                      </p:stCondLst>
                      <p:childTnLst>
                        <p:par>
                          <p:cTn fill="hold" id="13">
                            <p:stCondLst>
                              <p:cond delay="0"/>
                            </p:stCondLst>
                            <p:childTnLst>
                              <p:par>
                                <p:cTn fill="hold" id="14" nodeType="clickEffect" presetClass="entr" presetID="53" presetSubtype="16">
                                  <p:stCondLst>
                                    <p:cond delay="0"/>
                                  </p:stCondLst>
                                  <p:childTnLst>
                                    <p:set>
                                      <p:cBhvr>
                                        <p:cTn dur="1" fill="hold" id="15">
                                          <p:stCondLst>
                                            <p:cond delay="0"/>
                                          </p:stCondLst>
                                        </p:cTn>
                                        <p:tgtEl>
                                          <p:spTgt spid="2097157"/>
                                        </p:tgtEl>
                                        <p:attrNameLst>
                                          <p:attrName>style.visibility</p:attrName>
                                        </p:attrNameLst>
                                      </p:cBhvr>
                                      <p:to>
                                        <p:strVal val="visible"/>
                                      </p:to>
                                    </p:set>
                                    <p:anim calcmode="lin" valueType="num">
                                      <p:cBhvr>
                                        <p:cTn dur="500" fill="hold" id="16"/>
                                        <p:tgtEl>
                                          <p:spTgt spid="2097157"/>
                                        </p:tgtEl>
                                        <p:attrNameLst>
                                          <p:attrName>ppt_w</p:attrName>
                                        </p:attrNameLst>
                                      </p:cBhvr>
                                      <p:tavLst>
                                        <p:tav tm="0">
                                          <p:val>
                                            <p:fltVal val="0.0"/>
                                          </p:val>
                                        </p:tav>
                                        <p:tav tm="100000">
                                          <p:val>
                                            <p:strVal val="#ppt_w"/>
                                          </p:val>
                                        </p:tav>
                                      </p:tavLst>
                                    </p:anim>
                                    <p:anim calcmode="lin" valueType="num">
                                      <p:cBhvr>
                                        <p:cTn dur="500" fill="hold" id="17"/>
                                        <p:tgtEl>
                                          <p:spTgt spid="2097157"/>
                                        </p:tgtEl>
                                        <p:attrNameLst>
                                          <p:attrName>ppt_h</p:attrName>
                                        </p:attrNameLst>
                                      </p:cBhvr>
                                      <p:tavLst>
                                        <p:tav tm="0">
                                          <p:val>
                                            <p:fltVal val="0.0"/>
                                          </p:val>
                                        </p:tav>
                                        <p:tav tm="100000">
                                          <p:val>
                                            <p:strVal val="#ppt_h"/>
                                          </p:val>
                                        </p:tav>
                                      </p:tavLst>
                                    </p:anim>
                                    <p:animEffect transition="in" filter="fade">
                                      <p:cBhvr>
                                        <p:cTn dur="500" id="18"/>
                                        <p:tgtEl>
                                          <p:spTgt spid="2097157"/>
                                        </p:tgtEl>
                                      </p:cBhvr>
                                    </p:animEffect>
                                  </p:childTnLst>
                                </p:cTn>
                              </p:par>
                            </p:childTnLst>
                          </p:cTn>
                        </p:par>
                      </p:childTnLst>
                    </p:cTn>
                  </p:par>
                  <p:par>
                    <p:cTn fill="hold" id="19">
                      <p:stCondLst>
                        <p:cond delay="indefinite"/>
                      </p:stCondLst>
                      <p:childTnLst>
                        <p:par>
                          <p:cTn fill="hold" id="20">
                            <p:stCondLst>
                              <p:cond delay="0"/>
                            </p:stCondLst>
                            <p:childTnLst>
                              <p:par>
                                <p:cTn fill="hold" id="21" nodeType="clickEffect" presetClass="entr" presetID="53" presetSubtype="16">
                                  <p:stCondLst>
                                    <p:cond delay="0"/>
                                  </p:stCondLst>
                                  <p:childTnLst>
                                    <p:set>
                                      <p:cBhvr>
                                        <p:cTn dur="1" fill="hold" id="22">
                                          <p:stCondLst>
                                            <p:cond delay="0"/>
                                          </p:stCondLst>
                                        </p:cTn>
                                        <p:tgtEl>
                                          <p:spTgt spid="2097159"/>
                                        </p:tgtEl>
                                        <p:attrNameLst>
                                          <p:attrName>style.visibility</p:attrName>
                                        </p:attrNameLst>
                                      </p:cBhvr>
                                      <p:to>
                                        <p:strVal val="visible"/>
                                      </p:to>
                                    </p:set>
                                    <p:anim calcmode="lin" valueType="num">
                                      <p:cBhvr>
                                        <p:cTn dur="500" fill="hold" id="23"/>
                                        <p:tgtEl>
                                          <p:spTgt spid="2097159"/>
                                        </p:tgtEl>
                                        <p:attrNameLst>
                                          <p:attrName>ppt_w</p:attrName>
                                        </p:attrNameLst>
                                      </p:cBhvr>
                                      <p:tavLst>
                                        <p:tav tm="0">
                                          <p:val>
                                            <p:fltVal val="0.0"/>
                                          </p:val>
                                        </p:tav>
                                        <p:tav tm="100000">
                                          <p:val>
                                            <p:strVal val="#ppt_w"/>
                                          </p:val>
                                        </p:tav>
                                      </p:tavLst>
                                    </p:anim>
                                    <p:anim calcmode="lin" valueType="num">
                                      <p:cBhvr>
                                        <p:cTn dur="500" fill="hold" id="24"/>
                                        <p:tgtEl>
                                          <p:spTgt spid="2097159"/>
                                        </p:tgtEl>
                                        <p:attrNameLst>
                                          <p:attrName>ppt_h</p:attrName>
                                        </p:attrNameLst>
                                      </p:cBhvr>
                                      <p:tavLst>
                                        <p:tav tm="0">
                                          <p:val>
                                            <p:fltVal val="0.0"/>
                                          </p:val>
                                        </p:tav>
                                        <p:tav tm="100000">
                                          <p:val>
                                            <p:strVal val="#ppt_h"/>
                                          </p:val>
                                        </p:tav>
                                      </p:tavLst>
                                    </p:anim>
                                    <p:animEffect transition="in" filter="fade">
                                      <p:cBhvr>
                                        <p:cTn dur="500" id="25"/>
                                        <p:tgtEl>
                                          <p:spTgt spid="2097159"/>
                                        </p:tgtEl>
                                      </p:cBhvr>
                                    </p:animEffect>
                                  </p:childTnLst>
                                </p:cTn>
                              </p:par>
                            </p:childTnLst>
                          </p:cTn>
                        </p:par>
                      </p:childTnLst>
                    </p:cTn>
                  </p:par>
                  <p:par>
                    <p:cTn fill="hold" id="26">
                      <p:stCondLst>
                        <p:cond delay="indefinite"/>
                      </p:stCondLst>
                      <p:childTnLst>
                        <p:par>
                          <p:cTn fill="hold" id="27">
                            <p:stCondLst>
                              <p:cond delay="0"/>
                            </p:stCondLst>
                            <p:childTnLst>
                              <p:par>
                                <p:cTn fill="hold" id="28" nodeType="clickEffect" presetClass="entr" presetID="53" presetSubtype="16">
                                  <p:stCondLst>
                                    <p:cond delay="0"/>
                                  </p:stCondLst>
                                  <p:childTnLst>
                                    <p:set>
                                      <p:cBhvr>
                                        <p:cTn dur="1" fill="hold" id="29">
                                          <p:stCondLst>
                                            <p:cond delay="0"/>
                                          </p:stCondLst>
                                        </p:cTn>
                                        <p:tgtEl>
                                          <p:spTgt spid="2097160"/>
                                        </p:tgtEl>
                                        <p:attrNameLst>
                                          <p:attrName>style.visibility</p:attrName>
                                        </p:attrNameLst>
                                      </p:cBhvr>
                                      <p:to>
                                        <p:strVal val="visible"/>
                                      </p:to>
                                    </p:set>
                                    <p:anim calcmode="lin" valueType="num">
                                      <p:cBhvr>
                                        <p:cTn dur="500" fill="hold" id="30"/>
                                        <p:tgtEl>
                                          <p:spTgt spid="2097160"/>
                                        </p:tgtEl>
                                        <p:attrNameLst>
                                          <p:attrName>ppt_w</p:attrName>
                                        </p:attrNameLst>
                                      </p:cBhvr>
                                      <p:tavLst>
                                        <p:tav tm="0">
                                          <p:val>
                                            <p:fltVal val="0.0"/>
                                          </p:val>
                                        </p:tav>
                                        <p:tav tm="100000">
                                          <p:val>
                                            <p:strVal val="#ppt_w"/>
                                          </p:val>
                                        </p:tav>
                                      </p:tavLst>
                                    </p:anim>
                                    <p:anim calcmode="lin" valueType="num">
                                      <p:cBhvr>
                                        <p:cTn dur="500" fill="hold" id="31"/>
                                        <p:tgtEl>
                                          <p:spTgt spid="2097160"/>
                                        </p:tgtEl>
                                        <p:attrNameLst>
                                          <p:attrName>ppt_h</p:attrName>
                                        </p:attrNameLst>
                                      </p:cBhvr>
                                      <p:tavLst>
                                        <p:tav tm="0">
                                          <p:val>
                                            <p:fltVal val="0.0"/>
                                          </p:val>
                                        </p:tav>
                                        <p:tav tm="100000">
                                          <p:val>
                                            <p:strVal val="#ppt_h"/>
                                          </p:val>
                                        </p:tav>
                                      </p:tavLst>
                                    </p:anim>
                                    <p:animEffect transition="in" filter="fade">
                                      <p:cBhvr>
                                        <p:cTn dur="500" id="32"/>
                                        <p:tgtEl>
                                          <p:spTgt spid="2097160"/>
                                        </p:tgtEl>
                                      </p:cBhvr>
                                    </p:animEffect>
                                  </p:childTnLst>
                                </p:cTn>
                              </p:par>
                            </p:childTnLst>
                          </p:cTn>
                        </p:par>
                      </p:childTnLst>
                    </p:cTn>
                  </p:par>
                  <p:par>
                    <p:cTn fill="hold" id="33">
                      <p:stCondLst>
                        <p:cond delay="indefinite"/>
                      </p:stCondLst>
                      <p:childTnLst>
                        <p:par>
                          <p:cTn fill="hold" id="34">
                            <p:stCondLst>
                              <p:cond delay="0"/>
                            </p:stCondLst>
                            <p:childTnLst>
                              <p:par>
                                <p:cTn fill="hold" id="35" nodeType="clickEffect" presetClass="entr" presetID="53" presetSubtype="16">
                                  <p:stCondLst>
                                    <p:cond delay="0"/>
                                  </p:stCondLst>
                                  <p:childTnLst>
                                    <p:set>
                                      <p:cBhvr>
                                        <p:cTn dur="1" fill="hold" id="36">
                                          <p:stCondLst>
                                            <p:cond delay="0"/>
                                          </p:stCondLst>
                                        </p:cTn>
                                        <p:tgtEl>
                                          <p:spTgt spid="2097158"/>
                                        </p:tgtEl>
                                        <p:attrNameLst>
                                          <p:attrName>style.visibility</p:attrName>
                                        </p:attrNameLst>
                                      </p:cBhvr>
                                      <p:to>
                                        <p:strVal val="visible"/>
                                      </p:to>
                                    </p:set>
                                    <p:anim calcmode="lin" valueType="num">
                                      <p:cBhvr>
                                        <p:cTn dur="500" fill="hold" id="37"/>
                                        <p:tgtEl>
                                          <p:spTgt spid="2097158"/>
                                        </p:tgtEl>
                                        <p:attrNameLst>
                                          <p:attrName>ppt_w</p:attrName>
                                        </p:attrNameLst>
                                      </p:cBhvr>
                                      <p:tavLst>
                                        <p:tav tm="0">
                                          <p:val>
                                            <p:fltVal val="0.0"/>
                                          </p:val>
                                        </p:tav>
                                        <p:tav tm="100000">
                                          <p:val>
                                            <p:strVal val="#ppt_w"/>
                                          </p:val>
                                        </p:tav>
                                      </p:tavLst>
                                    </p:anim>
                                    <p:anim calcmode="lin" valueType="num">
                                      <p:cBhvr>
                                        <p:cTn dur="500" fill="hold" id="38"/>
                                        <p:tgtEl>
                                          <p:spTgt spid="2097158"/>
                                        </p:tgtEl>
                                        <p:attrNameLst>
                                          <p:attrName>ppt_h</p:attrName>
                                        </p:attrNameLst>
                                      </p:cBhvr>
                                      <p:tavLst>
                                        <p:tav tm="0">
                                          <p:val>
                                            <p:fltVal val="0.0"/>
                                          </p:val>
                                        </p:tav>
                                        <p:tav tm="100000">
                                          <p:val>
                                            <p:strVal val="#ppt_h"/>
                                          </p:val>
                                        </p:tav>
                                      </p:tavLst>
                                    </p:anim>
                                    <p:animEffect transition="in" filter="fade">
                                      <p:cBhvr>
                                        <p:cTn dur="500" id="39"/>
                                        <p:tgtEl>
                                          <p:spTgt spid="2097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9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p:bgPr>
    </p:bg>
    <p:spTree>
      <p:nvGrpSpPr>
        <p:cNvPr id="46" name=""/>
        <p:cNvGrpSpPr/>
        <p:nvPr/>
      </p:nvGrpSpPr>
      <p:grpSpPr>
        <a:xfrm>
          <a:off x="0" y="0"/>
          <a:ext cx="0" cy="0"/>
          <a:chOff x="0" y="0"/>
          <a:chExt cx="0" cy="0"/>
        </a:xfrm>
      </p:grpSpPr>
      <p:sp>
        <p:nvSpPr>
          <p:cNvPr id="1048600" name="Title 1"/>
          <p:cNvSpPr>
            <a:spLocks noGrp="1"/>
          </p:cNvSpPr>
          <p:nvPr>
            <p:ph type="title"/>
          </p:nvPr>
        </p:nvSpPr>
        <p:spPr>
          <a:xfrm>
            <a:off x="4246893" y="145256"/>
            <a:ext cx="3698214" cy="1426369"/>
          </a:xfrm>
        </p:spPr>
        <p:txBody>
          <a:bodyPr>
            <a:normAutofit/>
          </a:bodyPr>
          <a:p>
            <a:r>
              <a:rPr b="1" sz="6000" lang="en-US">
                <a:solidFill>
                  <a:schemeClr val="accent5"/>
                </a:solidFill>
              </a:rPr>
              <a:t>শিখনফল</a:t>
            </a:r>
          </a:p>
        </p:txBody>
      </p:sp>
      <p:sp>
        <p:nvSpPr>
          <p:cNvPr id="1048601" name="Title 1"/>
          <p:cNvSpPr>
            <a:spLocks noGrp="1"/>
          </p:cNvSpPr>
          <p:nvPr>
            <p:ph type="title"/>
          </p:nvPr>
        </p:nvSpPr>
        <p:spPr>
          <a:xfrm>
            <a:off x="414238" y="1571625"/>
            <a:ext cx="11363524" cy="5397104"/>
          </a:xfrm>
        </p:spPr>
        <p:txBody>
          <a:bodyPr>
            <a:normAutofit/>
          </a:bodyPr>
          <a:p>
            <a:r>
              <a:rPr b="1" sz="4800" lang="en-US">
                <a:solidFill>
                  <a:srgbClr val="FFFF00"/>
                </a:solidFill>
              </a:rPr>
              <a:t>এ অধ্যায় পাঠ শেষে শিক্ষার্থীরা…………</a:t>
            </a:r>
            <a:br>
              <a:rPr b="1" lang="en-US">
                <a:solidFill>
                  <a:schemeClr val="accent5"/>
                </a:solidFill>
              </a:rPr>
            </a:br>
            <a:r>
              <a:rPr b="1" lang="en-US">
                <a:solidFill>
                  <a:schemeClr val="accent5"/>
                </a:solidFill>
              </a:rPr>
              <a:t>১। প্রাকৃতিক দুর্যোগ কাকে বলে তা বর্ণনা করতে পারবে।</a:t>
            </a:r>
            <a:br>
              <a:rPr b="1" lang="en-US">
                <a:solidFill>
                  <a:schemeClr val="accent5"/>
                </a:solidFill>
              </a:rPr>
            </a:br>
            <a:r>
              <a:rPr b="1" lang="en-US">
                <a:solidFill>
                  <a:schemeClr val="accent5"/>
                </a:solidFill>
              </a:rPr>
              <a:t>২। বাংলাদেশের প্রাকৃতিক দুর্যোগগুলো কি কি? তা ব্যাখ্যা করতে পারবে।</a:t>
            </a:r>
            <a:br>
              <a:rPr b="1" lang="en-US">
                <a:solidFill>
                  <a:schemeClr val="accent5"/>
                </a:solidFill>
              </a:rPr>
            </a:br>
            <a:r>
              <a:rPr b="1" lang="en-US">
                <a:solidFill>
                  <a:schemeClr val="accent5"/>
                </a:solidFill>
              </a:rPr>
              <a:t>৩। প্রাকৃতিক দুর্যোগ এর কারণ ব্যাখ্যা করতে পারবে।</a:t>
            </a:r>
            <a:br>
              <a:rPr b="1" lang="en-US">
                <a:solidFill>
                  <a:schemeClr val="accent5"/>
                </a:solidFill>
              </a:rPr>
            </a:br>
            <a:r>
              <a:rPr b="1" lang="en-US">
                <a:solidFill>
                  <a:schemeClr val="accent5"/>
                </a:solidFill>
              </a:rPr>
              <a:t>৪। প্রাকৃতিক দুর্যোগের কবল থেকে কিভাবে পরিত্রাণ পাওয়া যাবে? তার উপায় বিশ্লেষণ কর‍্যে পারবে।</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1048600"/>
                                        </p:tgtEl>
                                        <p:attrNameLst>
                                          <p:attrName>style.visibility</p:attrName>
                                        </p:attrNameLst>
                                      </p:cBhvr>
                                      <p:to>
                                        <p:strVal val="visible"/>
                                      </p:to>
                                    </p:set>
                                    <p:anim calcmode="lin" valueType="num">
                                      <p:cBhvr additive="base">
                                        <p:cTn dur="500" fill="hold" id="7"/>
                                        <p:tgtEl>
                                          <p:spTgt spid="1048600"/>
                                        </p:tgtEl>
                                        <p:attrNameLst>
                                          <p:attrName>ppt_x</p:attrName>
                                        </p:attrNameLst>
                                      </p:cBhvr>
                                      <p:tavLst>
                                        <p:tav tm="0">
                                          <p:val>
                                            <p:strVal val="#ppt_x"/>
                                          </p:val>
                                        </p:tav>
                                        <p:tav tm="100000">
                                          <p:val>
                                            <p:strVal val="#ppt_x"/>
                                          </p:val>
                                        </p:tav>
                                      </p:tavLst>
                                    </p:anim>
                                    <p:anim calcmode="lin" valueType="num">
                                      <p:cBhvr additive="base">
                                        <p:cTn dur="500" fill="hold" id="8"/>
                                        <p:tgtEl>
                                          <p:spTgt spid="1048600"/>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grpId="0" id="11" nodeType="clickEffect" presetClass="entr" presetID="15" presetSubtype="0">
                                  <p:stCondLst>
                                    <p:cond delay="0"/>
                                  </p:stCondLst>
                                  <p:childTnLst>
                                    <p:set>
                                      <p:cBhvr>
                                        <p:cTn dur="1" fill="hold" id="12">
                                          <p:stCondLst>
                                            <p:cond delay="0"/>
                                          </p:stCondLst>
                                        </p:cTn>
                                        <p:tgtEl>
                                          <p:spTgt spid="1048601"/>
                                        </p:tgtEl>
                                        <p:attrNameLst>
                                          <p:attrName>style.visibility</p:attrName>
                                        </p:attrNameLst>
                                      </p:cBhvr>
                                      <p:to>
                                        <p:strVal val="visible"/>
                                      </p:to>
                                    </p:set>
                                    <p:anim calcmode="lin" valueType="num">
                                      <p:cBhvr>
                                        <p:cTn dur="1000" fill="hold" id="13"/>
                                        <p:tgtEl>
                                          <p:spTgt spid="1048601"/>
                                        </p:tgtEl>
                                        <p:attrNameLst>
                                          <p:attrName>ppt_w</p:attrName>
                                        </p:attrNameLst>
                                      </p:cBhvr>
                                      <p:tavLst>
                                        <p:tav tm="0">
                                          <p:val>
                                            <p:fltVal val="0.0"/>
                                          </p:val>
                                        </p:tav>
                                        <p:tav tm="100000">
                                          <p:val>
                                            <p:strVal val="#ppt_w"/>
                                          </p:val>
                                        </p:tav>
                                      </p:tavLst>
                                    </p:anim>
                                    <p:anim calcmode="lin" valueType="num">
                                      <p:cBhvr>
                                        <p:cTn dur="1000" fill="hold" id="14"/>
                                        <p:tgtEl>
                                          <p:spTgt spid="1048601"/>
                                        </p:tgtEl>
                                        <p:attrNameLst>
                                          <p:attrName>ppt_h</p:attrName>
                                        </p:attrNameLst>
                                      </p:cBhvr>
                                      <p:tavLst>
                                        <p:tav tm="0">
                                          <p:val>
                                            <p:fltVal val="0.0"/>
                                          </p:val>
                                        </p:tav>
                                        <p:tav tm="100000">
                                          <p:val>
                                            <p:strVal val="#ppt_h"/>
                                          </p:val>
                                        </p:tav>
                                      </p:tavLst>
                                    </p:anim>
                                    <p:anim calcmode="lin" valueType="num">
                                      <p:cBhvr>
                                        <p:cTn dur="1000" fill="hold" id="15"/>
                                        <p:tgtEl>
                                          <p:spTgt spid="1048601"/>
                                        </p:tgtEl>
                                        <p:attrNameLst>
                                          <p:attrName>ppt_x</p:attrName>
                                        </p:attrNameLst>
                                      </p:cBhvr>
                                      <p:tavLst>
                                        <p:tav fmla="#ppt_x+(cos(-2*pi*(1-$))*-#ppt_x-sin(-2*pi*(1-$))*(1-#ppt_y))*(1-$)" tm="0">
                                          <p:val>
                                            <p:fltVal val="0.0"/>
                                          </p:val>
                                        </p:tav>
                                        <p:tav tm="100000">
                                          <p:val>
                                            <p:fltVal val="1.0"/>
                                          </p:val>
                                        </p:tav>
                                      </p:tavLst>
                                    </p:anim>
                                    <p:anim calcmode="lin" valueType="num">
                                      <p:cBhvr>
                                        <p:cTn dur="1000" fill="hold" id="16"/>
                                        <p:tgtEl>
                                          <p:spTgt spid="1048601"/>
                                        </p:tgtEl>
                                        <p:attrNameLst>
                                          <p:attrName>ppt_y</p:attrName>
                                        </p:attrNameLst>
                                      </p:cBhvr>
                                      <p:tavLst>
                                        <p:tav fmla="#ppt_y+(sin(-2*pi*(1-$))*-#ppt_x+cos(-2*pi*(1-$))*(1-#ppt_y))*(1-$)" tm="0">
                                          <p:val>
                                            <p:fltVal val="0.0"/>
                                          </p:val>
                                        </p:tav>
                                        <p:tav tm="100000">
                                          <p:val>
                                            <p:fltVal val="1.0"/>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0" grpId="0"/>
      <p:bldP spid="104860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p:bgPr>
    </p:bg>
    <p:spTree>
      <p:nvGrpSpPr>
        <p:cNvPr id="47" name=""/>
        <p:cNvGrpSpPr/>
        <p:nvPr/>
      </p:nvGrpSpPr>
      <p:grpSpPr>
        <a:xfrm>
          <a:off x="0" y="0"/>
          <a:ext cx="0" cy="0"/>
          <a:chOff x="0" y="0"/>
          <a:chExt cx="0" cy="0"/>
        </a:xfrm>
      </p:grpSpPr>
      <p:sp>
        <p:nvSpPr>
          <p:cNvPr id="1048602" name="Title 1"/>
          <p:cNvSpPr>
            <a:spLocks noGrp="1"/>
          </p:cNvSpPr>
          <p:nvPr>
            <p:ph type="title"/>
          </p:nvPr>
        </p:nvSpPr>
        <p:spPr>
          <a:xfrm>
            <a:off x="266568" y="109536"/>
            <a:ext cx="11788510" cy="1712119"/>
          </a:xfrm>
        </p:spPr>
        <p:txBody>
          <a:bodyPr>
            <a:normAutofit/>
          </a:bodyPr>
          <a:p>
            <a:r>
              <a:rPr b="1" sz="5400" lang="en-US">
                <a:solidFill>
                  <a:schemeClr val="accent5"/>
                </a:solidFill>
              </a:rPr>
              <a:t>প্রাকৃতিক দুর্যোগ কাকে বলে?.......</a:t>
            </a:r>
          </a:p>
        </p:txBody>
      </p:sp>
      <p:sp>
        <p:nvSpPr>
          <p:cNvPr id="1048603" name="Content Placeholder 2"/>
          <p:cNvSpPr>
            <a:spLocks noGrp="1"/>
          </p:cNvSpPr>
          <p:nvPr>
            <p:ph idx="1"/>
          </p:nvPr>
        </p:nvSpPr>
        <p:spPr>
          <a:xfrm>
            <a:off x="266568" y="1821655"/>
            <a:ext cx="11658864" cy="4339830"/>
          </a:xfrm>
        </p:spPr>
        <p:txBody>
          <a:bodyPr>
            <a:normAutofit lnSpcReduction="10000"/>
          </a:bodyPr>
          <a:p>
            <a:pPr algn="just"/>
            <a:r>
              <a:rPr b="1" sz="4000" i="0" lang="as-IN">
                <a:solidFill>
                  <a:srgbClr val="202122"/>
                </a:solidFill>
                <a:effectLst/>
                <a:latin typeface="-apple-system"/>
              </a:rPr>
              <a:t>প্রাকৃতিক দুর্যোগ হলো একপ্রকারের প্রাকৃতিক ঘটনা, যাতে মানুষের আর্থ-সামাজিক ক্ষতি হয়ে থাকে। যদিও তা স্বাভাবিক প্রাকৃতিক ঘটনা হিসেবেই ঘটে থাকে, তবে অনেক ক্ষেত্রে মানুষের কাজ-কর্মের প্রভাবে প্রাকৃতিক ভারসাম্য নষ্ট হওয়ায় এরকম ঘটনা ঘটে থাকে। সাধারণ ভাষ্যে, প্রাকৃতিক দুর্যোগ হলো স্বাভাবিক প্রাকৃতিক নিয়মের ব্যতিক্রম।</a:t>
            </a:r>
            <a:endParaRPr b="1" sz="4000"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55" presetSubtype="0">
                                  <p:stCondLst>
                                    <p:cond delay="0"/>
                                  </p:stCondLst>
                                  <p:childTnLst>
                                    <p:set>
                                      <p:cBhvr>
                                        <p:cTn dur="1" fill="hold" id="6">
                                          <p:stCondLst>
                                            <p:cond delay="0"/>
                                          </p:stCondLst>
                                        </p:cTn>
                                        <p:tgtEl>
                                          <p:spTgt spid="1048602"/>
                                        </p:tgtEl>
                                        <p:attrNameLst>
                                          <p:attrName>style.visibility</p:attrName>
                                        </p:attrNameLst>
                                      </p:cBhvr>
                                      <p:to>
                                        <p:strVal val="visible"/>
                                      </p:to>
                                    </p:set>
                                    <p:anim calcmode="lin" valueType="num">
                                      <p:cBhvr>
                                        <p:cTn dur="1000" fill="hold" id="7"/>
                                        <p:tgtEl>
                                          <p:spTgt spid="1048602"/>
                                        </p:tgtEl>
                                        <p:attrNameLst>
                                          <p:attrName>ppt_w</p:attrName>
                                        </p:attrNameLst>
                                      </p:cBhvr>
                                      <p:tavLst>
                                        <p:tav tm="0">
                                          <p:val>
                                            <p:strVal val="#ppt_w*0.70"/>
                                          </p:val>
                                        </p:tav>
                                        <p:tav tm="100000">
                                          <p:val>
                                            <p:strVal val="#ppt_w"/>
                                          </p:val>
                                        </p:tav>
                                      </p:tavLst>
                                    </p:anim>
                                    <p:anim calcmode="lin" valueType="num">
                                      <p:cBhvr>
                                        <p:cTn dur="1000" fill="hold" id="8"/>
                                        <p:tgtEl>
                                          <p:spTgt spid="1048602"/>
                                        </p:tgtEl>
                                        <p:attrNameLst>
                                          <p:attrName>ppt_h</p:attrName>
                                        </p:attrNameLst>
                                      </p:cBhvr>
                                      <p:tavLst>
                                        <p:tav tm="0">
                                          <p:val>
                                            <p:strVal val="#ppt_h"/>
                                          </p:val>
                                        </p:tav>
                                        <p:tav tm="100000">
                                          <p:val>
                                            <p:strVal val="#ppt_h"/>
                                          </p:val>
                                        </p:tav>
                                      </p:tavLst>
                                    </p:anim>
                                    <p:animEffect transition="in" filter="fade">
                                      <p:cBhvr>
                                        <p:cTn dur="1000" id="9"/>
                                        <p:tgtEl>
                                          <p:spTgt spid="1048602"/>
                                        </p:tgtEl>
                                      </p:cBhvr>
                                    </p:animEffect>
                                  </p:childTnLst>
                                </p:cTn>
                              </p:par>
                            </p:childTnLst>
                          </p:cTn>
                        </p:par>
                      </p:childTnLst>
                    </p:cTn>
                  </p:par>
                  <p:par>
                    <p:cTn fill="hold" id="10">
                      <p:stCondLst>
                        <p:cond delay="indefinite"/>
                      </p:stCondLst>
                      <p:childTnLst>
                        <p:par>
                          <p:cTn fill="hold" id="11">
                            <p:stCondLst>
                              <p:cond delay="0"/>
                            </p:stCondLst>
                            <p:childTnLst>
                              <p:par>
                                <p:cTn fill="hold" grpId="0" id="12" nodeType="clickEffect" presetClass="entr" presetID="35" presetSubtype="0">
                                  <p:stCondLst>
                                    <p:cond delay="0"/>
                                  </p:stCondLst>
                                  <p:childTnLst>
                                    <p:set>
                                      <p:cBhvr>
                                        <p:cTn dur="1" fill="hold" id="13">
                                          <p:stCondLst>
                                            <p:cond delay="0"/>
                                          </p:stCondLst>
                                        </p:cTn>
                                        <p:tgtEl>
                                          <p:spTgt spid="1048603">
                                            <p:txEl>
                                              <p:pRg st="0" end="0"/>
                                            </p:txEl>
                                          </p:spTgt>
                                        </p:tgtEl>
                                        <p:attrNameLst>
                                          <p:attrName>style.visibility</p:attrName>
                                        </p:attrNameLst>
                                      </p:cBhvr>
                                      <p:to>
                                        <p:strVal val="visible"/>
                                      </p:to>
                                    </p:set>
                                    <p:animEffect transition="in" filter="fade">
                                      <p:cBhvr>
                                        <p:cTn dur="2000" id="14"/>
                                        <p:tgtEl>
                                          <p:spTgt spid="1048603">
                                            <p:txEl>
                                              <p:pRg st="0" end="0"/>
                                            </p:txEl>
                                          </p:spTgt>
                                        </p:tgtEl>
                                      </p:cBhvr>
                                    </p:animEffect>
                                    <p:anim calcmode="lin" valueType="num">
                                      <p:cBhvr>
                                        <p:cTn dur="2000" fill="hold" id="15"/>
                                        <p:tgtEl>
                                          <p:spTgt spid="1048603">
                                            <p:txEl>
                                              <p:pRg st="0" end="0"/>
                                            </p:txEl>
                                          </p:spTgt>
                                        </p:tgtEl>
                                        <p:attrNameLst>
                                          <p:attrName>style.rotation</p:attrName>
                                        </p:attrNameLst>
                                      </p:cBhvr>
                                      <p:tavLst>
                                        <p:tav tm="0">
                                          <p:val>
                                            <p:fltVal val="720.0"/>
                                          </p:val>
                                        </p:tav>
                                        <p:tav tm="100000">
                                          <p:val>
                                            <p:fltVal val="0.0"/>
                                          </p:val>
                                        </p:tav>
                                      </p:tavLst>
                                    </p:anim>
                                    <p:anim calcmode="lin" valueType="num">
                                      <p:cBhvr>
                                        <p:cTn dur="2000" fill="hold" id="16"/>
                                        <p:tgtEl>
                                          <p:spTgt spid="1048603">
                                            <p:txEl>
                                              <p:pRg st="0" end="0"/>
                                            </p:txEl>
                                          </p:spTgt>
                                        </p:tgtEl>
                                        <p:attrNameLst>
                                          <p:attrName>ppt_h</p:attrName>
                                        </p:attrNameLst>
                                      </p:cBhvr>
                                      <p:tavLst>
                                        <p:tav tm="0">
                                          <p:val>
                                            <p:fltVal val="0.0"/>
                                          </p:val>
                                        </p:tav>
                                        <p:tav tm="100000">
                                          <p:val>
                                            <p:strVal val="#ppt_h"/>
                                          </p:val>
                                        </p:tav>
                                      </p:tavLst>
                                    </p:anim>
                                    <p:anim calcmode="lin" valueType="num">
                                      <p:cBhvr>
                                        <p:cTn dur="2000" fill="hold" id="17"/>
                                        <p:tgtEl>
                                          <p:spTgt spid="1048603">
                                            <p:txEl>
                                              <p:pRg st="0" end="0"/>
                                            </p:txEl>
                                          </p:spTgt>
                                        </p:tgtEl>
                                        <p:attrNameLst>
                                          <p:attrName>ppt_w</p:attrName>
                                        </p:attrNameLst>
                                      </p:cBhvr>
                                      <p:tavLst>
                                        <p:tav tm="0">
                                          <p:val>
                                            <p:fltVal val="0.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2" grpId="0"/>
      <p:bldP spid="104860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p:bgPr>
    </p:bg>
    <p:spTree>
      <p:nvGrpSpPr>
        <p:cNvPr id="48" name=""/>
        <p:cNvGrpSpPr/>
        <p:nvPr/>
      </p:nvGrpSpPr>
      <p:grpSpPr>
        <a:xfrm>
          <a:off x="0" y="0"/>
          <a:ext cx="0" cy="0"/>
          <a:chOff x="0" y="0"/>
          <a:chExt cx="0" cy="0"/>
        </a:xfrm>
      </p:grpSpPr>
      <p:sp>
        <p:nvSpPr>
          <p:cNvPr id="1048604" name="Title 1"/>
          <p:cNvSpPr>
            <a:spLocks noGrp="1"/>
          </p:cNvSpPr>
          <p:nvPr>
            <p:ph type="title"/>
          </p:nvPr>
        </p:nvSpPr>
        <p:spPr>
          <a:xfrm>
            <a:off x="266568" y="109536"/>
            <a:ext cx="11788510" cy="1712119"/>
          </a:xfrm>
        </p:spPr>
        <p:txBody>
          <a:bodyPr>
            <a:normAutofit/>
          </a:bodyPr>
          <a:p>
            <a:r>
              <a:rPr b="1" sz="5400" lang="en-US">
                <a:solidFill>
                  <a:schemeClr val="accent5"/>
                </a:solidFill>
              </a:rPr>
              <a:t>দুর্যোগ কত প্রকারের?</a:t>
            </a:r>
          </a:p>
        </p:txBody>
      </p:sp>
      <p:sp>
        <p:nvSpPr>
          <p:cNvPr id="1048605" name="Rectangle: Rounded Corners 5"/>
          <p:cNvSpPr/>
          <p:nvPr/>
        </p:nvSpPr>
        <p:spPr>
          <a:xfrm>
            <a:off x="3737967" y="1514474"/>
            <a:ext cx="4352330" cy="1325167"/>
          </a:xfrm>
          <a:prstGeom prst="roundRect"/>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b="1" sz="6000" lang="en-US"/>
              <a:t>২ প্রকার</a:t>
            </a:r>
          </a:p>
        </p:txBody>
      </p:sp>
      <p:sp>
        <p:nvSpPr>
          <p:cNvPr id="1048606" name="Rectangle: Rounded Corners 9"/>
          <p:cNvSpPr/>
          <p:nvPr/>
        </p:nvSpPr>
        <p:spPr>
          <a:xfrm>
            <a:off x="1038915" y="3814167"/>
            <a:ext cx="4004144" cy="1168599"/>
          </a:xfrm>
          <a:prstGeom prst="roundRect"/>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b="1" sz="5400" lang="en-US"/>
              <a:t>প্রাকৃতিক</a:t>
            </a:r>
          </a:p>
        </p:txBody>
      </p:sp>
      <p:sp>
        <p:nvSpPr>
          <p:cNvPr id="1048607" name="Arrow: Left-Right-Up 12"/>
          <p:cNvSpPr/>
          <p:nvPr/>
        </p:nvSpPr>
        <p:spPr>
          <a:xfrm>
            <a:off x="5043059" y="2839641"/>
            <a:ext cx="1742146" cy="1949052"/>
          </a:xfrm>
          <a:prstGeom prst="leftRightUpArrow"/>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608" name="Rectangle: Rounded Corners 14"/>
          <p:cNvSpPr/>
          <p:nvPr/>
        </p:nvSpPr>
        <p:spPr>
          <a:xfrm>
            <a:off x="6785205" y="3814166"/>
            <a:ext cx="4004144" cy="1168599"/>
          </a:xfrm>
          <a:prstGeom prst="roundRect"/>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b="1" sz="5400" lang="en-US"/>
              <a:t>অপ্রাকৃতিক</a:t>
            </a: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600">
        <p:blind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6" presetSubtype="16">
                                  <p:stCondLst>
                                    <p:cond delay="0"/>
                                  </p:stCondLst>
                                  <p:childTnLst>
                                    <p:set>
                                      <p:cBhvr>
                                        <p:cTn dur="1" fill="hold" id="6">
                                          <p:stCondLst>
                                            <p:cond delay="0"/>
                                          </p:stCondLst>
                                        </p:cTn>
                                        <p:tgtEl>
                                          <p:spTgt spid="1048604"/>
                                        </p:tgtEl>
                                        <p:attrNameLst>
                                          <p:attrName>style.visibility</p:attrName>
                                        </p:attrNameLst>
                                      </p:cBhvr>
                                      <p:to>
                                        <p:strVal val="visible"/>
                                      </p:to>
                                    </p:set>
                                    <p:animEffect transition="in" filter="circle(in)">
                                      <p:cBhvr>
                                        <p:cTn dur="2000" id="7"/>
                                        <p:tgtEl>
                                          <p:spTgt spid="1048604"/>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53" presetSubtype="16">
                                  <p:stCondLst>
                                    <p:cond delay="0"/>
                                  </p:stCondLst>
                                  <p:childTnLst>
                                    <p:set>
                                      <p:cBhvr>
                                        <p:cTn dur="1" fill="hold" id="11">
                                          <p:stCondLst>
                                            <p:cond delay="0"/>
                                          </p:stCondLst>
                                        </p:cTn>
                                        <p:tgtEl>
                                          <p:spTgt spid="1048605"/>
                                        </p:tgtEl>
                                        <p:attrNameLst>
                                          <p:attrName>style.visibility</p:attrName>
                                        </p:attrNameLst>
                                      </p:cBhvr>
                                      <p:to>
                                        <p:strVal val="visible"/>
                                      </p:to>
                                    </p:set>
                                    <p:anim calcmode="lin" valueType="num">
                                      <p:cBhvr>
                                        <p:cTn dur="500" fill="hold" id="12"/>
                                        <p:tgtEl>
                                          <p:spTgt spid="1048605"/>
                                        </p:tgtEl>
                                        <p:attrNameLst>
                                          <p:attrName>ppt_w</p:attrName>
                                        </p:attrNameLst>
                                      </p:cBhvr>
                                      <p:tavLst>
                                        <p:tav tm="0">
                                          <p:val>
                                            <p:fltVal val="0.0"/>
                                          </p:val>
                                        </p:tav>
                                        <p:tav tm="100000">
                                          <p:val>
                                            <p:strVal val="#ppt_w"/>
                                          </p:val>
                                        </p:tav>
                                      </p:tavLst>
                                    </p:anim>
                                    <p:anim calcmode="lin" valueType="num">
                                      <p:cBhvr>
                                        <p:cTn dur="500" fill="hold" id="13"/>
                                        <p:tgtEl>
                                          <p:spTgt spid="1048605"/>
                                        </p:tgtEl>
                                        <p:attrNameLst>
                                          <p:attrName>ppt_h</p:attrName>
                                        </p:attrNameLst>
                                      </p:cBhvr>
                                      <p:tavLst>
                                        <p:tav tm="0">
                                          <p:val>
                                            <p:fltVal val="0.0"/>
                                          </p:val>
                                        </p:tav>
                                        <p:tav tm="100000">
                                          <p:val>
                                            <p:strVal val="#ppt_h"/>
                                          </p:val>
                                        </p:tav>
                                      </p:tavLst>
                                    </p:anim>
                                    <p:animEffect transition="in" filter="fade">
                                      <p:cBhvr>
                                        <p:cTn dur="500" id="14"/>
                                        <p:tgtEl>
                                          <p:spTgt spid="1048605"/>
                                        </p:tgtEl>
                                      </p:cBhvr>
                                    </p:animEffect>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16" presetSubtype="21">
                                  <p:stCondLst>
                                    <p:cond delay="0"/>
                                  </p:stCondLst>
                                  <p:childTnLst>
                                    <p:set>
                                      <p:cBhvr>
                                        <p:cTn dur="1" fill="hold" id="18">
                                          <p:stCondLst>
                                            <p:cond delay="0"/>
                                          </p:stCondLst>
                                        </p:cTn>
                                        <p:tgtEl>
                                          <p:spTgt spid="1048607"/>
                                        </p:tgtEl>
                                        <p:attrNameLst>
                                          <p:attrName>style.visibility</p:attrName>
                                        </p:attrNameLst>
                                      </p:cBhvr>
                                      <p:to>
                                        <p:strVal val="visible"/>
                                      </p:to>
                                    </p:set>
                                    <p:animEffect transition="in" filter="barn(inVertical)">
                                      <p:cBhvr>
                                        <p:cTn dur="500" id="19"/>
                                        <p:tgtEl>
                                          <p:spTgt spid="1048607"/>
                                        </p:tgtEl>
                                      </p:cBhvr>
                                    </p:animEffect>
                                  </p:childTnLst>
                                </p:cTn>
                              </p:par>
                            </p:childTnLst>
                          </p:cTn>
                        </p:par>
                      </p:childTnLst>
                    </p:cTn>
                  </p:par>
                  <p:par>
                    <p:cTn fill="hold" id="20">
                      <p:stCondLst>
                        <p:cond delay="indefinite"/>
                      </p:stCondLst>
                      <p:childTnLst>
                        <p:par>
                          <p:cTn fill="hold" id="21">
                            <p:stCondLst>
                              <p:cond delay="0"/>
                            </p:stCondLst>
                            <p:childTnLst>
                              <p:par>
                                <p:cTn fill="hold" grpId="0" id="22" nodeType="clickEffect" presetClass="entr" presetID="2" presetSubtype="4">
                                  <p:stCondLst>
                                    <p:cond delay="0"/>
                                  </p:stCondLst>
                                  <p:childTnLst>
                                    <p:set>
                                      <p:cBhvr>
                                        <p:cTn dur="1" fill="hold" id="23">
                                          <p:stCondLst>
                                            <p:cond delay="0"/>
                                          </p:stCondLst>
                                        </p:cTn>
                                        <p:tgtEl>
                                          <p:spTgt spid="1048606"/>
                                        </p:tgtEl>
                                        <p:attrNameLst>
                                          <p:attrName>style.visibility</p:attrName>
                                        </p:attrNameLst>
                                      </p:cBhvr>
                                      <p:to>
                                        <p:strVal val="visible"/>
                                      </p:to>
                                    </p:set>
                                    <p:anim calcmode="lin" valueType="num">
                                      <p:cBhvr additive="base">
                                        <p:cTn dur="500" fill="hold" id="24"/>
                                        <p:tgtEl>
                                          <p:spTgt spid="1048606"/>
                                        </p:tgtEl>
                                        <p:attrNameLst>
                                          <p:attrName>ppt_x</p:attrName>
                                        </p:attrNameLst>
                                      </p:cBhvr>
                                      <p:tavLst>
                                        <p:tav tm="0">
                                          <p:val>
                                            <p:strVal val="#ppt_x"/>
                                          </p:val>
                                        </p:tav>
                                        <p:tav tm="100000">
                                          <p:val>
                                            <p:strVal val="#ppt_x"/>
                                          </p:val>
                                        </p:tav>
                                      </p:tavLst>
                                    </p:anim>
                                    <p:anim calcmode="lin" valueType="num">
                                      <p:cBhvr additive="base">
                                        <p:cTn dur="500" fill="hold" id="25"/>
                                        <p:tgtEl>
                                          <p:spTgt spid="1048606"/>
                                        </p:tgtEl>
                                        <p:attrNameLst>
                                          <p:attrName>ppt_y</p:attrName>
                                        </p:attrNameLst>
                                      </p:cBhvr>
                                      <p:tavLst>
                                        <p:tav tm="0">
                                          <p:val>
                                            <p:strVal val="1+#ppt_h/2"/>
                                          </p:val>
                                        </p:tav>
                                        <p:tav tm="100000">
                                          <p:val>
                                            <p:strVal val="#ppt_y"/>
                                          </p:val>
                                        </p:tav>
                                      </p:tavLst>
                                    </p:anim>
                                  </p:childTnLst>
                                </p:cTn>
                              </p:par>
                            </p:childTnLst>
                          </p:cTn>
                        </p:par>
                      </p:childTnLst>
                    </p:cTn>
                  </p:par>
                  <p:par>
                    <p:cTn fill="hold" id="26">
                      <p:stCondLst>
                        <p:cond delay="indefinite"/>
                      </p:stCondLst>
                      <p:childTnLst>
                        <p:par>
                          <p:cTn fill="hold" id="27">
                            <p:stCondLst>
                              <p:cond delay="0"/>
                            </p:stCondLst>
                            <p:childTnLst>
                              <p:par>
                                <p:cTn fill="hold" grpId="0" id="28" nodeType="clickEffect" presetClass="entr" presetID="2" presetSubtype="4">
                                  <p:stCondLst>
                                    <p:cond delay="0"/>
                                  </p:stCondLst>
                                  <p:childTnLst>
                                    <p:set>
                                      <p:cBhvr>
                                        <p:cTn dur="1" fill="hold" id="29">
                                          <p:stCondLst>
                                            <p:cond delay="0"/>
                                          </p:stCondLst>
                                        </p:cTn>
                                        <p:tgtEl>
                                          <p:spTgt spid="1048608"/>
                                        </p:tgtEl>
                                        <p:attrNameLst>
                                          <p:attrName>style.visibility</p:attrName>
                                        </p:attrNameLst>
                                      </p:cBhvr>
                                      <p:to>
                                        <p:strVal val="visible"/>
                                      </p:to>
                                    </p:set>
                                    <p:anim calcmode="lin" valueType="num">
                                      <p:cBhvr additive="base">
                                        <p:cTn dur="500" fill="hold" id="30"/>
                                        <p:tgtEl>
                                          <p:spTgt spid="1048608"/>
                                        </p:tgtEl>
                                        <p:attrNameLst>
                                          <p:attrName>ppt_x</p:attrName>
                                        </p:attrNameLst>
                                      </p:cBhvr>
                                      <p:tavLst>
                                        <p:tav tm="0">
                                          <p:val>
                                            <p:strVal val="#ppt_x"/>
                                          </p:val>
                                        </p:tav>
                                        <p:tav tm="100000">
                                          <p:val>
                                            <p:strVal val="#ppt_x"/>
                                          </p:val>
                                        </p:tav>
                                      </p:tavLst>
                                    </p:anim>
                                    <p:anim calcmode="lin" valueType="num">
                                      <p:cBhvr additive="base">
                                        <p:cTn dur="500" fill="hold" id="31"/>
                                        <p:tgtEl>
                                          <p:spTgt spid="10486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4" grpId="0"/>
      <p:bldP spid="1048605" grpId="0" animBg="1"/>
      <p:bldP spid="1048606" grpId="0" animBg="1"/>
      <p:bldP spid="1048607" grpId="0" animBg="1"/>
      <p:bldP spid="104860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p:bgPr>
    </p:bg>
    <p:spTree>
      <p:nvGrpSpPr>
        <p:cNvPr id="49" name=""/>
        <p:cNvGrpSpPr/>
        <p:nvPr/>
      </p:nvGrpSpPr>
      <p:grpSpPr>
        <a:xfrm>
          <a:off x="0" y="0"/>
          <a:ext cx="0" cy="0"/>
          <a:chOff x="0" y="0"/>
          <a:chExt cx="0" cy="0"/>
        </a:xfrm>
      </p:grpSpPr>
      <p:sp>
        <p:nvSpPr>
          <p:cNvPr id="1048609" name="Title 1"/>
          <p:cNvSpPr>
            <a:spLocks noGrp="1"/>
          </p:cNvSpPr>
          <p:nvPr>
            <p:ph type="title"/>
          </p:nvPr>
        </p:nvSpPr>
        <p:spPr>
          <a:xfrm>
            <a:off x="266568" y="109536"/>
            <a:ext cx="11788510" cy="1712119"/>
          </a:xfrm>
        </p:spPr>
        <p:txBody>
          <a:bodyPr>
            <a:normAutofit/>
          </a:bodyPr>
          <a:p>
            <a:r>
              <a:rPr b="1" sz="5400" lang="en-US">
                <a:solidFill>
                  <a:schemeClr val="accent5"/>
                </a:solidFill>
              </a:rPr>
              <a:t>বাংলাদেশের প্রাকৃতিক দুর্যোগগুলো</a:t>
            </a:r>
          </a:p>
        </p:txBody>
      </p:sp>
      <p:sp>
        <p:nvSpPr>
          <p:cNvPr id="1048610" name="Content Placeholder 2"/>
          <p:cNvSpPr>
            <a:spLocks noGrp="1"/>
          </p:cNvSpPr>
          <p:nvPr>
            <p:ph idx="1"/>
          </p:nvPr>
        </p:nvSpPr>
        <p:spPr>
          <a:xfrm>
            <a:off x="266568" y="1535906"/>
            <a:ext cx="5376995" cy="5036344"/>
          </a:xfrm>
        </p:spPr>
        <p:txBody>
          <a:bodyPr>
            <a:normAutofit lnSpcReduction="10000"/>
          </a:bodyPr>
          <a:p>
            <a:pPr algn="just"/>
            <a:r>
              <a:rPr b="1" sz="4000" lang="en-US">
                <a:solidFill>
                  <a:srgbClr val="202122"/>
                </a:solidFill>
                <a:latin typeface="-apple-system"/>
              </a:rPr>
              <a:t> বন্যা</a:t>
            </a:r>
          </a:p>
          <a:p>
            <a:pPr algn="just"/>
            <a:r>
              <a:rPr b="1" sz="4000" lang="en-US">
                <a:solidFill>
                  <a:srgbClr val="202122"/>
                </a:solidFill>
                <a:latin typeface="-apple-system"/>
              </a:rPr>
              <a:t> খরা</a:t>
            </a:r>
          </a:p>
          <a:p>
            <a:pPr algn="just"/>
            <a:r>
              <a:rPr b="1" sz="4000" lang="en-US">
                <a:solidFill>
                  <a:srgbClr val="202122"/>
                </a:solidFill>
                <a:latin typeface="-apple-system"/>
              </a:rPr>
              <a:t> ঝড়</a:t>
            </a:r>
          </a:p>
          <a:p>
            <a:pPr algn="just"/>
            <a:r>
              <a:rPr b="1" sz="4000" lang="en-US">
                <a:solidFill>
                  <a:srgbClr val="202122"/>
                </a:solidFill>
                <a:latin typeface="-apple-system"/>
              </a:rPr>
              <a:t> ঘূর্ণিঝড় বা টর্নেড</a:t>
            </a:r>
          </a:p>
          <a:p>
            <a:pPr algn="just"/>
            <a:r>
              <a:rPr b="1" sz="4000" lang="en-US">
                <a:solidFill>
                  <a:srgbClr val="202122"/>
                </a:solidFill>
                <a:latin typeface="-apple-system"/>
              </a:rPr>
              <a:t> বজ্রবিদ্যুৎসহ বৃষ্টি</a:t>
            </a:r>
          </a:p>
          <a:p>
            <a:pPr algn="just"/>
            <a:r>
              <a:rPr b="1" sz="4000" lang="en-US">
                <a:solidFill>
                  <a:srgbClr val="202122"/>
                </a:solidFill>
                <a:latin typeface="-apple-system"/>
              </a:rPr>
              <a:t> কালবৈশাখী ঝড়</a:t>
            </a:r>
          </a:p>
          <a:p>
            <a:pPr algn="just"/>
            <a:r>
              <a:rPr b="1" sz="4000" lang="en-US">
                <a:solidFill>
                  <a:srgbClr val="202122"/>
                </a:solidFill>
                <a:latin typeface="-apple-system"/>
              </a:rPr>
              <a:t>জলোচ্ছ্বাস </a:t>
            </a:r>
          </a:p>
          <a:p>
            <a:pPr algn="just"/>
            <a:endParaRPr b="1" sz="4000" lang="en-US"/>
          </a:p>
        </p:txBody>
      </p:sp>
      <p:sp>
        <p:nvSpPr>
          <p:cNvPr id="1048611" name="Content Placeholder 2"/>
          <p:cNvSpPr>
            <a:spLocks noGrp="1"/>
          </p:cNvSpPr>
          <p:nvPr>
            <p:ph idx="1"/>
          </p:nvPr>
        </p:nvSpPr>
        <p:spPr>
          <a:xfrm>
            <a:off x="6348280" y="1535906"/>
            <a:ext cx="5376995" cy="5036344"/>
          </a:xfrm>
        </p:spPr>
        <p:txBody>
          <a:bodyPr>
            <a:normAutofit lnSpcReduction="10000"/>
          </a:bodyPr>
          <a:p>
            <a:pPr algn="just"/>
            <a:r>
              <a:rPr b="1" sz="4000" lang="en-US">
                <a:solidFill>
                  <a:srgbClr val="202122"/>
                </a:solidFill>
                <a:latin typeface="-apple-system"/>
              </a:rPr>
              <a:t> ভূমিকম্প</a:t>
            </a:r>
          </a:p>
          <a:p>
            <a:pPr algn="just"/>
            <a:r>
              <a:rPr b="1" sz="4000" lang="en-US">
                <a:solidFill>
                  <a:srgbClr val="202122"/>
                </a:solidFill>
                <a:latin typeface="-apple-system"/>
              </a:rPr>
              <a:t> সুনামি</a:t>
            </a:r>
          </a:p>
          <a:p>
            <a:pPr algn="just"/>
            <a:r>
              <a:rPr b="1" sz="4000" lang="en-US">
                <a:solidFill>
                  <a:srgbClr val="202122"/>
                </a:solidFill>
                <a:latin typeface="-apple-system"/>
              </a:rPr>
              <a:t> ভূমিধ্বস</a:t>
            </a:r>
          </a:p>
          <a:p>
            <a:pPr algn="just"/>
            <a:r>
              <a:rPr b="1" sz="4000" lang="en-US">
                <a:solidFill>
                  <a:srgbClr val="202122"/>
                </a:solidFill>
                <a:latin typeface="-apple-system"/>
              </a:rPr>
              <a:t> নদীভাঙন</a:t>
            </a:r>
          </a:p>
          <a:p>
            <a:pPr algn="just"/>
            <a:r>
              <a:rPr b="1" sz="4000" lang="en-US">
                <a:solidFill>
                  <a:srgbClr val="202122"/>
                </a:solidFill>
                <a:latin typeface="-apple-system"/>
              </a:rPr>
              <a:t> আর্সেনিক দূষণ</a:t>
            </a:r>
          </a:p>
          <a:p>
            <a:pPr algn="just"/>
            <a:r>
              <a:rPr b="1" sz="4000" lang="en-US">
                <a:solidFill>
                  <a:srgbClr val="202122"/>
                </a:solidFill>
                <a:latin typeface="-apple-system"/>
              </a:rPr>
              <a:t> সিঙ্কহোল</a:t>
            </a:r>
          </a:p>
          <a:p>
            <a:pPr algn="just"/>
            <a:r>
              <a:rPr b="1" sz="4000" lang="en-US">
                <a:solidFill>
                  <a:srgbClr val="202122"/>
                </a:solidFill>
                <a:latin typeface="-apple-system"/>
              </a:rPr>
              <a:t> তুষারঝড়</a:t>
            </a:r>
          </a:p>
          <a:p>
            <a:pPr algn="just"/>
            <a:endParaRPr b="1" sz="4000"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250">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8" presetSubtype="12">
                                  <p:stCondLst>
                                    <p:cond delay="0"/>
                                  </p:stCondLst>
                                  <p:childTnLst>
                                    <p:set>
                                      <p:cBhvr>
                                        <p:cTn dur="1" fill="hold" id="6">
                                          <p:stCondLst>
                                            <p:cond delay="0"/>
                                          </p:stCondLst>
                                        </p:cTn>
                                        <p:tgtEl>
                                          <p:spTgt spid="1048609"/>
                                        </p:tgtEl>
                                        <p:attrNameLst>
                                          <p:attrName>style.visibility</p:attrName>
                                        </p:attrNameLst>
                                      </p:cBhvr>
                                      <p:to>
                                        <p:strVal val="visible"/>
                                      </p:to>
                                    </p:set>
                                    <p:animEffect transition="in" filter="strips(downLeft)">
                                      <p:cBhvr>
                                        <p:cTn dur="500" id="7"/>
                                        <p:tgtEl>
                                          <p:spTgt spid="1048609"/>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31" presetSubtype="0">
                                  <p:stCondLst>
                                    <p:cond delay="0"/>
                                  </p:stCondLst>
                                  <p:childTnLst>
                                    <p:set>
                                      <p:cBhvr>
                                        <p:cTn dur="1" fill="hold" id="11">
                                          <p:stCondLst>
                                            <p:cond delay="0"/>
                                          </p:stCondLst>
                                        </p:cTn>
                                        <p:tgtEl>
                                          <p:spTgt spid="1048610">
                                            <p:txEl>
                                              <p:pRg st="0" end="0"/>
                                            </p:txEl>
                                          </p:spTgt>
                                        </p:tgtEl>
                                        <p:attrNameLst>
                                          <p:attrName>style.visibility</p:attrName>
                                        </p:attrNameLst>
                                      </p:cBhvr>
                                      <p:to>
                                        <p:strVal val="visible"/>
                                      </p:to>
                                    </p:set>
                                    <p:anim calcmode="lin" valueType="num">
                                      <p:cBhvr>
                                        <p:cTn dur="1000" fill="hold" id="12"/>
                                        <p:tgtEl>
                                          <p:spTgt spid="1048610">
                                            <p:txEl>
                                              <p:pRg st="0" end="0"/>
                                            </p:txEl>
                                          </p:spTgt>
                                        </p:tgtEl>
                                        <p:attrNameLst>
                                          <p:attrName>ppt_w</p:attrName>
                                        </p:attrNameLst>
                                      </p:cBhvr>
                                      <p:tavLst>
                                        <p:tav tm="0">
                                          <p:val>
                                            <p:fltVal val="0.0"/>
                                          </p:val>
                                        </p:tav>
                                        <p:tav tm="100000">
                                          <p:val>
                                            <p:strVal val="#ppt_w"/>
                                          </p:val>
                                        </p:tav>
                                      </p:tavLst>
                                    </p:anim>
                                    <p:anim calcmode="lin" valueType="num">
                                      <p:cBhvr>
                                        <p:cTn dur="1000" fill="hold" id="13"/>
                                        <p:tgtEl>
                                          <p:spTgt spid="1048610">
                                            <p:txEl>
                                              <p:pRg st="0" end="0"/>
                                            </p:txEl>
                                          </p:spTgt>
                                        </p:tgtEl>
                                        <p:attrNameLst>
                                          <p:attrName>ppt_h</p:attrName>
                                        </p:attrNameLst>
                                      </p:cBhvr>
                                      <p:tavLst>
                                        <p:tav tm="0">
                                          <p:val>
                                            <p:fltVal val="0.0"/>
                                          </p:val>
                                        </p:tav>
                                        <p:tav tm="100000">
                                          <p:val>
                                            <p:strVal val="#ppt_h"/>
                                          </p:val>
                                        </p:tav>
                                      </p:tavLst>
                                    </p:anim>
                                    <p:anim calcmode="lin" valueType="num">
                                      <p:cBhvr>
                                        <p:cTn dur="1000" fill="hold" id="14"/>
                                        <p:tgtEl>
                                          <p:spTgt spid="1048610">
                                            <p:txEl>
                                              <p:pRg st="0" end="0"/>
                                            </p:txEl>
                                          </p:spTgt>
                                        </p:tgtEl>
                                        <p:attrNameLst>
                                          <p:attrName>style.rotation</p:attrName>
                                        </p:attrNameLst>
                                      </p:cBhvr>
                                      <p:tavLst>
                                        <p:tav tm="0">
                                          <p:val>
                                            <p:fltVal val="90.0"/>
                                          </p:val>
                                        </p:tav>
                                        <p:tav tm="100000">
                                          <p:val>
                                            <p:fltVal val="0.0"/>
                                          </p:val>
                                        </p:tav>
                                      </p:tavLst>
                                    </p:anim>
                                    <p:animEffect transition="in" filter="fade">
                                      <p:cBhvr>
                                        <p:cTn dur="1000" id="15"/>
                                        <p:tgtEl>
                                          <p:spTgt spid="1048610">
                                            <p:txEl>
                                              <p:pRg st="0" end="0"/>
                                            </p:txEl>
                                          </p:spTgt>
                                        </p:tgtEl>
                                      </p:cBhvr>
                                    </p:animEffect>
                                  </p:childTnLst>
                                </p:cTn>
                              </p:par>
                            </p:childTnLst>
                          </p:cTn>
                        </p:par>
                      </p:childTnLst>
                    </p:cTn>
                  </p:par>
                  <p:par>
                    <p:cTn fill="hold" id="16">
                      <p:stCondLst>
                        <p:cond delay="indefinite"/>
                      </p:stCondLst>
                      <p:childTnLst>
                        <p:par>
                          <p:cTn fill="hold" id="17">
                            <p:stCondLst>
                              <p:cond delay="0"/>
                            </p:stCondLst>
                            <p:childTnLst>
                              <p:par>
                                <p:cTn fill="hold" grpId="0" id="18" nodeType="clickEffect" presetClass="entr" presetID="31" presetSubtype="0">
                                  <p:stCondLst>
                                    <p:cond delay="0"/>
                                  </p:stCondLst>
                                  <p:childTnLst>
                                    <p:set>
                                      <p:cBhvr>
                                        <p:cTn dur="1" fill="hold" id="19">
                                          <p:stCondLst>
                                            <p:cond delay="0"/>
                                          </p:stCondLst>
                                        </p:cTn>
                                        <p:tgtEl>
                                          <p:spTgt spid="1048610">
                                            <p:txEl>
                                              <p:pRg st="1" end="1"/>
                                            </p:txEl>
                                          </p:spTgt>
                                        </p:tgtEl>
                                        <p:attrNameLst>
                                          <p:attrName>style.visibility</p:attrName>
                                        </p:attrNameLst>
                                      </p:cBhvr>
                                      <p:to>
                                        <p:strVal val="visible"/>
                                      </p:to>
                                    </p:set>
                                    <p:anim calcmode="lin" valueType="num">
                                      <p:cBhvr>
                                        <p:cTn dur="1000" fill="hold" id="20"/>
                                        <p:tgtEl>
                                          <p:spTgt spid="1048610">
                                            <p:txEl>
                                              <p:pRg st="1" end="1"/>
                                            </p:txEl>
                                          </p:spTgt>
                                        </p:tgtEl>
                                        <p:attrNameLst>
                                          <p:attrName>ppt_w</p:attrName>
                                        </p:attrNameLst>
                                      </p:cBhvr>
                                      <p:tavLst>
                                        <p:tav tm="0">
                                          <p:val>
                                            <p:fltVal val="0.0"/>
                                          </p:val>
                                        </p:tav>
                                        <p:tav tm="100000">
                                          <p:val>
                                            <p:strVal val="#ppt_w"/>
                                          </p:val>
                                        </p:tav>
                                      </p:tavLst>
                                    </p:anim>
                                    <p:anim calcmode="lin" valueType="num">
                                      <p:cBhvr>
                                        <p:cTn dur="1000" fill="hold" id="21"/>
                                        <p:tgtEl>
                                          <p:spTgt spid="1048610">
                                            <p:txEl>
                                              <p:pRg st="1" end="1"/>
                                            </p:txEl>
                                          </p:spTgt>
                                        </p:tgtEl>
                                        <p:attrNameLst>
                                          <p:attrName>ppt_h</p:attrName>
                                        </p:attrNameLst>
                                      </p:cBhvr>
                                      <p:tavLst>
                                        <p:tav tm="0">
                                          <p:val>
                                            <p:fltVal val="0.0"/>
                                          </p:val>
                                        </p:tav>
                                        <p:tav tm="100000">
                                          <p:val>
                                            <p:strVal val="#ppt_h"/>
                                          </p:val>
                                        </p:tav>
                                      </p:tavLst>
                                    </p:anim>
                                    <p:anim calcmode="lin" valueType="num">
                                      <p:cBhvr>
                                        <p:cTn dur="1000" fill="hold" id="22"/>
                                        <p:tgtEl>
                                          <p:spTgt spid="1048610">
                                            <p:txEl>
                                              <p:pRg st="1" end="1"/>
                                            </p:txEl>
                                          </p:spTgt>
                                        </p:tgtEl>
                                        <p:attrNameLst>
                                          <p:attrName>style.rotation</p:attrName>
                                        </p:attrNameLst>
                                      </p:cBhvr>
                                      <p:tavLst>
                                        <p:tav tm="0">
                                          <p:val>
                                            <p:fltVal val="90.0"/>
                                          </p:val>
                                        </p:tav>
                                        <p:tav tm="100000">
                                          <p:val>
                                            <p:fltVal val="0.0"/>
                                          </p:val>
                                        </p:tav>
                                      </p:tavLst>
                                    </p:anim>
                                    <p:animEffect transition="in" filter="fade">
                                      <p:cBhvr>
                                        <p:cTn dur="1000" id="23"/>
                                        <p:tgtEl>
                                          <p:spTgt spid="1048610">
                                            <p:txEl>
                                              <p:pRg st="1" end="1"/>
                                            </p:txEl>
                                          </p:spTgt>
                                        </p:tgtEl>
                                      </p:cBhvr>
                                    </p:animEffect>
                                  </p:childTnLst>
                                </p:cTn>
                              </p:par>
                            </p:childTnLst>
                          </p:cTn>
                        </p:par>
                      </p:childTnLst>
                    </p:cTn>
                  </p:par>
                  <p:par>
                    <p:cTn fill="hold" id="24">
                      <p:stCondLst>
                        <p:cond delay="indefinite"/>
                      </p:stCondLst>
                      <p:childTnLst>
                        <p:par>
                          <p:cTn fill="hold" id="25">
                            <p:stCondLst>
                              <p:cond delay="0"/>
                            </p:stCondLst>
                            <p:childTnLst>
                              <p:par>
                                <p:cTn fill="hold" grpId="0" id="26" nodeType="clickEffect" presetClass="entr" presetID="31" presetSubtype="0">
                                  <p:stCondLst>
                                    <p:cond delay="0"/>
                                  </p:stCondLst>
                                  <p:childTnLst>
                                    <p:set>
                                      <p:cBhvr>
                                        <p:cTn dur="1" fill="hold" id="27">
                                          <p:stCondLst>
                                            <p:cond delay="0"/>
                                          </p:stCondLst>
                                        </p:cTn>
                                        <p:tgtEl>
                                          <p:spTgt spid="1048610">
                                            <p:txEl>
                                              <p:pRg st="2" end="2"/>
                                            </p:txEl>
                                          </p:spTgt>
                                        </p:tgtEl>
                                        <p:attrNameLst>
                                          <p:attrName>style.visibility</p:attrName>
                                        </p:attrNameLst>
                                      </p:cBhvr>
                                      <p:to>
                                        <p:strVal val="visible"/>
                                      </p:to>
                                    </p:set>
                                    <p:anim calcmode="lin" valueType="num">
                                      <p:cBhvr>
                                        <p:cTn dur="1000" fill="hold" id="28"/>
                                        <p:tgtEl>
                                          <p:spTgt spid="1048610">
                                            <p:txEl>
                                              <p:pRg st="2" end="2"/>
                                            </p:txEl>
                                          </p:spTgt>
                                        </p:tgtEl>
                                        <p:attrNameLst>
                                          <p:attrName>ppt_w</p:attrName>
                                        </p:attrNameLst>
                                      </p:cBhvr>
                                      <p:tavLst>
                                        <p:tav tm="0">
                                          <p:val>
                                            <p:fltVal val="0.0"/>
                                          </p:val>
                                        </p:tav>
                                        <p:tav tm="100000">
                                          <p:val>
                                            <p:strVal val="#ppt_w"/>
                                          </p:val>
                                        </p:tav>
                                      </p:tavLst>
                                    </p:anim>
                                    <p:anim calcmode="lin" valueType="num">
                                      <p:cBhvr>
                                        <p:cTn dur="1000" fill="hold" id="29"/>
                                        <p:tgtEl>
                                          <p:spTgt spid="1048610">
                                            <p:txEl>
                                              <p:pRg st="2" end="2"/>
                                            </p:txEl>
                                          </p:spTgt>
                                        </p:tgtEl>
                                        <p:attrNameLst>
                                          <p:attrName>ppt_h</p:attrName>
                                        </p:attrNameLst>
                                      </p:cBhvr>
                                      <p:tavLst>
                                        <p:tav tm="0">
                                          <p:val>
                                            <p:fltVal val="0.0"/>
                                          </p:val>
                                        </p:tav>
                                        <p:tav tm="100000">
                                          <p:val>
                                            <p:strVal val="#ppt_h"/>
                                          </p:val>
                                        </p:tav>
                                      </p:tavLst>
                                    </p:anim>
                                    <p:anim calcmode="lin" valueType="num">
                                      <p:cBhvr>
                                        <p:cTn dur="1000" fill="hold" id="30"/>
                                        <p:tgtEl>
                                          <p:spTgt spid="1048610">
                                            <p:txEl>
                                              <p:pRg st="2" end="2"/>
                                            </p:txEl>
                                          </p:spTgt>
                                        </p:tgtEl>
                                        <p:attrNameLst>
                                          <p:attrName>style.rotation</p:attrName>
                                        </p:attrNameLst>
                                      </p:cBhvr>
                                      <p:tavLst>
                                        <p:tav tm="0">
                                          <p:val>
                                            <p:fltVal val="90.0"/>
                                          </p:val>
                                        </p:tav>
                                        <p:tav tm="100000">
                                          <p:val>
                                            <p:fltVal val="0.0"/>
                                          </p:val>
                                        </p:tav>
                                      </p:tavLst>
                                    </p:anim>
                                    <p:animEffect transition="in" filter="fade">
                                      <p:cBhvr>
                                        <p:cTn dur="1000" id="31"/>
                                        <p:tgtEl>
                                          <p:spTgt spid="1048610">
                                            <p:txEl>
                                              <p:pRg st="2" end="2"/>
                                            </p:txEl>
                                          </p:spTgt>
                                        </p:tgtEl>
                                      </p:cBhvr>
                                    </p:animEffect>
                                  </p:childTnLst>
                                </p:cTn>
                              </p:par>
                            </p:childTnLst>
                          </p:cTn>
                        </p:par>
                      </p:childTnLst>
                    </p:cTn>
                  </p:par>
                  <p:par>
                    <p:cTn fill="hold" id="32">
                      <p:stCondLst>
                        <p:cond delay="indefinite"/>
                      </p:stCondLst>
                      <p:childTnLst>
                        <p:par>
                          <p:cTn fill="hold" id="33">
                            <p:stCondLst>
                              <p:cond delay="0"/>
                            </p:stCondLst>
                            <p:childTnLst>
                              <p:par>
                                <p:cTn fill="hold" grpId="0" id="34" nodeType="clickEffect" presetClass="entr" presetID="31" presetSubtype="0">
                                  <p:stCondLst>
                                    <p:cond delay="0"/>
                                  </p:stCondLst>
                                  <p:childTnLst>
                                    <p:set>
                                      <p:cBhvr>
                                        <p:cTn dur="1" fill="hold" id="35">
                                          <p:stCondLst>
                                            <p:cond delay="0"/>
                                          </p:stCondLst>
                                        </p:cTn>
                                        <p:tgtEl>
                                          <p:spTgt spid="1048610">
                                            <p:txEl>
                                              <p:pRg st="3" end="3"/>
                                            </p:txEl>
                                          </p:spTgt>
                                        </p:tgtEl>
                                        <p:attrNameLst>
                                          <p:attrName>style.visibility</p:attrName>
                                        </p:attrNameLst>
                                      </p:cBhvr>
                                      <p:to>
                                        <p:strVal val="visible"/>
                                      </p:to>
                                    </p:set>
                                    <p:anim calcmode="lin" valueType="num">
                                      <p:cBhvr>
                                        <p:cTn dur="1000" fill="hold" id="36"/>
                                        <p:tgtEl>
                                          <p:spTgt spid="1048610">
                                            <p:txEl>
                                              <p:pRg st="3" end="3"/>
                                            </p:txEl>
                                          </p:spTgt>
                                        </p:tgtEl>
                                        <p:attrNameLst>
                                          <p:attrName>ppt_w</p:attrName>
                                        </p:attrNameLst>
                                      </p:cBhvr>
                                      <p:tavLst>
                                        <p:tav tm="0">
                                          <p:val>
                                            <p:fltVal val="0.0"/>
                                          </p:val>
                                        </p:tav>
                                        <p:tav tm="100000">
                                          <p:val>
                                            <p:strVal val="#ppt_w"/>
                                          </p:val>
                                        </p:tav>
                                      </p:tavLst>
                                    </p:anim>
                                    <p:anim calcmode="lin" valueType="num">
                                      <p:cBhvr>
                                        <p:cTn dur="1000" fill="hold" id="37"/>
                                        <p:tgtEl>
                                          <p:spTgt spid="1048610">
                                            <p:txEl>
                                              <p:pRg st="3" end="3"/>
                                            </p:txEl>
                                          </p:spTgt>
                                        </p:tgtEl>
                                        <p:attrNameLst>
                                          <p:attrName>ppt_h</p:attrName>
                                        </p:attrNameLst>
                                      </p:cBhvr>
                                      <p:tavLst>
                                        <p:tav tm="0">
                                          <p:val>
                                            <p:fltVal val="0.0"/>
                                          </p:val>
                                        </p:tav>
                                        <p:tav tm="100000">
                                          <p:val>
                                            <p:strVal val="#ppt_h"/>
                                          </p:val>
                                        </p:tav>
                                      </p:tavLst>
                                    </p:anim>
                                    <p:anim calcmode="lin" valueType="num">
                                      <p:cBhvr>
                                        <p:cTn dur="1000" fill="hold" id="38"/>
                                        <p:tgtEl>
                                          <p:spTgt spid="1048610">
                                            <p:txEl>
                                              <p:pRg st="3" end="3"/>
                                            </p:txEl>
                                          </p:spTgt>
                                        </p:tgtEl>
                                        <p:attrNameLst>
                                          <p:attrName>style.rotation</p:attrName>
                                        </p:attrNameLst>
                                      </p:cBhvr>
                                      <p:tavLst>
                                        <p:tav tm="0">
                                          <p:val>
                                            <p:fltVal val="90.0"/>
                                          </p:val>
                                        </p:tav>
                                        <p:tav tm="100000">
                                          <p:val>
                                            <p:fltVal val="0.0"/>
                                          </p:val>
                                        </p:tav>
                                      </p:tavLst>
                                    </p:anim>
                                    <p:animEffect transition="in" filter="fade">
                                      <p:cBhvr>
                                        <p:cTn dur="1000" id="39"/>
                                        <p:tgtEl>
                                          <p:spTgt spid="1048610">
                                            <p:txEl>
                                              <p:pRg st="3" end="3"/>
                                            </p:txEl>
                                          </p:spTgt>
                                        </p:tgtEl>
                                      </p:cBhvr>
                                    </p:animEffect>
                                  </p:childTnLst>
                                </p:cTn>
                              </p:par>
                            </p:childTnLst>
                          </p:cTn>
                        </p:par>
                      </p:childTnLst>
                    </p:cTn>
                  </p:par>
                  <p:par>
                    <p:cTn fill="hold" id="40">
                      <p:stCondLst>
                        <p:cond delay="indefinite"/>
                      </p:stCondLst>
                      <p:childTnLst>
                        <p:par>
                          <p:cTn fill="hold" id="41">
                            <p:stCondLst>
                              <p:cond delay="0"/>
                            </p:stCondLst>
                            <p:childTnLst>
                              <p:par>
                                <p:cTn fill="hold" grpId="0" id="42" nodeType="clickEffect" presetClass="entr" presetID="31" presetSubtype="0">
                                  <p:stCondLst>
                                    <p:cond delay="0"/>
                                  </p:stCondLst>
                                  <p:childTnLst>
                                    <p:set>
                                      <p:cBhvr>
                                        <p:cTn dur="1" fill="hold" id="43">
                                          <p:stCondLst>
                                            <p:cond delay="0"/>
                                          </p:stCondLst>
                                        </p:cTn>
                                        <p:tgtEl>
                                          <p:spTgt spid="1048610">
                                            <p:txEl>
                                              <p:pRg st="4" end="4"/>
                                            </p:txEl>
                                          </p:spTgt>
                                        </p:tgtEl>
                                        <p:attrNameLst>
                                          <p:attrName>style.visibility</p:attrName>
                                        </p:attrNameLst>
                                      </p:cBhvr>
                                      <p:to>
                                        <p:strVal val="visible"/>
                                      </p:to>
                                    </p:set>
                                    <p:anim calcmode="lin" valueType="num">
                                      <p:cBhvr>
                                        <p:cTn dur="1000" fill="hold" id="44"/>
                                        <p:tgtEl>
                                          <p:spTgt spid="1048610">
                                            <p:txEl>
                                              <p:pRg st="4" end="4"/>
                                            </p:txEl>
                                          </p:spTgt>
                                        </p:tgtEl>
                                        <p:attrNameLst>
                                          <p:attrName>ppt_w</p:attrName>
                                        </p:attrNameLst>
                                      </p:cBhvr>
                                      <p:tavLst>
                                        <p:tav tm="0">
                                          <p:val>
                                            <p:fltVal val="0.0"/>
                                          </p:val>
                                        </p:tav>
                                        <p:tav tm="100000">
                                          <p:val>
                                            <p:strVal val="#ppt_w"/>
                                          </p:val>
                                        </p:tav>
                                      </p:tavLst>
                                    </p:anim>
                                    <p:anim calcmode="lin" valueType="num">
                                      <p:cBhvr>
                                        <p:cTn dur="1000" fill="hold" id="45"/>
                                        <p:tgtEl>
                                          <p:spTgt spid="1048610">
                                            <p:txEl>
                                              <p:pRg st="4" end="4"/>
                                            </p:txEl>
                                          </p:spTgt>
                                        </p:tgtEl>
                                        <p:attrNameLst>
                                          <p:attrName>ppt_h</p:attrName>
                                        </p:attrNameLst>
                                      </p:cBhvr>
                                      <p:tavLst>
                                        <p:tav tm="0">
                                          <p:val>
                                            <p:fltVal val="0.0"/>
                                          </p:val>
                                        </p:tav>
                                        <p:tav tm="100000">
                                          <p:val>
                                            <p:strVal val="#ppt_h"/>
                                          </p:val>
                                        </p:tav>
                                      </p:tavLst>
                                    </p:anim>
                                    <p:anim calcmode="lin" valueType="num">
                                      <p:cBhvr>
                                        <p:cTn dur="1000" fill="hold" id="46"/>
                                        <p:tgtEl>
                                          <p:spTgt spid="1048610">
                                            <p:txEl>
                                              <p:pRg st="4" end="4"/>
                                            </p:txEl>
                                          </p:spTgt>
                                        </p:tgtEl>
                                        <p:attrNameLst>
                                          <p:attrName>style.rotation</p:attrName>
                                        </p:attrNameLst>
                                      </p:cBhvr>
                                      <p:tavLst>
                                        <p:tav tm="0">
                                          <p:val>
                                            <p:fltVal val="90.0"/>
                                          </p:val>
                                        </p:tav>
                                        <p:tav tm="100000">
                                          <p:val>
                                            <p:fltVal val="0.0"/>
                                          </p:val>
                                        </p:tav>
                                      </p:tavLst>
                                    </p:anim>
                                    <p:animEffect transition="in" filter="fade">
                                      <p:cBhvr>
                                        <p:cTn dur="1000" id="47"/>
                                        <p:tgtEl>
                                          <p:spTgt spid="1048610">
                                            <p:txEl>
                                              <p:pRg st="4" end="4"/>
                                            </p:txEl>
                                          </p:spTgt>
                                        </p:tgtEl>
                                      </p:cBhvr>
                                    </p:animEffect>
                                  </p:childTnLst>
                                </p:cTn>
                              </p:par>
                            </p:childTnLst>
                          </p:cTn>
                        </p:par>
                      </p:childTnLst>
                    </p:cTn>
                  </p:par>
                  <p:par>
                    <p:cTn fill="hold" id="48">
                      <p:stCondLst>
                        <p:cond delay="indefinite"/>
                      </p:stCondLst>
                      <p:childTnLst>
                        <p:par>
                          <p:cTn fill="hold" id="49">
                            <p:stCondLst>
                              <p:cond delay="0"/>
                            </p:stCondLst>
                            <p:childTnLst>
                              <p:par>
                                <p:cTn fill="hold" grpId="0" id="50" nodeType="clickEffect" presetClass="entr" presetID="31" presetSubtype="0">
                                  <p:stCondLst>
                                    <p:cond delay="0"/>
                                  </p:stCondLst>
                                  <p:childTnLst>
                                    <p:set>
                                      <p:cBhvr>
                                        <p:cTn dur="1" fill="hold" id="51">
                                          <p:stCondLst>
                                            <p:cond delay="0"/>
                                          </p:stCondLst>
                                        </p:cTn>
                                        <p:tgtEl>
                                          <p:spTgt spid="1048610">
                                            <p:txEl>
                                              <p:pRg st="5" end="5"/>
                                            </p:txEl>
                                          </p:spTgt>
                                        </p:tgtEl>
                                        <p:attrNameLst>
                                          <p:attrName>style.visibility</p:attrName>
                                        </p:attrNameLst>
                                      </p:cBhvr>
                                      <p:to>
                                        <p:strVal val="visible"/>
                                      </p:to>
                                    </p:set>
                                    <p:anim calcmode="lin" valueType="num">
                                      <p:cBhvr>
                                        <p:cTn dur="1000" fill="hold" id="52"/>
                                        <p:tgtEl>
                                          <p:spTgt spid="1048610">
                                            <p:txEl>
                                              <p:pRg st="5" end="5"/>
                                            </p:txEl>
                                          </p:spTgt>
                                        </p:tgtEl>
                                        <p:attrNameLst>
                                          <p:attrName>ppt_w</p:attrName>
                                        </p:attrNameLst>
                                      </p:cBhvr>
                                      <p:tavLst>
                                        <p:tav tm="0">
                                          <p:val>
                                            <p:fltVal val="0.0"/>
                                          </p:val>
                                        </p:tav>
                                        <p:tav tm="100000">
                                          <p:val>
                                            <p:strVal val="#ppt_w"/>
                                          </p:val>
                                        </p:tav>
                                      </p:tavLst>
                                    </p:anim>
                                    <p:anim calcmode="lin" valueType="num">
                                      <p:cBhvr>
                                        <p:cTn dur="1000" fill="hold" id="53"/>
                                        <p:tgtEl>
                                          <p:spTgt spid="1048610">
                                            <p:txEl>
                                              <p:pRg st="5" end="5"/>
                                            </p:txEl>
                                          </p:spTgt>
                                        </p:tgtEl>
                                        <p:attrNameLst>
                                          <p:attrName>ppt_h</p:attrName>
                                        </p:attrNameLst>
                                      </p:cBhvr>
                                      <p:tavLst>
                                        <p:tav tm="0">
                                          <p:val>
                                            <p:fltVal val="0.0"/>
                                          </p:val>
                                        </p:tav>
                                        <p:tav tm="100000">
                                          <p:val>
                                            <p:strVal val="#ppt_h"/>
                                          </p:val>
                                        </p:tav>
                                      </p:tavLst>
                                    </p:anim>
                                    <p:anim calcmode="lin" valueType="num">
                                      <p:cBhvr>
                                        <p:cTn dur="1000" fill="hold" id="54"/>
                                        <p:tgtEl>
                                          <p:spTgt spid="1048610">
                                            <p:txEl>
                                              <p:pRg st="5" end="5"/>
                                            </p:txEl>
                                          </p:spTgt>
                                        </p:tgtEl>
                                        <p:attrNameLst>
                                          <p:attrName>style.rotation</p:attrName>
                                        </p:attrNameLst>
                                      </p:cBhvr>
                                      <p:tavLst>
                                        <p:tav tm="0">
                                          <p:val>
                                            <p:fltVal val="90.0"/>
                                          </p:val>
                                        </p:tav>
                                        <p:tav tm="100000">
                                          <p:val>
                                            <p:fltVal val="0.0"/>
                                          </p:val>
                                        </p:tav>
                                      </p:tavLst>
                                    </p:anim>
                                    <p:animEffect transition="in" filter="fade">
                                      <p:cBhvr>
                                        <p:cTn dur="1000" id="55"/>
                                        <p:tgtEl>
                                          <p:spTgt spid="1048610">
                                            <p:txEl>
                                              <p:pRg st="5" end="5"/>
                                            </p:txEl>
                                          </p:spTgt>
                                        </p:tgtEl>
                                      </p:cBhvr>
                                    </p:animEffect>
                                  </p:childTnLst>
                                </p:cTn>
                              </p:par>
                            </p:childTnLst>
                          </p:cTn>
                        </p:par>
                      </p:childTnLst>
                    </p:cTn>
                  </p:par>
                  <p:par>
                    <p:cTn fill="hold" id="56">
                      <p:stCondLst>
                        <p:cond delay="indefinite"/>
                      </p:stCondLst>
                      <p:childTnLst>
                        <p:par>
                          <p:cTn fill="hold" id="57">
                            <p:stCondLst>
                              <p:cond delay="0"/>
                            </p:stCondLst>
                            <p:childTnLst>
                              <p:par>
                                <p:cTn fill="hold" grpId="0" id="58" nodeType="clickEffect" presetClass="entr" presetID="31" presetSubtype="0">
                                  <p:stCondLst>
                                    <p:cond delay="0"/>
                                  </p:stCondLst>
                                  <p:childTnLst>
                                    <p:set>
                                      <p:cBhvr>
                                        <p:cTn dur="1" fill="hold" id="59">
                                          <p:stCondLst>
                                            <p:cond delay="0"/>
                                          </p:stCondLst>
                                        </p:cTn>
                                        <p:tgtEl>
                                          <p:spTgt spid="1048610">
                                            <p:txEl>
                                              <p:pRg st="6" end="6"/>
                                            </p:txEl>
                                          </p:spTgt>
                                        </p:tgtEl>
                                        <p:attrNameLst>
                                          <p:attrName>style.visibility</p:attrName>
                                        </p:attrNameLst>
                                      </p:cBhvr>
                                      <p:to>
                                        <p:strVal val="visible"/>
                                      </p:to>
                                    </p:set>
                                    <p:anim calcmode="lin" valueType="num">
                                      <p:cBhvr>
                                        <p:cTn dur="1000" fill="hold" id="60"/>
                                        <p:tgtEl>
                                          <p:spTgt spid="1048610">
                                            <p:txEl>
                                              <p:pRg st="6" end="6"/>
                                            </p:txEl>
                                          </p:spTgt>
                                        </p:tgtEl>
                                        <p:attrNameLst>
                                          <p:attrName>ppt_w</p:attrName>
                                        </p:attrNameLst>
                                      </p:cBhvr>
                                      <p:tavLst>
                                        <p:tav tm="0">
                                          <p:val>
                                            <p:fltVal val="0.0"/>
                                          </p:val>
                                        </p:tav>
                                        <p:tav tm="100000">
                                          <p:val>
                                            <p:strVal val="#ppt_w"/>
                                          </p:val>
                                        </p:tav>
                                      </p:tavLst>
                                    </p:anim>
                                    <p:anim calcmode="lin" valueType="num">
                                      <p:cBhvr>
                                        <p:cTn dur="1000" fill="hold" id="61"/>
                                        <p:tgtEl>
                                          <p:spTgt spid="1048610">
                                            <p:txEl>
                                              <p:pRg st="6" end="6"/>
                                            </p:txEl>
                                          </p:spTgt>
                                        </p:tgtEl>
                                        <p:attrNameLst>
                                          <p:attrName>ppt_h</p:attrName>
                                        </p:attrNameLst>
                                      </p:cBhvr>
                                      <p:tavLst>
                                        <p:tav tm="0">
                                          <p:val>
                                            <p:fltVal val="0.0"/>
                                          </p:val>
                                        </p:tav>
                                        <p:tav tm="100000">
                                          <p:val>
                                            <p:strVal val="#ppt_h"/>
                                          </p:val>
                                        </p:tav>
                                      </p:tavLst>
                                    </p:anim>
                                    <p:anim calcmode="lin" valueType="num">
                                      <p:cBhvr>
                                        <p:cTn dur="1000" fill="hold" id="62"/>
                                        <p:tgtEl>
                                          <p:spTgt spid="1048610">
                                            <p:txEl>
                                              <p:pRg st="6" end="6"/>
                                            </p:txEl>
                                          </p:spTgt>
                                        </p:tgtEl>
                                        <p:attrNameLst>
                                          <p:attrName>style.rotation</p:attrName>
                                        </p:attrNameLst>
                                      </p:cBhvr>
                                      <p:tavLst>
                                        <p:tav tm="0">
                                          <p:val>
                                            <p:fltVal val="90.0"/>
                                          </p:val>
                                        </p:tav>
                                        <p:tav tm="100000">
                                          <p:val>
                                            <p:fltVal val="0.0"/>
                                          </p:val>
                                        </p:tav>
                                      </p:tavLst>
                                    </p:anim>
                                    <p:animEffect transition="in" filter="fade">
                                      <p:cBhvr>
                                        <p:cTn dur="1000" id="63"/>
                                        <p:tgtEl>
                                          <p:spTgt spid="1048610">
                                            <p:txEl>
                                              <p:pRg st="6" end="6"/>
                                            </p:txEl>
                                          </p:spTgt>
                                        </p:tgtEl>
                                      </p:cBhvr>
                                    </p:animEffect>
                                  </p:childTnLst>
                                </p:cTn>
                              </p:par>
                            </p:childTnLst>
                          </p:cTn>
                        </p:par>
                      </p:childTnLst>
                    </p:cTn>
                  </p:par>
                  <p:par>
                    <p:cTn fill="hold" id="64">
                      <p:stCondLst>
                        <p:cond delay="indefinite"/>
                      </p:stCondLst>
                      <p:childTnLst>
                        <p:par>
                          <p:cTn fill="hold" id="65">
                            <p:stCondLst>
                              <p:cond delay="0"/>
                            </p:stCondLst>
                            <p:childTnLst>
                              <p:par>
                                <p:cTn fill="hold" grpId="0" id="66" nodeType="clickEffect" presetClass="entr" presetID="31" presetSubtype="0">
                                  <p:stCondLst>
                                    <p:cond delay="0"/>
                                  </p:stCondLst>
                                  <p:childTnLst>
                                    <p:set>
                                      <p:cBhvr>
                                        <p:cTn dur="1" fill="hold" id="67">
                                          <p:stCondLst>
                                            <p:cond delay="0"/>
                                          </p:stCondLst>
                                        </p:cTn>
                                        <p:tgtEl>
                                          <p:spTgt spid="1048611">
                                            <p:txEl>
                                              <p:pRg st="0" end="0"/>
                                            </p:txEl>
                                          </p:spTgt>
                                        </p:tgtEl>
                                        <p:attrNameLst>
                                          <p:attrName>style.visibility</p:attrName>
                                        </p:attrNameLst>
                                      </p:cBhvr>
                                      <p:to>
                                        <p:strVal val="visible"/>
                                      </p:to>
                                    </p:set>
                                    <p:anim calcmode="lin" valueType="num">
                                      <p:cBhvr>
                                        <p:cTn dur="1000" fill="hold" id="68"/>
                                        <p:tgtEl>
                                          <p:spTgt spid="1048611">
                                            <p:txEl>
                                              <p:pRg st="0" end="0"/>
                                            </p:txEl>
                                          </p:spTgt>
                                        </p:tgtEl>
                                        <p:attrNameLst>
                                          <p:attrName>ppt_w</p:attrName>
                                        </p:attrNameLst>
                                      </p:cBhvr>
                                      <p:tavLst>
                                        <p:tav tm="0">
                                          <p:val>
                                            <p:fltVal val="0.0"/>
                                          </p:val>
                                        </p:tav>
                                        <p:tav tm="100000">
                                          <p:val>
                                            <p:strVal val="#ppt_w"/>
                                          </p:val>
                                        </p:tav>
                                      </p:tavLst>
                                    </p:anim>
                                    <p:anim calcmode="lin" valueType="num">
                                      <p:cBhvr>
                                        <p:cTn dur="1000" fill="hold" id="69"/>
                                        <p:tgtEl>
                                          <p:spTgt spid="1048611">
                                            <p:txEl>
                                              <p:pRg st="0" end="0"/>
                                            </p:txEl>
                                          </p:spTgt>
                                        </p:tgtEl>
                                        <p:attrNameLst>
                                          <p:attrName>ppt_h</p:attrName>
                                        </p:attrNameLst>
                                      </p:cBhvr>
                                      <p:tavLst>
                                        <p:tav tm="0">
                                          <p:val>
                                            <p:fltVal val="0.0"/>
                                          </p:val>
                                        </p:tav>
                                        <p:tav tm="100000">
                                          <p:val>
                                            <p:strVal val="#ppt_h"/>
                                          </p:val>
                                        </p:tav>
                                      </p:tavLst>
                                    </p:anim>
                                    <p:anim calcmode="lin" valueType="num">
                                      <p:cBhvr>
                                        <p:cTn dur="1000" fill="hold" id="70"/>
                                        <p:tgtEl>
                                          <p:spTgt spid="1048611">
                                            <p:txEl>
                                              <p:pRg st="0" end="0"/>
                                            </p:txEl>
                                          </p:spTgt>
                                        </p:tgtEl>
                                        <p:attrNameLst>
                                          <p:attrName>style.rotation</p:attrName>
                                        </p:attrNameLst>
                                      </p:cBhvr>
                                      <p:tavLst>
                                        <p:tav tm="0">
                                          <p:val>
                                            <p:fltVal val="90.0"/>
                                          </p:val>
                                        </p:tav>
                                        <p:tav tm="100000">
                                          <p:val>
                                            <p:fltVal val="0.0"/>
                                          </p:val>
                                        </p:tav>
                                      </p:tavLst>
                                    </p:anim>
                                    <p:animEffect transition="in" filter="fade">
                                      <p:cBhvr>
                                        <p:cTn dur="1000" id="71"/>
                                        <p:tgtEl>
                                          <p:spTgt spid="1048611">
                                            <p:txEl>
                                              <p:pRg st="0" end="0"/>
                                            </p:txEl>
                                          </p:spTgt>
                                        </p:tgtEl>
                                      </p:cBhvr>
                                    </p:animEffect>
                                  </p:childTnLst>
                                </p:cTn>
                              </p:par>
                            </p:childTnLst>
                          </p:cTn>
                        </p:par>
                      </p:childTnLst>
                    </p:cTn>
                  </p:par>
                  <p:par>
                    <p:cTn fill="hold" id="72">
                      <p:stCondLst>
                        <p:cond delay="indefinite"/>
                      </p:stCondLst>
                      <p:childTnLst>
                        <p:par>
                          <p:cTn fill="hold" id="73">
                            <p:stCondLst>
                              <p:cond delay="0"/>
                            </p:stCondLst>
                            <p:childTnLst>
                              <p:par>
                                <p:cTn fill="hold" grpId="0" id="74" nodeType="clickEffect" presetClass="entr" presetID="31" presetSubtype="0">
                                  <p:stCondLst>
                                    <p:cond delay="0"/>
                                  </p:stCondLst>
                                  <p:childTnLst>
                                    <p:set>
                                      <p:cBhvr>
                                        <p:cTn dur="1" fill="hold" id="75">
                                          <p:stCondLst>
                                            <p:cond delay="0"/>
                                          </p:stCondLst>
                                        </p:cTn>
                                        <p:tgtEl>
                                          <p:spTgt spid="1048611">
                                            <p:txEl>
                                              <p:pRg st="1" end="1"/>
                                            </p:txEl>
                                          </p:spTgt>
                                        </p:tgtEl>
                                        <p:attrNameLst>
                                          <p:attrName>style.visibility</p:attrName>
                                        </p:attrNameLst>
                                      </p:cBhvr>
                                      <p:to>
                                        <p:strVal val="visible"/>
                                      </p:to>
                                    </p:set>
                                    <p:anim calcmode="lin" valueType="num">
                                      <p:cBhvr>
                                        <p:cTn dur="1000" fill="hold" id="76"/>
                                        <p:tgtEl>
                                          <p:spTgt spid="1048611">
                                            <p:txEl>
                                              <p:pRg st="1" end="1"/>
                                            </p:txEl>
                                          </p:spTgt>
                                        </p:tgtEl>
                                        <p:attrNameLst>
                                          <p:attrName>ppt_w</p:attrName>
                                        </p:attrNameLst>
                                      </p:cBhvr>
                                      <p:tavLst>
                                        <p:tav tm="0">
                                          <p:val>
                                            <p:fltVal val="0.0"/>
                                          </p:val>
                                        </p:tav>
                                        <p:tav tm="100000">
                                          <p:val>
                                            <p:strVal val="#ppt_w"/>
                                          </p:val>
                                        </p:tav>
                                      </p:tavLst>
                                    </p:anim>
                                    <p:anim calcmode="lin" valueType="num">
                                      <p:cBhvr>
                                        <p:cTn dur="1000" fill="hold" id="77"/>
                                        <p:tgtEl>
                                          <p:spTgt spid="1048611">
                                            <p:txEl>
                                              <p:pRg st="1" end="1"/>
                                            </p:txEl>
                                          </p:spTgt>
                                        </p:tgtEl>
                                        <p:attrNameLst>
                                          <p:attrName>ppt_h</p:attrName>
                                        </p:attrNameLst>
                                      </p:cBhvr>
                                      <p:tavLst>
                                        <p:tav tm="0">
                                          <p:val>
                                            <p:fltVal val="0.0"/>
                                          </p:val>
                                        </p:tav>
                                        <p:tav tm="100000">
                                          <p:val>
                                            <p:strVal val="#ppt_h"/>
                                          </p:val>
                                        </p:tav>
                                      </p:tavLst>
                                    </p:anim>
                                    <p:anim calcmode="lin" valueType="num">
                                      <p:cBhvr>
                                        <p:cTn dur="1000" fill="hold" id="78"/>
                                        <p:tgtEl>
                                          <p:spTgt spid="1048611">
                                            <p:txEl>
                                              <p:pRg st="1" end="1"/>
                                            </p:txEl>
                                          </p:spTgt>
                                        </p:tgtEl>
                                        <p:attrNameLst>
                                          <p:attrName>style.rotation</p:attrName>
                                        </p:attrNameLst>
                                      </p:cBhvr>
                                      <p:tavLst>
                                        <p:tav tm="0">
                                          <p:val>
                                            <p:fltVal val="90.0"/>
                                          </p:val>
                                        </p:tav>
                                        <p:tav tm="100000">
                                          <p:val>
                                            <p:fltVal val="0.0"/>
                                          </p:val>
                                        </p:tav>
                                      </p:tavLst>
                                    </p:anim>
                                    <p:animEffect transition="in" filter="fade">
                                      <p:cBhvr>
                                        <p:cTn dur="1000" id="79"/>
                                        <p:tgtEl>
                                          <p:spTgt spid="1048611">
                                            <p:txEl>
                                              <p:pRg st="1" end="1"/>
                                            </p:txEl>
                                          </p:spTgt>
                                        </p:tgtEl>
                                      </p:cBhvr>
                                    </p:animEffect>
                                  </p:childTnLst>
                                </p:cTn>
                              </p:par>
                            </p:childTnLst>
                          </p:cTn>
                        </p:par>
                      </p:childTnLst>
                    </p:cTn>
                  </p:par>
                  <p:par>
                    <p:cTn fill="hold" id="80">
                      <p:stCondLst>
                        <p:cond delay="indefinite"/>
                      </p:stCondLst>
                      <p:childTnLst>
                        <p:par>
                          <p:cTn fill="hold" id="81">
                            <p:stCondLst>
                              <p:cond delay="0"/>
                            </p:stCondLst>
                            <p:childTnLst>
                              <p:par>
                                <p:cTn fill="hold" grpId="0" id="82" nodeType="clickEffect" presetClass="entr" presetID="31" presetSubtype="0">
                                  <p:stCondLst>
                                    <p:cond delay="0"/>
                                  </p:stCondLst>
                                  <p:childTnLst>
                                    <p:set>
                                      <p:cBhvr>
                                        <p:cTn dur="1" fill="hold" id="83">
                                          <p:stCondLst>
                                            <p:cond delay="0"/>
                                          </p:stCondLst>
                                        </p:cTn>
                                        <p:tgtEl>
                                          <p:spTgt spid="1048611">
                                            <p:txEl>
                                              <p:pRg st="2" end="2"/>
                                            </p:txEl>
                                          </p:spTgt>
                                        </p:tgtEl>
                                        <p:attrNameLst>
                                          <p:attrName>style.visibility</p:attrName>
                                        </p:attrNameLst>
                                      </p:cBhvr>
                                      <p:to>
                                        <p:strVal val="visible"/>
                                      </p:to>
                                    </p:set>
                                    <p:anim calcmode="lin" valueType="num">
                                      <p:cBhvr>
                                        <p:cTn dur="1000" fill="hold" id="84"/>
                                        <p:tgtEl>
                                          <p:spTgt spid="1048611">
                                            <p:txEl>
                                              <p:pRg st="2" end="2"/>
                                            </p:txEl>
                                          </p:spTgt>
                                        </p:tgtEl>
                                        <p:attrNameLst>
                                          <p:attrName>ppt_w</p:attrName>
                                        </p:attrNameLst>
                                      </p:cBhvr>
                                      <p:tavLst>
                                        <p:tav tm="0">
                                          <p:val>
                                            <p:fltVal val="0.0"/>
                                          </p:val>
                                        </p:tav>
                                        <p:tav tm="100000">
                                          <p:val>
                                            <p:strVal val="#ppt_w"/>
                                          </p:val>
                                        </p:tav>
                                      </p:tavLst>
                                    </p:anim>
                                    <p:anim calcmode="lin" valueType="num">
                                      <p:cBhvr>
                                        <p:cTn dur="1000" fill="hold" id="85"/>
                                        <p:tgtEl>
                                          <p:spTgt spid="1048611">
                                            <p:txEl>
                                              <p:pRg st="2" end="2"/>
                                            </p:txEl>
                                          </p:spTgt>
                                        </p:tgtEl>
                                        <p:attrNameLst>
                                          <p:attrName>ppt_h</p:attrName>
                                        </p:attrNameLst>
                                      </p:cBhvr>
                                      <p:tavLst>
                                        <p:tav tm="0">
                                          <p:val>
                                            <p:fltVal val="0.0"/>
                                          </p:val>
                                        </p:tav>
                                        <p:tav tm="100000">
                                          <p:val>
                                            <p:strVal val="#ppt_h"/>
                                          </p:val>
                                        </p:tav>
                                      </p:tavLst>
                                    </p:anim>
                                    <p:anim calcmode="lin" valueType="num">
                                      <p:cBhvr>
                                        <p:cTn dur="1000" fill="hold" id="86"/>
                                        <p:tgtEl>
                                          <p:spTgt spid="1048611">
                                            <p:txEl>
                                              <p:pRg st="2" end="2"/>
                                            </p:txEl>
                                          </p:spTgt>
                                        </p:tgtEl>
                                        <p:attrNameLst>
                                          <p:attrName>style.rotation</p:attrName>
                                        </p:attrNameLst>
                                      </p:cBhvr>
                                      <p:tavLst>
                                        <p:tav tm="0">
                                          <p:val>
                                            <p:fltVal val="90.0"/>
                                          </p:val>
                                        </p:tav>
                                        <p:tav tm="100000">
                                          <p:val>
                                            <p:fltVal val="0.0"/>
                                          </p:val>
                                        </p:tav>
                                      </p:tavLst>
                                    </p:anim>
                                    <p:animEffect transition="in" filter="fade">
                                      <p:cBhvr>
                                        <p:cTn dur="1000" id="87"/>
                                        <p:tgtEl>
                                          <p:spTgt spid="1048611">
                                            <p:txEl>
                                              <p:pRg st="2" end="2"/>
                                            </p:txEl>
                                          </p:spTgt>
                                        </p:tgtEl>
                                      </p:cBhvr>
                                    </p:animEffect>
                                  </p:childTnLst>
                                </p:cTn>
                              </p:par>
                            </p:childTnLst>
                          </p:cTn>
                        </p:par>
                      </p:childTnLst>
                    </p:cTn>
                  </p:par>
                  <p:par>
                    <p:cTn fill="hold" id="88">
                      <p:stCondLst>
                        <p:cond delay="indefinite"/>
                      </p:stCondLst>
                      <p:childTnLst>
                        <p:par>
                          <p:cTn fill="hold" id="89">
                            <p:stCondLst>
                              <p:cond delay="0"/>
                            </p:stCondLst>
                            <p:childTnLst>
                              <p:par>
                                <p:cTn fill="hold" grpId="0" id="90" nodeType="clickEffect" presetClass="entr" presetID="31" presetSubtype="0">
                                  <p:stCondLst>
                                    <p:cond delay="0"/>
                                  </p:stCondLst>
                                  <p:childTnLst>
                                    <p:set>
                                      <p:cBhvr>
                                        <p:cTn dur="1" fill="hold" id="91">
                                          <p:stCondLst>
                                            <p:cond delay="0"/>
                                          </p:stCondLst>
                                        </p:cTn>
                                        <p:tgtEl>
                                          <p:spTgt spid="1048611">
                                            <p:txEl>
                                              <p:pRg st="3" end="3"/>
                                            </p:txEl>
                                          </p:spTgt>
                                        </p:tgtEl>
                                        <p:attrNameLst>
                                          <p:attrName>style.visibility</p:attrName>
                                        </p:attrNameLst>
                                      </p:cBhvr>
                                      <p:to>
                                        <p:strVal val="visible"/>
                                      </p:to>
                                    </p:set>
                                    <p:anim calcmode="lin" valueType="num">
                                      <p:cBhvr>
                                        <p:cTn dur="1000" fill="hold" id="92"/>
                                        <p:tgtEl>
                                          <p:spTgt spid="1048611">
                                            <p:txEl>
                                              <p:pRg st="3" end="3"/>
                                            </p:txEl>
                                          </p:spTgt>
                                        </p:tgtEl>
                                        <p:attrNameLst>
                                          <p:attrName>ppt_w</p:attrName>
                                        </p:attrNameLst>
                                      </p:cBhvr>
                                      <p:tavLst>
                                        <p:tav tm="0">
                                          <p:val>
                                            <p:fltVal val="0.0"/>
                                          </p:val>
                                        </p:tav>
                                        <p:tav tm="100000">
                                          <p:val>
                                            <p:strVal val="#ppt_w"/>
                                          </p:val>
                                        </p:tav>
                                      </p:tavLst>
                                    </p:anim>
                                    <p:anim calcmode="lin" valueType="num">
                                      <p:cBhvr>
                                        <p:cTn dur="1000" fill="hold" id="93"/>
                                        <p:tgtEl>
                                          <p:spTgt spid="1048611">
                                            <p:txEl>
                                              <p:pRg st="3" end="3"/>
                                            </p:txEl>
                                          </p:spTgt>
                                        </p:tgtEl>
                                        <p:attrNameLst>
                                          <p:attrName>ppt_h</p:attrName>
                                        </p:attrNameLst>
                                      </p:cBhvr>
                                      <p:tavLst>
                                        <p:tav tm="0">
                                          <p:val>
                                            <p:fltVal val="0.0"/>
                                          </p:val>
                                        </p:tav>
                                        <p:tav tm="100000">
                                          <p:val>
                                            <p:strVal val="#ppt_h"/>
                                          </p:val>
                                        </p:tav>
                                      </p:tavLst>
                                    </p:anim>
                                    <p:anim calcmode="lin" valueType="num">
                                      <p:cBhvr>
                                        <p:cTn dur="1000" fill="hold" id="94"/>
                                        <p:tgtEl>
                                          <p:spTgt spid="1048611">
                                            <p:txEl>
                                              <p:pRg st="3" end="3"/>
                                            </p:txEl>
                                          </p:spTgt>
                                        </p:tgtEl>
                                        <p:attrNameLst>
                                          <p:attrName>style.rotation</p:attrName>
                                        </p:attrNameLst>
                                      </p:cBhvr>
                                      <p:tavLst>
                                        <p:tav tm="0">
                                          <p:val>
                                            <p:fltVal val="90.0"/>
                                          </p:val>
                                        </p:tav>
                                        <p:tav tm="100000">
                                          <p:val>
                                            <p:fltVal val="0.0"/>
                                          </p:val>
                                        </p:tav>
                                      </p:tavLst>
                                    </p:anim>
                                    <p:animEffect transition="in" filter="fade">
                                      <p:cBhvr>
                                        <p:cTn dur="1000" id="95"/>
                                        <p:tgtEl>
                                          <p:spTgt spid="1048611">
                                            <p:txEl>
                                              <p:pRg st="3" end="3"/>
                                            </p:txEl>
                                          </p:spTgt>
                                        </p:tgtEl>
                                      </p:cBhvr>
                                    </p:animEffect>
                                  </p:childTnLst>
                                </p:cTn>
                              </p:par>
                            </p:childTnLst>
                          </p:cTn>
                        </p:par>
                      </p:childTnLst>
                    </p:cTn>
                  </p:par>
                  <p:par>
                    <p:cTn fill="hold" id="96">
                      <p:stCondLst>
                        <p:cond delay="indefinite"/>
                      </p:stCondLst>
                      <p:childTnLst>
                        <p:par>
                          <p:cTn fill="hold" id="97">
                            <p:stCondLst>
                              <p:cond delay="0"/>
                            </p:stCondLst>
                            <p:childTnLst>
                              <p:par>
                                <p:cTn fill="hold" grpId="0" id="98" nodeType="clickEffect" presetClass="entr" presetID="31" presetSubtype="0">
                                  <p:stCondLst>
                                    <p:cond delay="0"/>
                                  </p:stCondLst>
                                  <p:childTnLst>
                                    <p:set>
                                      <p:cBhvr>
                                        <p:cTn dur="1" fill="hold" id="99">
                                          <p:stCondLst>
                                            <p:cond delay="0"/>
                                          </p:stCondLst>
                                        </p:cTn>
                                        <p:tgtEl>
                                          <p:spTgt spid="1048611">
                                            <p:txEl>
                                              <p:pRg st="4" end="4"/>
                                            </p:txEl>
                                          </p:spTgt>
                                        </p:tgtEl>
                                        <p:attrNameLst>
                                          <p:attrName>style.visibility</p:attrName>
                                        </p:attrNameLst>
                                      </p:cBhvr>
                                      <p:to>
                                        <p:strVal val="visible"/>
                                      </p:to>
                                    </p:set>
                                    <p:anim calcmode="lin" valueType="num">
                                      <p:cBhvr>
                                        <p:cTn dur="1000" fill="hold" id="100"/>
                                        <p:tgtEl>
                                          <p:spTgt spid="1048611">
                                            <p:txEl>
                                              <p:pRg st="4" end="4"/>
                                            </p:txEl>
                                          </p:spTgt>
                                        </p:tgtEl>
                                        <p:attrNameLst>
                                          <p:attrName>ppt_w</p:attrName>
                                        </p:attrNameLst>
                                      </p:cBhvr>
                                      <p:tavLst>
                                        <p:tav tm="0">
                                          <p:val>
                                            <p:fltVal val="0.0"/>
                                          </p:val>
                                        </p:tav>
                                        <p:tav tm="100000">
                                          <p:val>
                                            <p:strVal val="#ppt_w"/>
                                          </p:val>
                                        </p:tav>
                                      </p:tavLst>
                                    </p:anim>
                                    <p:anim calcmode="lin" valueType="num">
                                      <p:cBhvr>
                                        <p:cTn dur="1000" fill="hold" id="101"/>
                                        <p:tgtEl>
                                          <p:spTgt spid="1048611">
                                            <p:txEl>
                                              <p:pRg st="4" end="4"/>
                                            </p:txEl>
                                          </p:spTgt>
                                        </p:tgtEl>
                                        <p:attrNameLst>
                                          <p:attrName>ppt_h</p:attrName>
                                        </p:attrNameLst>
                                      </p:cBhvr>
                                      <p:tavLst>
                                        <p:tav tm="0">
                                          <p:val>
                                            <p:fltVal val="0.0"/>
                                          </p:val>
                                        </p:tav>
                                        <p:tav tm="100000">
                                          <p:val>
                                            <p:strVal val="#ppt_h"/>
                                          </p:val>
                                        </p:tav>
                                      </p:tavLst>
                                    </p:anim>
                                    <p:anim calcmode="lin" valueType="num">
                                      <p:cBhvr>
                                        <p:cTn dur="1000" fill="hold" id="102"/>
                                        <p:tgtEl>
                                          <p:spTgt spid="1048611">
                                            <p:txEl>
                                              <p:pRg st="4" end="4"/>
                                            </p:txEl>
                                          </p:spTgt>
                                        </p:tgtEl>
                                        <p:attrNameLst>
                                          <p:attrName>style.rotation</p:attrName>
                                        </p:attrNameLst>
                                      </p:cBhvr>
                                      <p:tavLst>
                                        <p:tav tm="0">
                                          <p:val>
                                            <p:fltVal val="90.0"/>
                                          </p:val>
                                        </p:tav>
                                        <p:tav tm="100000">
                                          <p:val>
                                            <p:fltVal val="0.0"/>
                                          </p:val>
                                        </p:tav>
                                      </p:tavLst>
                                    </p:anim>
                                    <p:animEffect transition="in" filter="fade">
                                      <p:cBhvr>
                                        <p:cTn dur="1000" id="103"/>
                                        <p:tgtEl>
                                          <p:spTgt spid="1048611">
                                            <p:txEl>
                                              <p:pRg st="4" end="4"/>
                                            </p:txEl>
                                          </p:spTgt>
                                        </p:tgtEl>
                                      </p:cBhvr>
                                    </p:animEffect>
                                  </p:childTnLst>
                                </p:cTn>
                              </p:par>
                            </p:childTnLst>
                          </p:cTn>
                        </p:par>
                      </p:childTnLst>
                    </p:cTn>
                  </p:par>
                  <p:par>
                    <p:cTn fill="hold" id="104">
                      <p:stCondLst>
                        <p:cond delay="indefinite"/>
                      </p:stCondLst>
                      <p:childTnLst>
                        <p:par>
                          <p:cTn fill="hold" id="105">
                            <p:stCondLst>
                              <p:cond delay="0"/>
                            </p:stCondLst>
                            <p:childTnLst>
                              <p:par>
                                <p:cTn fill="hold" grpId="0" id="106" nodeType="clickEffect" presetClass="entr" presetID="31" presetSubtype="0">
                                  <p:stCondLst>
                                    <p:cond delay="0"/>
                                  </p:stCondLst>
                                  <p:childTnLst>
                                    <p:set>
                                      <p:cBhvr>
                                        <p:cTn dur="1" fill="hold" id="107">
                                          <p:stCondLst>
                                            <p:cond delay="0"/>
                                          </p:stCondLst>
                                        </p:cTn>
                                        <p:tgtEl>
                                          <p:spTgt spid="1048611">
                                            <p:txEl>
                                              <p:pRg st="5" end="5"/>
                                            </p:txEl>
                                          </p:spTgt>
                                        </p:tgtEl>
                                        <p:attrNameLst>
                                          <p:attrName>style.visibility</p:attrName>
                                        </p:attrNameLst>
                                      </p:cBhvr>
                                      <p:to>
                                        <p:strVal val="visible"/>
                                      </p:to>
                                    </p:set>
                                    <p:anim calcmode="lin" valueType="num">
                                      <p:cBhvr>
                                        <p:cTn dur="1000" fill="hold" id="108"/>
                                        <p:tgtEl>
                                          <p:spTgt spid="1048611">
                                            <p:txEl>
                                              <p:pRg st="5" end="5"/>
                                            </p:txEl>
                                          </p:spTgt>
                                        </p:tgtEl>
                                        <p:attrNameLst>
                                          <p:attrName>ppt_w</p:attrName>
                                        </p:attrNameLst>
                                      </p:cBhvr>
                                      <p:tavLst>
                                        <p:tav tm="0">
                                          <p:val>
                                            <p:fltVal val="0.0"/>
                                          </p:val>
                                        </p:tav>
                                        <p:tav tm="100000">
                                          <p:val>
                                            <p:strVal val="#ppt_w"/>
                                          </p:val>
                                        </p:tav>
                                      </p:tavLst>
                                    </p:anim>
                                    <p:anim calcmode="lin" valueType="num">
                                      <p:cBhvr>
                                        <p:cTn dur="1000" fill="hold" id="109"/>
                                        <p:tgtEl>
                                          <p:spTgt spid="1048611">
                                            <p:txEl>
                                              <p:pRg st="5" end="5"/>
                                            </p:txEl>
                                          </p:spTgt>
                                        </p:tgtEl>
                                        <p:attrNameLst>
                                          <p:attrName>ppt_h</p:attrName>
                                        </p:attrNameLst>
                                      </p:cBhvr>
                                      <p:tavLst>
                                        <p:tav tm="0">
                                          <p:val>
                                            <p:fltVal val="0.0"/>
                                          </p:val>
                                        </p:tav>
                                        <p:tav tm="100000">
                                          <p:val>
                                            <p:strVal val="#ppt_h"/>
                                          </p:val>
                                        </p:tav>
                                      </p:tavLst>
                                    </p:anim>
                                    <p:anim calcmode="lin" valueType="num">
                                      <p:cBhvr>
                                        <p:cTn dur="1000" fill="hold" id="110"/>
                                        <p:tgtEl>
                                          <p:spTgt spid="1048611">
                                            <p:txEl>
                                              <p:pRg st="5" end="5"/>
                                            </p:txEl>
                                          </p:spTgt>
                                        </p:tgtEl>
                                        <p:attrNameLst>
                                          <p:attrName>style.rotation</p:attrName>
                                        </p:attrNameLst>
                                      </p:cBhvr>
                                      <p:tavLst>
                                        <p:tav tm="0">
                                          <p:val>
                                            <p:fltVal val="90.0"/>
                                          </p:val>
                                        </p:tav>
                                        <p:tav tm="100000">
                                          <p:val>
                                            <p:fltVal val="0.0"/>
                                          </p:val>
                                        </p:tav>
                                      </p:tavLst>
                                    </p:anim>
                                    <p:animEffect transition="in" filter="fade">
                                      <p:cBhvr>
                                        <p:cTn dur="1000" id="111"/>
                                        <p:tgtEl>
                                          <p:spTgt spid="1048611">
                                            <p:txEl>
                                              <p:pRg st="5" end="5"/>
                                            </p:txEl>
                                          </p:spTgt>
                                        </p:tgtEl>
                                      </p:cBhvr>
                                    </p:animEffect>
                                  </p:childTnLst>
                                </p:cTn>
                              </p:par>
                            </p:childTnLst>
                          </p:cTn>
                        </p:par>
                      </p:childTnLst>
                    </p:cTn>
                  </p:par>
                  <p:par>
                    <p:cTn fill="hold" id="112">
                      <p:stCondLst>
                        <p:cond delay="indefinite"/>
                      </p:stCondLst>
                      <p:childTnLst>
                        <p:par>
                          <p:cTn fill="hold" id="113">
                            <p:stCondLst>
                              <p:cond delay="0"/>
                            </p:stCondLst>
                            <p:childTnLst>
                              <p:par>
                                <p:cTn fill="hold" grpId="0" id="114" nodeType="clickEffect" presetClass="entr" presetID="31" presetSubtype="0">
                                  <p:stCondLst>
                                    <p:cond delay="0"/>
                                  </p:stCondLst>
                                  <p:childTnLst>
                                    <p:set>
                                      <p:cBhvr>
                                        <p:cTn dur="1" fill="hold" id="115">
                                          <p:stCondLst>
                                            <p:cond delay="0"/>
                                          </p:stCondLst>
                                        </p:cTn>
                                        <p:tgtEl>
                                          <p:spTgt spid="1048611">
                                            <p:txEl>
                                              <p:pRg st="6" end="6"/>
                                            </p:txEl>
                                          </p:spTgt>
                                        </p:tgtEl>
                                        <p:attrNameLst>
                                          <p:attrName>style.visibility</p:attrName>
                                        </p:attrNameLst>
                                      </p:cBhvr>
                                      <p:to>
                                        <p:strVal val="visible"/>
                                      </p:to>
                                    </p:set>
                                    <p:anim calcmode="lin" valueType="num">
                                      <p:cBhvr>
                                        <p:cTn dur="1000" fill="hold" id="116"/>
                                        <p:tgtEl>
                                          <p:spTgt spid="1048611">
                                            <p:txEl>
                                              <p:pRg st="6" end="6"/>
                                            </p:txEl>
                                          </p:spTgt>
                                        </p:tgtEl>
                                        <p:attrNameLst>
                                          <p:attrName>ppt_w</p:attrName>
                                        </p:attrNameLst>
                                      </p:cBhvr>
                                      <p:tavLst>
                                        <p:tav tm="0">
                                          <p:val>
                                            <p:fltVal val="0.0"/>
                                          </p:val>
                                        </p:tav>
                                        <p:tav tm="100000">
                                          <p:val>
                                            <p:strVal val="#ppt_w"/>
                                          </p:val>
                                        </p:tav>
                                      </p:tavLst>
                                    </p:anim>
                                    <p:anim calcmode="lin" valueType="num">
                                      <p:cBhvr>
                                        <p:cTn dur="1000" fill="hold" id="117"/>
                                        <p:tgtEl>
                                          <p:spTgt spid="1048611">
                                            <p:txEl>
                                              <p:pRg st="6" end="6"/>
                                            </p:txEl>
                                          </p:spTgt>
                                        </p:tgtEl>
                                        <p:attrNameLst>
                                          <p:attrName>ppt_h</p:attrName>
                                        </p:attrNameLst>
                                      </p:cBhvr>
                                      <p:tavLst>
                                        <p:tav tm="0">
                                          <p:val>
                                            <p:fltVal val="0.0"/>
                                          </p:val>
                                        </p:tav>
                                        <p:tav tm="100000">
                                          <p:val>
                                            <p:strVal val="#ppt_h"/>
                                          </p:val>
                                        </p:tav>
                                      </p:tavLst>
                                    </p:anim>
                                    <p:anim calcmode="lin" valueType="num">
                                      <p:cBhvr>
                                        <p:cTn dur="1000" fill="hold" id="118"/>
                                        <p:tgtEl>
                                          <p:spTgt spid="1048611">
                                            <p:txEl>
                                              <p:pRg st="6" end="6"/>
                                            </p:txEl>
                                          </p:spTgt>
                                        </p:tgtEl>
                                        <p:attrNameLst>
                                          <p:attrName>style.rotation</p:attrName>
                                        </p:attrNameLst>
                                      </p:cBhvr>
                                      <p:tavLst>
                                        <p:tav tm="0">
                                          <p:val>
                                            <p:fltVal val="90.0"/>
                                          </p:val>
                                        </p:tav>
                                        <p:tav tm="100000">
                                          <p:val>
                                            <p:fltVal val="0.0"/>
                                          </p:val>
                                        </p:tav>
                                      </p:tavLst>
                                    </p:anim>
                                    <p:animEffect transition="in" filter="fade">
                                      <p:cBhvr>
                                        <p:cTn dur="1000" id="119"/>
                                        <p:tgtEl>
                                          <p:spTgt spid="10486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9" grpId="0"/>
      <p:bldP spid="1048610" grpId="0" build="p"/>
      <p:bldP spid="1048611" grpId="0" build="p"/>
    </p:bldLst>
  </p:timing>
</p:sld>
</file>

<file path=ppt/theme/theme1.xml><?xml version="1.0" encoding="utf-8"?>
<a:theme xmlns:a="http://schemas.openxmlformats.org/drawingml/2006/main" name="Facet">
  <a:themeElements>
    <a:clrScheme name="Facet">
      <a:dk1>
        <a:sysClr lastClr="000000" val="windowText"/>
      </a:dk1>
      <a:lt1>
        <a:sysClr lastClr="FFFFFF" val="window"/>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r="5400000" dist="25400" rotWithShape="0">
              <a:srgbClr val="000000">
                <a:alpha val="35000"/>
              </a:srgbClr>
            </a:outerShdw>
          </a:effectLst>
        </a:effectStyle>
        <a:effectStyle>
          <a:effectLst>
            <a:outerShdw blurRad="50800" dir="5400000" dist="38100" rotWithShape="0">
              <a:srgbClr val="000000">
                <a:alpha val="35000"/>
              </a:srgbClr>
            </a:outerShdw>
          </a:effectLst>
          <a:scene3d>
            <a:camera prst="orthographicFront">
              <a:rot lat="0" lon="0" rev="0"/>
            </a:camera>
            <a:lightRig dir="tl" rig="threePt"/>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theme>
</file>

<file path=ppt/theme/theme2.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16.0000</AppVersion>
</Properties>
</file>

<file path=docProps/core.xml><?xml version="1.0" encoding="utf-8"?>
<cp:coreProperties xmlns:cp="http://schemas.openxmlformats.org/package/2006/metadata/core-properties" xmlns:dc="http://purl.org/dc/elements/1.1/" xmlns:dcterms="http://purl.org/dc/terms/" xmlns:xsi="http://www.w3.org/2001/XMLSchema-instance">
  <dc:title>সামসুন্নাহার বালিকা উচ্চ বিদ্যালয় ও কলেজ ভেদরগঞ্জ,  শরীয়তপুর। স্থাপিতঃ ২০১১ খ্রি.</dc:title>
  <dc:creator>Ribbed1990@gmail.com</dc:creator>
  <cp:lastModifiedBy>Ribbed1990@gmail.com</cp:lastModifiedBy>
  <dcterms:created xsi:type="dcterms:W3CDTF">2021-07-31T01:30:11Z</dcterms:created>
  <dcterms:modified xsi:type="dcterms:W3CDTF">2021-08-02T07:56:42Z</dcterms:modified>
</cp:coreProperties>
</file>