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3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4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0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0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1FA1F-3BBA-4680-A577-809C3F45EE4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D7F9-A692-4EE0-8213-BA363880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7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3495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1430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u="sng" dirty="0" smtClean="0">
                <a:solidFill>
                  <a:srgbClr val="FF0000"/>
                </a:solidFill>
              </a:rPr>
              <a:t>العمل الاجتماعى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4200"/>
            <a:ext cx="3352800" cy="26857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124199"/>
            <a:ext cx="3352800" cy="26857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990600" y="1850886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ما هما الفعل اللازم والمتعدى ؟ بين بالامثلة -</a:t>
            </a:r>
            <a:endParaRPr lang="en-US" sz="2800" dirty="0"/>
          </a:p>
        </p:txBody>
      </p:sp>
      <p:sp>
        <p:nvSpPr>
          <p:cNvPr id="7" name="5-Point Star 6"/>
          <p:cNvSpPr/>
          <p:nvPr/>
        </p:nvSpPr>
        <p:spPr>
          <a:xfrm>
            <a:off x="7467600" y="1850564"/>
            <a:ext cx="457200" cy="457200"/>
          </a:xfrm>
          <a:prstGeom prst="star5">
            <a:avLst>
              <a:gd name="adj" fmla="val 2183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143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u="sng" dirty="0" smtClean="0">
                <a:solidFill>
                  <a:srgbClr val="FF0000"/>
                </a:solidFill>
              </a:rPr>
              <a:t>واجب المنزلى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3671" y="2867615"/>
            <a:ext cx="7086601" cy="3124200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6071" y="3020015"/>
            <a:ext cx="7086601" cy="3124200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219200" y="2057400"/>
            <a:ext cx="6851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السوال : - ما هو الفعل المتعدى ؟ و كم قسما له ؟بين بالامثلة -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68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9144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FF0000"/>
                </a:solidFill>
              </a:rPr>
              <a:t>شكرا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2239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السلام عليكم ورحمة الله وبركاته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486399" cy="34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914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السلام عليكم ورحمة الله وبركاته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1336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اهلا و سهلا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429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rgbClr val="0070C0"/>
                </a:solidFill>
              </a:rPr>
              <a:t>مرحبا بكم  يا ايها الطلاب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572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00B050"/>
                </a:solidFill>
              </a:rPr>
              <a:t>كيف احوالكم ؟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1370734"/>
            <a:ext cx="1847850" cy="2085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70" y="1401473"/>
            <a:ext cx="18478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3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8112"/>
            <a:ext cx="8667750" cy="6581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231" y="1219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u="sng" dirty="0" smtClean="0">
                <a:solidFill>
                  <a:srgbClr val="FF0000"/>
                </a:solidFill>
              </a:rPr>
              <a:t>تعريف الاستاذ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2098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solidFill>
                  <a:srgbClr val="0070C0"/>
                </a:solidFill>
              </a:rPr>
              <a:t>محمد عبد القدوس </a:t>
            </a:r>
            <a:endParaRPr lang="ar-SA" sz="3600" dirty="0">
              <a:solidFill>
                <a:srgbClr val="0070C0"/>
              </a:solidFill>
            </a:endParaRPr>
          </a:p>
          <a:p>
            <a:pPr algn="r"/>
            <a:r>
              <a:rPr lang="ar-SA" sz="3600" dirty="0">
                <a:solidFill>
                  <a:srgbClr val="0070C0"/>
                </a:solidFill>
              </a:rPr>
              <a:t>نائب المدير </a:t>
            </a:r>
          </a:p>
          <a:p>
            <a:pPr algn="r"/>
            <a:r>
              <a:rPr lang="ar-SA" sz="3600" dirty="0">
                <a:solidFill>
                  <a:srgbClr val="0070C0"/>
                </a:solidFill>
              </a:rPr>
              <a:t>كيارجالا بورببارا باليكا داخل مدرسة </a:t>
            </a:r>
          </a:p>
          <a:p>
            <a:pPr algn="r"/>
            <a:r>
              <a:rPr lang="ar-SA" sz="3600" dirty="0">
                <a:solidFill>
                  <a:srgbClr val="0070C0"/>
                </a:solidFill>
              </a:rPr>
              <a:t>فولباريا –مومن شاهى</a:t>
            </a:r>
            <a:endParaRPr lang="en-US" sz="3600" dirty="0">
              <a:solidFill>
                <a:srgbClr val="0070C0"/>
              </a:solidFill>
            </a:endParaRPr>
          </a:p>
          <a:p>
            <a:pPr algn="r"/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18478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7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078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066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u="sng" dirty="0" smtClean="0">
                <a:solidFill>
                  <a:srgbClr val="FF0000"/>
                </a:solidFill>
              </a:rPr>
              <a:t>تعريف الدرس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solidFill>
                  <a:srgbClr val="0070C0"/>
                </a:solidFill>
              </a:rPr>
              <a:t>الصف التاسع </a:t>
            </a:r>
          </a:p>
          <a:p>
            <a:pPr algn="r"/>
            <a:r>
              <a:rPr lang="ar-SA" sz="3600" dirty="0" smtClean="0">
                <a:solidFill>
                  <a:srgbClr val="0070C0"/>
                </a:solidFill>
              </a:rPr>
              <a:t>قواعد اللغة العربية </a:t>
            </a:r>
          </a:p>
          <a:p>
            <a:pPr algn="r"/>
            <a:r>
              <a:rPr lang="ar-SA" sz="3600" dirty="0" smtClean="0">
                <a:solidFill>
                  <a:srgbClr val="0070C0"/>
                </a:solidFill>
              </a:rPr>
              <a:t>الباب الاول </a:t>
            </a:r>
          </a:p>
          <a:p>
            <a:pPr algn="r"/>
            <a:r>
              <a:rPr lang="ar-SA" sz="3600" dirty="0" smtClean="0">
                <a:solidFill>
                  <a:srgbClr val="0070C0"/>
                </a:solidFill>
              </a:rPr>
              <a:t>الدرس الثانى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376445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8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96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219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u="sng" dirty="0" smtClean="0">
                <a:solidFill>
                  <a:srgbClr val="FF0000"/>
                </a:solidFill>
              </a:rPr>
              <a:t>اختبار الذهن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070979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u="sng" dirty="0" smtClean="0">
                <a:solidFill>
                  <a:srgbClr val="002060"/>
                </a:solidFill>
              </a:rPr>
              <a:t>انظر الى الامثال</a:t>
            </a:r>
            <a:r>
              <a:rPr lang="ar-SA" sz="2800" dirty="0" smtClean="0"/>
              <a:t>:-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962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/>
              <a:t>يذهب خالد الى المدرسة </a:t>
            </a:r>
          </a:p>
          <a:p>
            <a:pPr algn="r"/>
            <a:endParaRPr lang="ar-SA" sz="2400" dirty="0" smtClean="0"/>
          </a:p>
          <a:p>
            <a:pPr algn="r"/>
            <a:r>
              <a:rPr lang="ar-SA" sz="2400" dirty="0" smtClean="0"/>
              <a:t>-  تقرأ فاطمة القران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33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/>
              <a:t>نام الولد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124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/>
              <a:t>يشرح المدرس الدرس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76" y="4510731"/>
            <a:ext cx="1902524" cy="1054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41062"/>
            <a:ext cx="1828800" cy="1182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68" y="2077906"/>
            <a:ext cx="2400300" cy="1352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514599"/>
            <a:ext cx="2294659" cy="19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295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u="sng" dirty="0" smtClean="0">
                <a:solidFill>
                  <a:srgbClr val="FF0000"/>
                </a:solidFill>
              </a:rPr>
              <a:t>اعلان الدرس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8862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الفعل اللازم  و الفعل المتعدى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514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نبحث اليوم عن                           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105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انشاء الله تعالى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485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3716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>
                <a:solidFill>
                  <a:srgbClr val="002060"/>
                </a:solidFill>
              </a:rPr>
              <a:t>ينقسم الفعل من حيث اللزوم والتعدى الى قسمين-</a:t>
            </a:r>
          </a:p>
          <a:p>
            <a:r>
              <a:rPr lang="ar-SA" sz="2800" dirty="0" smtClean="0">
                <a:solidFill>
                  <a:srgbClr val="002060"/>
                </a:solidFill>
              </a:rPr>
              <a:t>ا – الفعل اللازم  ب – الفعل المتعدى              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743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u="sng" dirty="0" smtClean="0">
                <a:solidFill>
                  <a:srgbClr val="FF0000"/>
                </a:solidFill>
              </a:rPr>
              <a:t>تعريف الفعل اللازم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86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u="sng" dirty="0" smtClean="0">
                <a:solidFill>
                  <a:srgbClr val="00B050"/>
                </a:solidFill>
              </a:rPr>
              <a:t>المعنى لغة :-</a:t>
            </a:r>
            <a:r>
              <a:rPr lang="ar-SA" sz="2400" u="sng" dirty="0" smtClean="0">
                <a:solidFill>
                  <a:srgbClr val="00B050"/>
                </a:solidFill>
              </a:rPr>
              <a:t> </a:t>
            </a:r>
            <a:r>
              <a:rPr lang="ar-SA" sz="2400" dirty="0" smtClean="0">
                <a:solidFill>
                  <a:srgbClr val="0070C0"/>
                </a:solidFill>
              </a:rPr>
              <a:t>اللازم هو المفرد المذكر لاسم الفاعل،معناه :الثابت والدائم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800600"/>
            <a:ext cx="723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u="sng" dirty="0" smtClean="0">
                <a:solidFill>
                  <a:srgbClr val="00B050"/>
                </a:solidFill>
              </a:rPr>
              <a:t>تعريف اصطلاحا</a:t>
            </a:r>
            <a:r>
              <a:rPr lang="ar-SA" sz="2800" dirty="0" smtClean="0">
                <a:solidFill>
                  <a:schemeClr val="bg2"/>
                </a:solidFill>
              </a:rPr>
              <a:t> </a:t>
            </a:r>
            <a:r>
              <a:rPr lang="ar-SA" sz="2400" dirty="0" smtClean="0">
                <a:solidFill>
                  <a:srgbClr val="002060"/>
                </a:solidFill>
              </a:rPr>
              <a:t>- :هو الفعل الذى لايحتاج الى مفعول به لاتمام معنى الجملة – مثل – نام </a:t>
            </a:r>
            <a:endParaRPr lang="en-US" sz="2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4636"/>
            <a:ext cx="9143999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17070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u="sng" dirty="0" smtClean="0">
                <a:solidFill>
                  <a:srgbClr val="FF0000"/>
                </a:solidFill>
              </a:rPr>
              <a:t>تعريف الفعل المتعدى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u="sng" dirty="0" smtClean="0">
                <a:solidFill>
                  <a:srgbClr val="00B0F0"/>
                </a:solidFill>
              </a:rPr>
              <a:t>المعنى لغة </a:t>
            </a:r>
            <a:r>
              <a:rPr lang="ar-SA" sz="2800" dirty="0" smtClean="0">
                <a:solidFill>
                  <a:srgbClr val="002060"/>
                </a:solidFill>
              </a:rPr>
              <a:t> : </a:t>
            </a:r>
            <a:r>
              <a:rPr lang="ar-SA" sz="2400" dirty="0" smtClean="0">
                <a:solidFill>
                  <a:srgbClr val="002060"/>
                </a:solidFill>
              </a:rPr>
              <a:t>المتعدى هوالمفرد المذكر لاسم الفاعل منالمصدر التعدى ، معناه: المتجاوز -</a:t>
            </a:r>
            <a:endParaRPr lang="en-US" sz="2800" u="sng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2766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u="sng" dirty="0" smtClean="0">
                <a:solidFill>
                  <a:srgbClr val="0070C0"/>
                </a:solidFill>
              </a:rPr>
              <a:t>تعريف اصطلاحا :</a:t>
            </a:r>
            <a:r>
              <a:rPr lang="ar-SA" sz="2800" dirty="0" smtClean="0">
                <a:solidFill>
                  <a:srgbClr val="002060"/>
                </a:solidFill>
              </a:rPr>
              <a:t> هو الفعل الذى يتعدى الفاعل الى مفعول به  لاتمام معنى الجملة –</a:t>
            </a:r>
          </a:p>
          <a:p>
            <a:pPr algn="r"/>
            <a:r>
              <a:rPr lang="ar-SA" sz="2800" u="sng" dirty="0">
                <a:solidFill>
                  <a:srgbClr val="002060"/>
                </a:solidFill>
              </a:rPr>
              <a:t> </a:t>
            </a:r>
            <a:r>
              <a:rPr lang="ar-SA" sz="2800" u="sng" dirty="0" smtClean="0">
                <a:solidFill>
                  <a:srgbClr val="002060"/>
                </a:solidFill>
              </a:rPr>
              <a:t>المثال:- قرأ فاطمة القران -</a:t>
            </a:r>
            <a:endParaRPr lang="en-US" sz="2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17" y="0"/>
            <a:ext cx="92963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143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u="sng" dirty="0" smtClean="0"/>
              <a:t>اختبار الدرس</a:t>
            </a:r>
            <a:endParaRPr lang="en-US" sz="4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52500" y="197399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u="sng" dirty="0" smtClean="0">
                <a:solidFill>
                  <a:srgbClr val="FF0000"/>
                </a:solidFill>
              </a:rPr>
              <a:t>العمل الانفرادى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982" y="2677565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السوال : - كم قسما للفعل من حيث اللزوم والتعدى ؟  وما هى.؟                     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0772"/>
            <a:ext cx="6972300" cy="25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44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217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49</cp:revision>
  <dcterms:created xsi:type="dcterms:W3CDTF">2021-07-19T09:39:25Z</dcterms:created>
  <dcterms:modified xsi:type="dcterms:W3CDTF">2021-08-01T14:08:44Z</dcterms:modified>
</cp:coreProperties>
</file>