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61" r:id="rId3"/>
    <p:sldId id="259" r:id="rId4"/>
    <p:sldId id="260" r:id="rId5"/>
    <p:sldId id="258" r:id="rId6"/>
    <p:sldId id="257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7" r:id="rId16"/>
    <p:sldId id="278" r:id="rId17"/>
    <p:sldId id="269" r:id="rId18"/>
    <p:sldId id="270" r:id="rId19"/>
    <p:sldId id="271" r:id="rId20"/>
    <p:sldId id="272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3399"/>
    <a:srgbClr val="CC00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03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08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09F8-EBD9-40B5-AB7F-8813F342B998}" type="datetimeFigureOut">
              <a:rPr lang="en-US" smtClean="0"/>
              <a:t>08-Oct-15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3654AF-4360-44F6-906E-6387549F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929" y="735002"/>
            <a:ext cx="879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en-US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05" y="1656523"/>
            <a:ext cx="5752015" cy="36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982133"/>
            <a:ext cx="3691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2" y="2204540"/>
            <a:ext cx="305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88068" y="3409660"/>
            <a:ext cx="491066" cy="123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3815" y="4809053"/>
            <a:ext cx="486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ডাকাডাকির আওয়াজ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66" y="918465"/>
            <a:ext cx="5088835" cy="3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01260"/>
            <a:ext cx="3342745" cy="4419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3" y="101260"/>
            <a:ext cx="3048000" cy="4419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01259"/>
            <a:ext cx="3090333" cy="441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669" y="5181600"/>
            <a:ext cx="8398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9" y="459303"/>
            <a:ext cx="8295861" cy="4407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267" y="5604933"/>
            <a:ext cx="829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দিনভর</a:t>
            </a:r>
            <a:r>
              <a:rPr lang="en-US" sz="60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3" y="178042"/>
            <a:ext cx="4878908" cy="400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86" y="178043"/>
            <a:ext cx="4490721" cy="4007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780" y="4906105"/>
            <a:ext cx="928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7" y="321732"/>
            <a:ext cx="4775200" cy="441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321733"/>
            <a:ext cx="5384801" cy="441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306" y="4998679"/>
            <a:ext cx="9605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নিশিরাতে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459" y="5153225"/>
            <a:ext cx="9180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22127" y="566671"/>
            <a:ext cx="7918842" cy="4224269"/>
            <a:chOff x="980459" y="656822"/>
            <a:chExt cx="7918842" cy="42242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034" y="2779890"/>
              <a:ext cx="3799267" cy="210120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80459" y="656822"/>
              <a:ext cx="7918842" cy="4224269"/>
              <a:chOff x="980459" y="656823"/>
              <a:chExt cx="7918842" cy="422426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459" y="656823"/>
                <a:ext cx="3797603" cy="422426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5741" y="656823"/>
                <a:ext cx="3803560" cy="21230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82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460" y="5153225"/>
            <a:ext cx="7687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ঘুঘু আর টুনটুনিটির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5344" y="522526"/>
            <a:ext cx="9157254" cy="4147930"/>
            <a:chOff x="808382" y="615291"/>
            <a:chExt cx="9157254" cy="4147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82" y="615291"/>
              <a:ext cx="4558747" cy="41479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0" t="23291" r="10118" b="-1"/>
            <a:stretch/>
          </p:blipFill>
          <p:spPr>
            <a:xfrm>
              <a:off x="5645426" y="615291"/>
              <a:ext cx="4320210" cy="4147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6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33" y="1737783"/>
            <a:ext cx="5334000" cy="372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468" y="389467"/>
            <a:ext cx="394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6" y="370389"/>
            <a:ext cx="4517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আবৃত্তি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5" y="1478385"/>
            <a:ext cx="5308385" cy="3667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1793" y="5224007"/>
            <a:ext cx="658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5037" y="5555849"/>
            <a:ext cx="1388962" cy="6597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266" y="372533"/>
            <a:ext cx="352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710268"/>
            <a:ext cx="5063066" cy="2861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7865" y="4963400"/>
            <a:ext cx="7789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477861" y="507999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5796" y="833376"/>
            <a:ext cx="373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FF"/>
                </a:solidFill>
              </a:rPr>
              <a:t>শিক্ষক</a:t>
            </a:r>
            <a:r>
              <a:rPr lang="en-US" sz="5400" b="1" dirty="0" smtClean="0">
                <a:solidFill>
                  <a:srgbClr val="FF00FF"/>
                </a:solidFill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</a:rPr>
              <a:t>পরিচিতি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542" y="3624847"/>
            <a:ext cx="62333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মুজাহিদুল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কামিনীবাসিয়া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দাকোপ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51" y="2380861"/>
            <a:ext cx="274343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225" y="440367"/>
            <a:ext cx="3656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লাইনটি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2459" y="2018808"/>
            <a:ext cx="526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……………………………………………………………………….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8805" y="3496154"/>
            <a:ext cx="536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…………………………………………………………………………..</a:t>
            </a:r>
            <a:endParaRPr lang="en-US" dirty="0"/>
          </a:p>
        </p:txBody>
      </p:sp>
      <p:sp>
        <p:nvSpPr>
          <p:cNvPr id="8" name="Notched Right Arrow 7"/>
          <p:cNvSpPr/>
          <p:nvPr/>
        </p:nvSpPr>
        <p:spPr>
          <a:xfrm>
            <a:off x="576225" y="1941902"/>
            <a:ext cx="1643605" cy="810228"/>
          </a:xfrm>
          <a:prstGeom prst="notch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76225" y="3418370"/>
            <a:ext cx="1643605" cy="810228"/>
          </a:xfrm>
          <a:prstGeom prst="notch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7279" y="4772743"/>
            <a:ext cx="497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</a:t>
            </a:r>
          </a:p>
          <a:p>
            <a:r>
              <a:rPr lang="en-US" dirty="0" smtClean="0"/>
              <a:t>……………………………………………………………………….</a:t>
            </a: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576225" y="4772743"/>
            <a:ext cx="1643605" cy="810228"/>
          </a:xfrm>
          <a:prstGeom prst="notch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1" animBg="1"/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5" y="3132658"/>
            <a:ext cx="831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42271" y="0"/>
            <a:ext cx="2031996" cy="2692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99" y="2455321"/>
            <a:ext cx="3776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2" y="711256"/>
            <a:ext cx="4851204" cy="58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1" y="1134533"/>
            <a:ext cx="2576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76" y="2383081"/>
            <a:ext cx="67299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শ্রেণীঃ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টুনটুনিটির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৫০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870" y="1412111"/>
            <a:ext cx="2172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9" y="2673752"/>
            <a:ext cx="10303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শোনা-২.১.২: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বলা-২.১.৩: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tabLst>
                <a:tab pos="1030288" algn="l"/>
              </a:tabLs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পড়া-২.১.৩: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লেখা-২.১.২: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50" y="197907"/>
            <a:ext cx="2857500" cy="3231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743" r="-738" b="-1448"/>
          <a:stretch/>
        </p:blipFill>
        <p:spPr>
          <a:xfrm>
            <a:off x="6361275" y="197907"/>
            <a:ext cx="3231092" cy="3231092"/>
          </a:xfrm>
          <a:prstGeom prst="round1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14" y="3596623"/>
            <a:ext cx="4445253" cy="289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90499"/>
            <a:ext cx="2809875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5" y="3596623"/>
            <a:ext cx="4198959" cy="29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71" y="2235200"/>
            <a:ext cx="375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88" y="1066800"/>
            <a:ext cx="543421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601" y="1286933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3081866"/>
            <a:ext cx="4944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১৯৩৮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এলোপাতাড়ি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1545167"/>
            <a:ext cx="3048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982133"/>
            <a:ext cx="3691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62" y="1584973"/>
            <a:ext cx="4309638" cy="277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5202" y="2204540"/>
            <a:ext cx="272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88068" y="3409660"/>
            <a:ext cx="491066" cy="123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607" y="4639723"/>
            <a:ext cx="720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শ্রুতিসীমার উচ্চ মাত্রার শব্দ দ্বারা ঘটিত দূষণ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982133"/>
            <a:ext cx="3691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2" y="2204540"/>
            <a:ext cx="272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88068" y="3409660"/>
            <a:ext cx="491066" cy="123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598" y="4809053"/>
            <a:ext cx="284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27411"/>
            <a:ext cx="5373640" cy="33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218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provash</dc:creator>
  <cp:lastModifiedBy>muzahidul islam</cp:lastModifiedBy>
  <cp:revision>60</cp:revision>
  <dcterms:created xsi:type="dcterms:W3CDTF">2015-06-10T06:51:20Z</dcterms:created>
  <dcterms:modified xsi:type="dcterms:W3CDTF">2015-10-08T13:54:25Z</dcterms:modified>
</cp:coreProperties>
</file>