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7" d="100"/>
        <a:sy n="57" d="100"/>
      </p:scale>
      <p:origin x="0" y="-35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18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288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8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66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82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70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27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9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7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49961-22DF-4634-9720-50FBC7A83624}" type="datetimeFigureOut">
              <a:rPr lang="en-US" smtClean="0"/>
              <a:t>8/19/2021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5242C-F555-4FEF-8FE9-1FB96F57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474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7154" y="582985"/>
            <a:ext cx="6757692" cy="1095619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সবাইকে স্বাগতম</a:t>
            </a:r>
            <a:endParaRPr lang="en-US" sz="48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320" y="2005556"/>
            <a:ext cx="6262526" cy="415232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5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2697" y="364613"/>
            <a:ext cx="42327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/>
          <p:cNvSpPr/>
          <p:nvPr/>
        </p:nvSpPr>
        <p:spPr>
          <a:xfrm>
            <a:off x="952499" y="1562802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952499" y="2957052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961101" y="4563504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41256" y="1260167"/>
            <a:ext cx="9261987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দুইটি ভ্রূণীয় কোষস্তর দ্বারা গঠিত। দেহের বাইরের দিকের স্তরটি এক্টোডার্ম এবং ভিতরের স্তরটি এন্ডোডার্ম।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1256" y="2781584"/>
            <a:ext cx="7447936" cy="10772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দেহগহবরকে সিলেন্টেরন বলে। এটা একাধারে পরিপাক ও সংবহনে অংশ নেয়।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41256" y="4322425"/>
            <a:ext cx="828859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এক্টোডার্মে নিডোব্লাস্ট নামে এক বৈশিষ্ট্য পূর্ণ কোষ থাকে। এই কোষগুলো শিকার ধরা,আত্নরক্ষা,চলন ইত্যাদি কাজে অংশ নেয়।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2093" y="5843842"/>
            <a:ext cx="444663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Hydra,Obelia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66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72"/>
          <a:stretch/>
        </p:blipFill>
        <p:spPr>
          <a:xfrm>
            <a:off x="171603" y="1993335"/>
            <a:ext cx="11848794" cy="4746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578510" y="535003"/>
            <a:ext cx="7034980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পর্বঃপ্লাটিহেলমিনথেস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702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3441" y="308397"/>
            <a:ext cx="4468761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1023781" y="2863522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1023781" y="3537732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952499" y="4115888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995514" y="4800253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102873" y="1354799"/>
            <a:ext cx="488171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চ্যাপ্টা,উভলিঙ্গ।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2873" y="2042707"/>
            <a:ext cx="4468761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বহিঃপরজীবী বা অন্তঃপরজীবী।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02873" y="2868663"/>
            <a:ext cx="479322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পুরু কিউটিকল দ্বারা আবৃত 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26223" y="3569360"/>
            <a:ext cx="5029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চোষক ও আংটা থাকে।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02873" y="4112640"/>
            <a:ext cx="876423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 শিখা অঙ্গ নামে বিশেষ অঙ্গ থাকে,এগুলো রেচন অঙ্গ হিসেবে কাজ করে।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2873" y="4846099"/>
            <a:ext cx="5096183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পৌষ্টিকতন্ত্র অসম্পূর্ণ বা অনুপস্থিত।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37054" y="5783062"/>
            <a:ext cx="4744679" cy="52322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যকৃত কৃমি,ফিতা কৃমি।</a:t>
            </a:r>
            <a:endParaRPr lang="en-US" sz="2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995514" y="1419633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995514" y="2180659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0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1696064"/>
            <a:ext cx="11931446" cy="51619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934929" y="463312"/>
            <a:ext cx="5058697" cy="76944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পর্বঃনেমাটোডা</a:t>
            </a:r>
            <a:endParaRPr lang="en-US" sz="48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0858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3045" y="309401"/>
            <a:ext cx="4896464" cy="76944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85599" y="1303727"/>
            <a:ext cx="5355511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নলাকার ও পুরু ত্বক দ্বারা আবৃত।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9343" y="2083069"/>
            <a:ext cx="664538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পৌষ্টিকনালি সম্পূর্ণ,মুখ ও পায়ু ছিদ্র উপস্থিত।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62248" y="2712245"/>
            <a:ext cx="537886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 ও সংবহনতন্ত্র অনুপস্থিত।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85599" y="3429000"/>
            <a:ext cx="3628103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সাধারণত একলিঙ্গ।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46872" y="4420956"/>
            <a:ext cx="6401112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গহবর অনাবৃত,ও প্রকৃত সিলোম নাই।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49343" y="5300026"/>
            <a:ext cx="619617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উদাহরণঃগোলকৃমি,ফাইলেরিয়া কৃমি।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Decision 17"/>
          <p:cNvSpPr/>
          <p:nvPr/>
        </p:nvSpPr>
        <p:spPr>
          <a:xfrm>
            <a:off x="1951087" y="4342676"/>
            <a:ext cx="463346" cy="44027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 flipH="1">
            <a:off x="2007008" y="2150523"/>
            <a:ext cx="432621" cy="45576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2005780" y="2805020"/>
            <a:ext cx="463346" cy="44027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2005780" y="3508678"/>
            <a:ext cx="463346" cy="44027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1995948" y="1439859"/>
            <a:ext cx="463346" cy="44027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3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562" y="353962"/>
            <a:ext cx="4822723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পর্বঃঅ্যানেলিডা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2307145"/>
            <a:ext cx="4988375" cy="4418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473" y="2307145"/>
            <a:ext cx="6686606" cy="44210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99421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599" y="471254"/>
            <a:ext cx="3952568" cy="70788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03438" y="1967397"/>
            <a:ext cx="42180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নলাকার ও খন্ডায়িত।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03438" y="2905354"/>
            <a:ext cx="5611762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নেফ্রিডিয়া নামক রেচন অঙ্গ থাকে।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3438" y="4089533"/>
            <a:ext cx="7927259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প্রতিটি খন্ডে সিটা থাকে । সিটা চলাচলে সাহায্য করে।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2542" y="5150601"/>
            <a:ext cx="43360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উদাহরণঃকেঁচো,জোঁক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951269" y="2126953"/>
            <a:ext cx="457200" cy="35644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1017638" y="3009233"/>
            <a:ext cx="457200" cy="35644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1032387" y="4224139"/>
            <a:ext cx="457200" cy="356449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777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4645" y="811161"/>
            <a:ext cx="3421626" cy="1015663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কাজঃ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2388030"/>
            <a:ext cx="1078107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পাঁচজন করে দল গঠন করে প্লাটিহেলমিনথেসের সাতটি বৈশিষ্ট্য লিখ।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6000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0529" y="339213"/>
            <a:ext cx="4896465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পর্বঃআর্থ্রোপোডা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32" y="2454223"/>
            <a:ext cx="5466149" cy="4300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698" y="2454223"/>
            <a:ext cx="6215985" cy="43005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94104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0116" y="329570"/>
            <a:ext cx="4778477" cy="72267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264" y="1577108"/>
            <a:ext cx="796413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বিভিন্ন অঞ্চলে বিভক্ত ও সন্ধিযুক্ত উপাঙ্গ বিদ্যমান।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64773" y="2590164"/>
            <a:ext cx="7669162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মাথায় একজোড়া পুঞ্জাক্ষি ও অ্যান্টেনা থাকে।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73" y="3402946"/>
            <a:ext cx="716771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নরম দেহ কাইটিন সমৃদ্ধ শক্ত আবরণী দ্বারা আবৃত।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748" y="4129623"/>
            <a:ext cx="743318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 রক্তপূর্ণ গহবর হিমোসিল নামে পরিচিত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3263" y="5130473"/>
            <a:ext cx="898176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প্রজাপতি,চিংড়ি,আরশোলা,কাঁকড়া ইত্যাদি।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1300314" y="1757206"/>
            <a:ext cx="309716" cy="30358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1418303" y="4358148"/>
            <a:ext cx="309716" cy="30358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1393721" y="2725382"/>
            <a:ext cx="309716" cy="30358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1420761" y="3543540"/>
            <a:ext cx="309716" cy="303586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1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1527" y="447528"/>
            <a:ext cx="5430982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10" y="2493816"/>
            <a:ext cx="9199417" cy="393469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আহসান হাবীব</a:t>
            </a:r>
          </a:p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শিক্ষক(বিজ্ঞান)</a:t>
            </a:r>
          </a:p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মিয়াধন মিয়া বালিকা উচ্চ বিদ্যালয়</a:t>
            </a:r>
          </a:p>
          <a:p>
            <a:pPr algn="ctr"/>
            <a:r>
              <a:rPr lang="en-US" sz="6000" smtClean="0">
                <a:latin typeface="NikoshBAN" panose="02000000000000000000" pitchFamily="2" charset="0"/>
                <a:cs typeface="NikoshBAN" panose="02000000000000000000" pitchFamily="2" charset="0"/>
              </a:rPr>
              <a:t>আজমিরীগঞ্জ,হবিগঞ্জ।</a:t>
            </a:r>
            <a:endParaRPr lang="en-US" sz="6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2762" y="447528"/>
            <a:ext cx="2313710" cy="2313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03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135" y="368709"/>
            <a:ext cx="3480619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পর্বঃমলাস্কা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587" y="2286000"/>
            <a:ext cx="5973097" cy="4468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25" y="2286000"/>
            <a:ext cx="5683045" cy="4468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9747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34581" y="393082"/>
            <a:ext cx="3318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35277" y="1696064"/>
            <a:ext cx="896702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নরম। নরম দেহটি সাধারণত শক্ত খোলস দ্বারা আবৃত থাকে।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5277" y="2875935"/>
            <a:ext cx="6430297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পেশি বহুল পা দিয়ে এরা চলাচল করে।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5277" y="4167718"/>
            <a:ext cx="69612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ফুসফুস বা ফুলকার সাহায্যে শ্বসনকার্য চালায়।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7005" y="5347589"/>
            <a:ext cx="46752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উদাহরণঃশামুক,ঝিনুক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Decision 7"/>
          <p:cNvSpPr/>
          <p:nvPr/>
        </p:nvSpPr>
        <p:spPr>
          <a:xfrm>
            <a:off x="1248696" y="1696064"/>
            <a:ext cx="427704" cy="438582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1248696" y="3044251"/>
            <a:ext cx="427704" cy="438582"/>
          </a:xfrm>
          <a:prstGeom prst="flowChartDecisio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1248696" y="4244186"/>
            <a:ext cx="427704" cy="438582"/>
          </a:xfrm>
          <a:prstGeom prst="flowChartDecision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055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8890" y="501445"/>
            <a:ext cx="4026309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কাজঃ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68" y="3105834"/>
            <a:ext cx="830334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 চিংড়ি বা কাঁকড়ার অর্থনৈতিক গুরুত্ব লিখ।</a:t>
            </a:r>
            <a:endParaRPr lang="en-US" sz="3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8583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96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3484" y="427704"/>
            <a:ext cx="5604387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পর্বঃএকাইনোডারমাটা</a:t>
            </a:r>
            <a:endParaRPr lang="en-US" sz="40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87" y="1716668"/>
            <a:ext cx="11916697" cy="51413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687170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97161" y="334418"/>
            <a:ext cx="463099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9914" y="1615120"/>
            <a:ext cx="4748981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দেহত্বক কাঁটাযুক্ত।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0920" y="2521164"/>
            <a:ext cx="5560142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 পাঁচটি সমান ভাগে বিভক্ত।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8185" y="3584994"/>
            <a:ext cx="988142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পানি সংবহনতন্ত্র থাকে এবং নালিপদের সাহায্যে চলাচল করে।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2211" y="4595854"/>
            <a:ext cx="10353367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পূর্ণাঙ্গ প্রাণীতে,অঙ্কীয় ও পৃষ্ঠদেশ নির্ণয় করা যায় কিন্তু মাথা চিহ্নিত করা যায় না।</a:t>
            </a:r>
            <a:endParaRPr lang="en-US" sz="32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0920" y="5587074"/>
            <a:ext cx="648929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 তারামাছ,সমুদ্র শশা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870145" y="1752366"/>
            <a:ext cx="486697" cy="40799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870144" y="2697949"/>
            <a:ext cx="486697" cy="40799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870143" y="3643532"/>
            <a:ext cx="486697" cy="40799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825886" y="4710757"/>
            <a:ext cx="486697" cy="407990"/>
          </a:xfrm>
          <a:prstGeom prst="flowChartDecis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91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0944" y="256032"/>
            <a:ext cx="5175504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7832" y="3093903"/>
            <a:ext cx="5724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সিলোম কী?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63824" y="4934527"/>
            <a:ext cx="499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নিডোব্লাস্ট কাকে বলে?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27832" y="2173591"/>
            <a:ext cx="4992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শ্বসনতন্ত্র কী?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832" y="4014215"/>
            <a:ext cx="6583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অন্তঃপরজীবী কাকে বলে?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90472" y="2246762"/>
            <a:ext cx="1115568" cy="7350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০১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5336" y="3157124"/>
            <a:ext cx="100584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০২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1056" y="4014215"/>
            <a:ext cx="877824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91056" y="5007562"/>
            <a:ext cx="859536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০৪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322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12" grpId="0" animBg="1"/>
      <p:bldP spid="13" grpId="0" animBg="1"/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9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096" y="548640"/>
            <a:ext cx="5577840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sz="96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3312" y="3099816"/>
            <a:ext cx="10332720" cy="14465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পরিবেশে বসবাস করা পনেরটি অমেরুদন্ডী প্রাণীর নাম খাতায় লিখে নিয়ে আসবে।</a:t>
            </a:r>
            <a:endParaRPr lang="en-US" sz="4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803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1975104"/>
            <a:ext cx="7607808" cy="1862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747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6406" y="408214"/>
            <a:ext cx="5110843" cy="1200329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পরিচিতিঃ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6800" y="2525111"/>
            <a:ext cx="8892541" cy="3416320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 অষ্টম</a:t>
            </a:r>
          </a:p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বিজ্ঞান</a:t>
            </a:r>
          </a:p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অধ্যায়ঃএক(প্রাণিজগতের শ্রেণিবিন্যাস)</a:t>
            </a:r>
          </a:p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6141" y="499833"/>
            <a:ext cx="1786638" cy="22174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002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254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4356" y="424543"/>
            <a:ext cx="8196943" cy="646331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চিত্রগুলো মনোযোগ সহকারে লক্ষ্য করঃ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8547562" y="1436371"/>
            <a:ext cx="2824435" cy="15906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563" y="3695094"/>
            <a:ext cx="2588524" cy="16489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924" y="1495416"/>
            <a:ext cx="2629636" cy="1472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970" y="3733410"/>
            <a:ext cx="2533692" cy="16489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4" y="3728574"/>
            <a:ext cx="2517235" cy="1615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85" y="1495415"/>
            <a:ext cx="2360246" cy="14725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227419" y="6012051"/>
            <a:ext cx="7478486" cy="584775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বন্ধুরা বলতো উপরের ছবিগুলো কিসের?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1153" y="3079797"/>
            <a:ext cx="1929395" cy="461665"/>
          </a:xfrm>
          <a:prstGeom prst="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স্পঞ্জিলা</a:t>
            </a:r>
            <a:endParaRPr lang="en-US" sz="24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005" y="3084669"/>
            <a:ext cx="231865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গোলকৃমি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53947" y="3130242"/>
            <a:ext cx="19757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শামুক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9186" y="5493365"/>
            <a:ext cx="176744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জোঁক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005" y="5493365"/>
            <a:ext cx="207936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চিংড়ি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66468" y="5480255"/>
            <a:ext cx="214765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আরশোলা</a:t>
            </a:r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44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5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6120" y="480060"/>
            <a:ext cx="4732020" cy="12003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720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endParaRPr lang="en-US" sz="7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1680" y="3040380"/>
            <a:ext cx="8115300" cy="1107996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প্রাণিজগতের শ্রেণিবিন্যাস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648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3086" y="1807613"/>
            <a:ext cx="6675120" cy="923330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2728" y="3289529"/>
            <a:ext cx="739632" cy="484632"/>
            <a:chOff x="530942" y="1778294"/>
            <a:chExt cx="739632" cy="484632"/>
          </a:xfrm>
        </p:grpSpPr>
        <p:sp>
          <p:nvSpPr>
            <p:cNvPr id="4" name="Chevron 3"/>
            <p:cNvSpPr/>
            <p:nvPr/>
          </p:nvSpPr>
          <p:spPr>
            <a:xfrm>
              <a:off x="530942" y="1778294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  <p:sp>
          <p:nvSpPr>
            <p:cNvPr id="5" name="Chevron 4"/>
            <p:cNvSpPr/>
            <p:nvPr/>
          </p:nvSpPr>
          <p:spPr>
            <a:xfrm>
              <a:off x="785942" y="1778294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70770" y="4545170"/>
            <a:ext cx="739632" cy="484632"/>
            <a:chOff x="530942" y="1778294"/>
            <a:chExt cx="739632" cy="484632"/>
          </a:xfrm>
        </p:grpSpPr>
        <p:sp>
          <p:nvSpPr>
            <p:cNvPr id="8" name="Chevron 7"/>
            <p:cNvSpPr/>
            <p:nvPr/>
          </p:nvSpPr>
          <p:spPr>
            <a:xfrm>
              <a:off x="530942" y="1778294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Chevron 8"/>
            <p:cNvSpPr/>
            <p:nvPr/>
          </p:nvSpPr>
          <p:spPr>
            <a:xfrm>
              <a:off x="785942" y="1778294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65088" y="3289529"/>
            <a:ext cx="5427406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প্রাণি কী তা বলতে পারবে।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65088" y="4495099"/>
            <a:ext cx="6577780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অমেরুদন্ডী প্রাণির শ্রেণিবিন্যাস করতে পারবে।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76294" y="5682441"/>
            <a:ext cx="739632" cy="484632"/>
            <a:chOff x="530942" y="1778294"/>
            <a:chExt cx="739632" cy="484632"/>
          </a:xfrm>
        </p:grpSpPr>
        <p:sp>
          <p:nvSpPr>
            <p:cNvPr id="13" name="Chevron 12"/>
            <p:cNvSpPr/>
            <p:nvPr/>
          </p:nvSpPr>
          <p:spPr>
            <a:xfrm>
              <a:off x="530942" y="1778294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Chevron 13"/>
            <p:cNvSpPr/>
            <p:nvPr/>
          </p:nvSpPr>
          <p:spPr>
            <a:xfrm>
              <a:off x="785942" y="1778294"/>
              <a:ext cx="484632" cy="48463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637072" y="5616862"/>
            <a:ext cx="7654413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 অমেরুদন্ডী প্রাণির বৈশিষ্ট্য বর্ণনা করতে পারবে।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90708" y="349809"/>
            <a:ext cx="5577840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8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" y="1961535"/>
            <a:ext cx="11857703" cy="46393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480619" y="519103"/>
            <a:ext cx="4616245" cy="923330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পর্বঃ পরিফেরা</a:t>
            </a:r>
            <a:endParaRPr lang="en-US" sz="5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780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499" y="516975"/>
            <a:ext cx="321514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বৈশিষ্ট্যঃ</a:t>
            </a:r>
            <a:endParaRPr lang="en-US" sz="3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Decision 4"/>
          <p:cNvSpPr/>
          <p:nvPr/>
        </p:nvSpPr>
        <p:spPr>
          <a:xfrm>
            <a:off x="952499" y="1845723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51254" y="1716237"/>
            <a:ext cx="4232787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এরা সরলতম বহুকোষী প্রাণী।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254" y="2804815"/>
            <a:ext cx="7551174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দেহপ্রাচীর অসংখ্য ছিদ্রযুক্ত। এই ছিদ্রপথে পানির সাথে অক্সিজেন ও খাদ্যবস্তু প্রবেশ করে। 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1254" y="4331410"/>
            <a:ext cx="6196781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কোনো পৃথক সুগঠিত কলা,অঙ্গ ও তন্ত্র থাকে না।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1254" y="5594705"/>
            <a:ext cx="5400368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উদাহরণঃ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Spongilla, Scypha</a:t>
            </a:r>
            <a:endParaRPr lang="en-US" sz="32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Decision 9"/>
          <p:cNvSpPr/>
          <p:nvPr/>
        </p:nvSpPr>
        <p:spPr>
          <a:xfrm>
            <a:off x="929148" y="3038876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952499" y="4387823"/>
            <a:ext cx="530942" cy="471948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8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17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33134" y="355875"/>
            <a:ext cx="3288890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পর্বঃনিডারিয়া</a:t>
            </a:r>
            <a:endParaRPr lang="en-US" sz="40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23" y="1358081"/>
            <a:ext cx="11917158" cy="5367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7125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441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MIADHAN MIA GIRLS HIGH SCHOOL</dc:creator>
  <cp:lastModifiedBy>MIADHAN MIA GIRLS HIGH SCHOOL</cp:lastModifiedBy>
  <cp:revision>76</cp:revision>
  <dcterms:created xsi:type="dcterms:W3CDTF">2021-08-09T17:05:30Z</dcterms:created>
  <dcterms:modified xsi:type="dcterms:W3CDTF">2021-08-19T18:59:11Z</dcterms:modified>
</cp:coreProperties>
</file>