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2" r:id="rId2"/>
    <p:sldId id="283" r:id="rId3"/>
    <p:sldId id="284" r:id="rId4"/>
    <p:sldId id="285" r:id="rId5"/>
    <p:sldId id="258" r:id="rId6"/>
    <p:sldId id="286" r:id="rId7"/>
    <p:sldId id="260" r:id="rId8"/>
    <p:sldId id="261" r:id="rId9"/>
    <p:sldId id="262" r:id="rId10"/>
    <p:sldId id="265" r:id="rId11"/>
    <p:sldId id="269" r:id="rId12"/>
    <p:sldId id="264" r:id="rId13"/>
    <p:sldId id="271" r:id="rId14"/>
    <p:sldId id="270" r:id="rId15"/>
    <p:sldId id="274" r:id="rId16"/>
    <p:sldId id="287" r:id="rId17"/>
    <p:sldId id="288" r:id="rId18"/>
    <p:sldId id="28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0033"/>
    <a:srgbClr val="0033CC"/>
    <a:srgbClr val="0033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5" d="100"/>
        <a:sy n="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01800-4629-4BFD-BBC9-9EB27B2BAB86}" type="datetimeFigureOut">
              <a:rPr lang="en-US" smtClean="0"/>
              <a:pPr/>
              <a:t>20-Aug-21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379FE-1019-4548-81C5-89E39A405B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2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379FE-1019-4548-81C5-89E39A405B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20-Aug-21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8575" y="252412"/>
            <a:ext cx="8991600" cy="6505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066800" y="533399"/>
            <a:ext cx="7239000" cy="6193367"/>
            <a:chOff x="1066800" y="533399"/>
            <a:chExt cx="7239000" cy="6193367"/>
          </a:xfrm>
        </p:grpSpPr>
        <p:sp>
          <p:nvSpPr>
            <p:cNvPr id="5" name="Oval 4"/>
            <p:cNvSpPr/>
            <p:nvPr/>
          </p:nvSpPr>
          <p:spPr>
            <a:xfrm>
              <a:off x="1066800" y="533399"/>
              <a:ext cx="7239000" cy="619336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295400" y="762000"/>
              <a:ext cx="6781800" cy="5791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3801063" y="2334161"/>
            <a:ext cx="169790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1063" y="2353293"/>
            <a:ext cx="169790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18274" y="2334161"/>
            <a:ext cx="169790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81213" y="2181760"/>
            <a:ext cx="153760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166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98424" y="2306643"/>
            <a:ext cx="153760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166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114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1939" y="1219200"/>
            <a:ext cx="3200400" cy="1066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As soon as </a:t>
            </a:r>
          </a:p>
        </p:txBody>
      </p:sp>
      <p:sp>
        <p:nvSpPr>
          <p:cNvPr id="3" name="Left-Right Arrow 2"/>
          <p:cNvSpPr/>
          <p:nvPr/>
        </p:nvSpPr>
        <p:spPr>
          <a:xfrm>
            <a:off x="3581400" y="1219200"/>
            <a:ext cx="2209800" cy="114300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Replaced by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810250" y="833437"/>
            <a:ext cx="2876550" cy="18335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 sooner had..(v3)….than </a:t>
            </a:r>
          </a:p>
        </p:txBody>
      </p:sp>
      <p:sp>
        <p:nvSpPr>
          <p:cNvPr id="7" name="Rectangle 6"/>
          <p:cNvSpPr/>
          <p:nvPr/>
        </p:nvSpPr>
        <p:spPr>
          <a:xfrm>
            <a:off x="3467099" y="447675"/>
            <a:ext cx="2209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 no 04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399" y="3105835"/>
            <a:ext cx="8153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Affirmative: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 soon 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man saw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police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 ran away.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3561757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Negative: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sooner had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man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police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he ran away.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0075" y="4267884"/>
            <a:ext cx="80867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Affirmative: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 soon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reached the station the train left.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Negative: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sooner had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reached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station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train left.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0075" y="5257800"/>
            <a:ext cx="80867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Affirmative: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 soon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rain stopped we came back home.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Negative: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sooner had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rain stopped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 came back.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1066800"/>
            <a:ext cx="2743200" cy="1524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Always</a:t>
            </a:r>
          </a:p>
        </p:txBody>
      </p:sp>
      <p:sp>
        <p:nvSpPr>
          <p:cNvPr id="3" name="Left-Right Arrow 2"/>
          <p:cNvSpPr/>
          <p:nvPr/>
        </p:nvSpPr>
        <p:spPr>
          <a:xfrm>
            <a:off x="3428999" y="1352550"/>
            <a:ext cx="2209800" cy="952500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Replaced by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657849" y="1057275"/>
            <a:ext cx="3124200" cy="16859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Never + opposite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word </a:t>
            </a:r>
          </a:p>
        </p:txBody>
      </p:sp>
      <p:sp>
        <p:nvSpPr>
          <p:cNvPr id="7" name="Rectangle 6"/>
          <p:cNvSpPr/>
          <p:nvPr/>
        </p:nvSpPr>
        <p:spPr>
          <a:xfrm>
            <a:off x="3467099" y="447675"/>
            <a:ext cx="2209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 no 05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32004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Affirmative: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Rony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attends the class.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3614261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Negative: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Rony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misses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class.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41910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Affirmative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: He was </a:t>
            </a:r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always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punctual.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51816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Affirmative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: I </a:t>
            </a:r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always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tell truth.</a:t>
            </a:r>
            <a:endParaRPr lang="en-US" dirty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4560332"/>
            <a:ext cx="3106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Negative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: He was </a:t>
            </a:r>
            <a:r>
              <a:rPr lang="en-US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never late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3048" y="5550932"/>
            <a:ext cx="2673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Negative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: I </a:t>
            </a:r>
            <a:r>
              <a:rPr lang="en-US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never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 tell </a:t>
            </a:r>
            <a:r>
              <a:rPr lang="en-US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lie.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381000" y="838200"/>
            <a:ext cx="3048000" cy="1828800"/>
          </a:xfrm>
          <a:prstGeom prst="round2DiagRect">
            <a:avLst>
              <a:gd name="adj1" fmla="val 5506"/>
              <a:gd name="adj2" fmla="val 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Every + one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body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mother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All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3571875" y="1295400"/>
            <a:ext cx="2209800" cy="914400"/>
          </a:xfrm>
          <a:prstGeom prst="leftRightArrow">
            <a:avLst/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Replaced by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5810250" y="981075"/>
            <a:ext cx="3048000" cy="1828800"/>
          </a:xfrm>
          <a:prstGeom prst="round2DiagRect">
            <a:avLst>
              <a:gd name="adj1" fmla="val 0"/>
              <a:gd name="adj2" fmla="val 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is no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attached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but+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rest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 </a:t>
            </a:r>
          </a:p>
        </p:txBody>
      </p:sp>
      <p:sp>
        <p:nvSpPr>
          <p:cNvPr id="7" name="Rectangle 6"/>
          <p:cNvSpPr/>
          <p:nvPr/>
        </p:nvSpPr>
        <p:spPr>
          <a:xfrm>
            <a:off x="3581400" y="447675"/>
            <a:ext cx="2209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 no 06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1702" y="3259693"/>
            <a:ext cx="8168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Affirmative: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mother loves her child.</a:t>
            </a:r>
          </a:p>
        </p:txBody>
      </p:sp>
      <p:sp>
        <p:nvSpPr>
          <p:cNvPr id="9" name="Rectangle 8"/>
          <p:cNvSpPr/>
          <p:nvPr/>
        </p:nvSpPr>
        <p:spPr>
          <a:xfrm>
            <a:off x="441702" y="3667125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no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mother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loves her child.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0277" y="440939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Affirmative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Every 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one 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hates a terrorist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5248959"/>
            <a:ext cx="4485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Affirmative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Every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people hates a lair.</a:t>
            </a:r>
          </a:p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Negative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There is no 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one </a:t>
            </a:r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but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hates a lair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89146" y="4757867"/>
            <a:ext cx="6214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Negative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en-US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There is no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 one </a:t>
            </a:r>
            <a:r>
              <a:rPr lang="en-US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but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 hates a terrorist.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/>
      <p:bldP spid="9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1295400"/>
            <a:ext cx="3162299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As……..as</a:t>
            </a:r>
          </a:p>
        </p:txBody>
      </p:sp>
      <p:sp>
        <p:nvSpPr>
          <p:cNvPr id="3" name="Left-Right Arrow 2"/>
          <p:cNvSpPr/>
          <p:nvPr/>
        </p:nvSpPr>
        <p:spPr>
          <a:xfrm>
            <a:off x="3467099" y="1524000"/>
            <a:ext cx="2333625" cy="914400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Replaced by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943600" y="1219200"/>
            <a:ext cx="2962276" cy="152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Not less……than </a:t>
            </a:r>
          </a:p>
        </p:txBody>
      </p:sp>
      <p:sp>
        <p:nvSpPr>
          <p:cNvPr id="7" name="Rectangle 6"/>
          <p:cNvSpPr/>
          <p:nvPr/>
        </p:nvSpPr>
        <p:spPr>
          <a:xfrm>
            <a:off x="3467099" y="447675"/>
            <a:ext cx="2209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 no 07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5244" y="3244334"/>
            <a:ext cx="3794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Affirmative: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wise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510" y="3733800"/>
            <a:ext cx="4211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Shimi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less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wise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8510" y="4419600"/>
            <a:ext cx="70014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Affirmative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: He is </a:t>
            </a:r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as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good </a:t>
            </a:r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as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you.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8880" y="4788932"/>
            <a:ext cx="4224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Negative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: He is </a:t>
            </a:r>
            <a:r>
              <a:rPr lang="en-US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 less 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good </a:t>
            </a:r>
            <a:r>
              <a:rPr lang="en-US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than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 you.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/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962025"/>
            <a:ext cx="3048000" cy="152400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Too……….to</a:t>
            </a:r>
          </a:p>
        </p:txBody>
      </p:sp>
      <p:sp>
        <p:nvSpPr>
          <p:cNvPr id="3" name="Left-Right Arrow 2"/>
          <p:cNvSpPr/>
          <p:nvPr/>
        </p:nvSpPr>
        <p:spPr>
          <a:xfrm>
            <a:off x="3409948" y="1090612"/>
            <a:ext cx="2324101" cy="1143000"/>
          </a:xfrm>
          <a:prstGeom prst="left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Replaced by</a:t>
            </a:r>
          </a:p>
        </p:txBody>
      </p:sp>
      <p:sp>
        <p:nvSpPr>
          <p:cNvPr id="7" name="Rectangle 6"/>
          <p:cNvSpPr/>
          <p:nvPr/>
        </p:nvSpPr>
        <p:spPr>
          <a:xfrm>
            <a:off x="3467099" y="447675"/>
            <a:ext cx="2209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 no 08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200" y="838200"/>
            <a:ext cx="3048000" cy="16478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….…….. 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+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 + can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not/could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+ verb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2845" y="3059668"/>
            <a:ext cx="3653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Affirmative: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 is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weak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walk.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0746" y="3505200"/>
            <a:ext cx="4403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weak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 not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walk.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321" y="4191000"/>
            <a:ext cx="523367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Affirmative: 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He </a:t>
            </a: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</a:t>
            </a:r>
            <a:r>
              <a:rPr lang="en-US" sz="2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</a:t>
            </a: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too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tired </a:t>
            </a:r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do it.</a:t>
            </a:r>
          </a:p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Negative: 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He was </a:t>
            </a:r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tired </a:t>
            </a:r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that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he could not do it.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1895" y="5133975"/>
            <a:ext cx="81343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Affirmative</a:t>
            </a:r>
            <a:r>
              <a:rPr lang="en-US" sz="16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The sum was </a:t>
            </a:r>
            <a:r>
              <a:rPr lang="en-US" sz="1600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too</a:t>
            </a:r>
            <a:r>
              <a:rPr lang="en-US" sz="16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difficult for me </a:t>
            </a:r>
            <a:r>
              <a:rPr lang="en-US" sz="1600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</a:t>
            </a:r>
            <a:r>
              <a:rPr lang="en-US" sz="16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work out</a:t>
            </a:r>
            <a:r>
              <a:rPr lang="en-US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lang="en-US" sz="16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320" y="5472529"/>
            <a:ext cx="7544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Negative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: The sum was </a:t>
            </a:r>
            <a:r>
              <a:rPr lang="en-US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 difficult for me </a:t>
            </a:r>
            <a:r>
              <a:rPr lang="en-US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that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 I could not work out.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/>
      <p:bldP spid="10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1295400"/>
            <a:ext cx="2895600" cy="1371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Many/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Much</a:t>
            </a: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3419473" y="1409700"/>
            <a:ext cx="2295524" cy="1143000"/>
          </a:xfrm>
          <a:prstGeom prst="left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Replaced by</a:t>
            </a:r>
          </a:p>
        </p:txBody>
      </p:sp>
      <p:sp>
        <p:nvSpPr>
          <p:cNvPr id="4" name="Snip Same Side Corner Rectangle 3"/>
          <p:cNvSpPr/>
          <p:nvPr/>
        </p:nvSpPr>
        <p:spPr>
          <a:xfrm>
            <a:off x="5867400" y="1333501"/>
            <a:ext cx="2762250" cy="1333499"/>
          </a:xfrm>
          <a:prstGeom prst="snip2SameRect">
            <a:avLst>
              <a:gd name="adj1" fmla="val 3409"/>
              <a:gd name="adj2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Not a few/</a:t>
            </a:r>
          </a:p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 little</a:t>
            </a: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7099" y="447675"/>
            <a:ext cx="2209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 no 09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6669" y="3516868"/>
            <a:ext cx="3371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Affirmative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 have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friends.</a:t>
            </a:r>
          </a:p>
        </p:txBody>
      </p:sp>
      <p:sp>
        <p:nvSpPr>
          <p:cNvPr id="9" name="Rectangle 8"/>
          <p:cNvSpPr/>
          <p:nvPr/>
        </p:nvSpPr>
        <p:spPr>
          <a:xfrm>
            <a:off x="555849" y="3886200"/>
            <a:ext cx="3422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a few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friends.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93949" y="4648200"/>
            <a:ext cx="3818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Affirmative: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 belongs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6669" y="5027057"/>
            <a:ext cx="4298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does not belong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little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money.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/>
      <p:bldP spid="9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100" y="1752600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3593" indent="-493593">
              <a:buFontTx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Allah alone can help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</a:t>
            </a:r>
          </a:p>
          <a:p>
            <a:pPr marL="493593" indent="-493593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must obey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discipline.</a:t>
            </a:r>
          </a:p>
          <a:p>
            <a:pPr marL="493593" indent="-493593">
              <a:buFontTx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Every body wishes to be happy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93593" indent="-493593"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 is too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weak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93593" indent="-493593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shall always remember you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93593" indent="-493593"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500" y="1258497"/>
            <a:ext cx="6391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Change the following sentences into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negative……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" y="4267200"/>
            <a:ext cx="74142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None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but Allah can help 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You can not but obey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discipline.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There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no body but wishes to be happy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 is so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weak that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 can not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I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shall never forget you.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0400" y="3743980"/>
            <a:ext cx="14616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Answer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630972" y="533400"/>
            <a:ext cx="130676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Group work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905000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80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93" b="28407"/>
          <a:stretch/>
        </p:blipFill>
        <p:spPr>
          <a:xfrm>
            <a:off x="1219200" y="762000"/>
            <a:ext cx="6934200" cy="1828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58000" y="3200400"/>
            <a:ext cx="6234399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Only </a:t>
            </a:r>
            <a:r>
              <a:rPr lang="en-US" dirty="0"/>
              <a:t>he can play good cricket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/>
              <a:t>He is only four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smtClean="0"/>
              <a:t>You </a:t>
            </a:r>
            <a:r>
              <a:rPr lang="en-US" dirty="0"/>
              <a:t>must care them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/>
              <a:t>Everyone hates a terrorist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/>
              <a:t>As soon as he </a:t>
            </a:r>
            <a:r>
              <a:rPr lang="en-US" dirty="0" smtClean="0"/>
              <a:t>saw </a:t>
            </a:r>
            <a:r>
              <a:rPr lang="en-US" dirty="0"/>
              <a:t>the tiger, he ran away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/>
              <a:t>I always tell truth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/>
              <a:t>He is as good as you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/>
              <a:t>He is too weak to walk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/>
              <a:t>Only the science students can apply for the post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err="1"/>
              <a:t>Robi</a:t>
            </a:r>
            <a:r>
              <a:rPr lang="en-US" dirty="0"/>
              <a:t> and </a:t>
            </a:r>
            <a:r>
              <a:rPr lang="en-US" dirty="0" err="1"/>
              <a:t>Rahat</a:t>
            </a:r>
            <a:r>
              <a:rPr lang="en-US" dirty="0"/>
              <a:t> were as strong as </a:t>
            </a:r>
            <a:r>
              <a:rPr lang="en-US" dirty="0" err="1"/>
              <a:t>Rakib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8500" y="265807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Change the following sentences into negative……</a:t>
            </a:r>
          </a:p>
        </p:txBody>
      </p:sp>
    </p:spTree>
    <p:extLst>
      <p:ext uri="{BB962C8B-B14F-4D97-AF65-F5344CB8AC3E}">
        <p14:creationId xmlns:p14="http://schemas.microsoft.com/office/powerpoint/2010/main" val="60408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85800"/>
            <a:ext cx="8164285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884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6764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Welcome </a:t>
            </a:r>
          </a:p>
          <a:p>
            <a:pPr algn="ctr"/>
            <a:r>
              <a:rPr lang="en-US" sz="4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To</a:t>
            </a:r>
          </a:p>
          <a:p>
            <a:pPr algn="ctr"/>
            <a:r>
              <a:rPr lang="en-US" sz="4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Nil </a:t>
            </a:r>
            <a:r>
              <a:rPr lang="en-US" sz="48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kamal</a:t>
            </a:r>
            <a:r>
              <a:rPr lang="en-US" sz="4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Osmania High School </a:t>
            </a:r>
          </a:p>
          <a:p>
            <a:pPr algn="ctr"/>
            <a:r>
              <a:rPr lang="en-US" sz="48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Online Class</a:t>
            </a:r>
            <a:endParaRPr lang="en-US" sz="4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09800"/>
            <a:ext cx="52451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Puson </a:t>
            </a:r>
            <a:r>
              <a:rPr lang="en-US" sz="4000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Debnath</a:t>
            </a:r>
            <a:endParaRPr lang="en-US" sz="4000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Assistant Teacher (Business Studies)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Nil </a:t>
            </a:r>
            <a:r>
              <a:rPr lang="en-US" sz="2400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kamal</a:t>
            </a:r>
            <a:r>
              <a:rPr lang="en-US" sz="2400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Osmania High School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Haimchar</a:t>
            </a:r>
            <a:r>
              <a:rPr lang="en-US" sz="2400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Chandpur</a:t>
            </a:r>
            <a:endParaRPr lang="en-US" sz="2400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Mobile: 01787748938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E-mail:puson1000@gmail.com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600" y="762000"/>
            <a:ext cx="5181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Introduction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620" y="2197100"/>
            <a:ext cx="2194560" cy="274029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Left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2025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36712" y="1002268"/>
            <a:ext cx="21925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He </a:t>
            </a:r>
            <a:r>
              <a:rPr lang="en-US" dirty="0"/>
              <a:t>is a good </a:t>
            </a:r>
            <a:r>
              <a:rPr lang="en-US" dirty="0" smtClean="0"/>
              <a:t>boy.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91634"/>
            <a:ext cx="2796011" cy="22579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49412" y="1451258"/>
            <a:ext cx="259173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 He is not a bad </a:t>
            </a:r>
            <a:r>
              <a:rPr lang="en-US" dirty="0" smtClean="0"/>
              <a:t>boy.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96111" y="2949546"/>
            <a:ext cx="287899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err="1"/>
              <a:t>Rakib</a:t>
            </a:r>
            <a:r>
              <a:rPr lang="en-US" dirty="0"/>
              <a:t> is an honest boy.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088372"/>
            <a:ext cx="1860804" cy="259209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73156" y="3416683"/>
            <a:ext cx="360194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 </a:t>
            </a:r>
            <a:r>
              <a:rPr lang="en-US" dirty="0" err="1"/>
              <a:t>Rakib</a:t>
            </a:r>
            <a:r>
              <a:rPr lang="en-US" dirty="0"/>
              <a:t> is not a dishonest boy.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50292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latin typeface="Arial Black" panose="020B0604020202020204" pitchFamily="34" charset="0"/>
                <a:cs typeface="Arial Black" panose="020B0604020202020204" pitchFamily="34" charset="0"/>
              </a:rPr>
              <a:t>Can you guess what I am going to discuss today?</a:t>
            </a:r>
            <a:r>
              <a:rPr lang="en-GB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GB" sz="4000" b="1" dirty="0">
                <a:latin typeface="Book Antiqua" pitchFamily="18" charset="0"/>
              </a:rPr>
              <a:t>  </a:t>
            </a:r>
            <a:endParaRPr lang="en-US" sz="40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61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5800" y="2743200"/>
            <a:ext cx="7994182" cy="2448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" y="304800"/>
            <a:ext cx="8534400" cy="6172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7089" y="1912203"/>
            <a:ext cx="7882222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4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Transformation of Sentences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057400" y="3390899"/>
            <a:ext cx="5029200" cy="25853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Affirmative</a:t>
            </a:r>
          </a:p>
          <a:p>
            <a:pPr algn="ctr"/>
            <a:r>
              <a:rPr lang="en-US" sz="5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to</a:t>
            </a:r>
          </a:p>
          <a:p>
            <a:pPr algn="ctr"/>
            <a:r>
              <a:rPr lang="en-US" sz="5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Negative</a:t>
            </a:r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endParaRPr lang="en-US" sz="20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609600"/>
            <a:ext cx="6705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So, our today’s topic is-</a:t>
            </a:r>
            <a:endParaRPr lang="en-US" sz="3600" dirty="0">
              <a:solidFill>
                <a:srgbClr val="FFFF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624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orizontal Scroll 3"/>
          <p:cNvSpPr/>
          <p:nvPr/>
        </p:nvSpPr>
        <p:spPr>
          <a:xfrm>
            <a:off x="1930400" y="165100"/>
            <a:ext cx="5867400" cy="3276600"/>
          </a:xfrm>
          <a:prstGeom prst="horizontalScroll">
            <a:avLst>
              <a:gd name="adj" fmla="val 158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Learning outcomes</a:t>
            </a:r>
          </a:p>
        </p:txBody>
      </p:sp>
      <p:sp>
        <p:nvSpPr>
          <p:cNvPr id="5" name="6-Point Star 4"/>
          <p:cNvSpPr/>
          <p:nvPr/>
        </p:nvSpPr>
        <p:spPr>
          <a:xfrm>
            <a:off x="1663700" y="3886200"/>
            <a:ext cx="533400" cy="609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3733800"/>
            <a:ext cx="586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Define </a:t>
            </a:r>
            <a:r>
              <a:rPr lang="en-GB" b="1" dirty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Affirmative &amp; Negative </a:t>
            </a:r>
            <a:r>
              <a:rPr lang="en-GB" b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endParaRPr lang="en-US" b="1" dirty="0">
              <a:solidFill>
                <a:schemeClr val="tx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7" name="6-Point Star 6"/>
          <p:cNvSpPr/>
          <p:nvPr/>
        </p:nvSpPr>
        <p:spPr>
          <a:xfrm>
            <a:off x="1701800" y="4648200"/>
            <a:ext cx="533400" cy="609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00300" y="4648200"/>
            <a:ext cx="586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</a:t>
            </a:r>
            <a:r>
              <a:rPr lang="en-US" b="1" dirty="0" smtClean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dentify </a:t>
            </a:r>
            <a:r>
              <a:rPr lang="en-GB" b="1" dirty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Affirmative &amp; Negative sentences</a:t>
            </a:r>
          </a:p>
        </p:txBody>
      </p:sp>
      <p:sp>
        <p:nvSpPr>
          <p:cNvPr id="9" name="6-Point Star 8"/>
          <p:cNvSpPr/>
          <p:nvPr/>
        </p:nvSpPr>
        <p:spPr>
          <a:xfrm>
            <a:off x="1727200" y="5486400"/>
            <a:ext cx="533400" cy="609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13000" y="5486400"/>
            <a:ext cx="586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Change the sentences (Affirmative to Negative )</a:t>
            </a:r>
            <a:r>
              <a:rPr lang="en-GB" b="1" dirty="0">
                <a:solidFill>
                  <a:srgbClr val="C0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 </a:t>
            </a:r>
            <a:endParaRPr lang="en-US" b="1" dirty="0">
              <a:solidFill>
                <a:srgbClr val="C00000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3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381000" y="1143000"/>
            <a:ext cx="2857501" cy="1219200"/>
          </a:xfrm>
          <a:prstGeom prst="flowChartAlternateProcess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Only/alone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467099" y="1076325"/>
            <a:ext cx="2276476" cy="1362075"/>
          </a:xfrm>
          <a:prstGeom prst="leftRightArrow">
            <a:avLst>
              <a:gd name="adj1" fmla="val 50000"/>
              <a:gd name="adj2" fmla="val 27311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Replaced by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91200" y="838200"/>
            <a:ext cx="3048000" cy="220980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None but(person)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Nothing but(things)</a:t>
            </a: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Not more than/Not less than(Number/Age)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3406259"/>
            <a:ext cx="8077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Affirmative: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Allah can help us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3785116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Negative: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None but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Allah can help us.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5326" y="451032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Affirmative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en-US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Only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 they can do the work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399" y="54102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Affirmative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: He is </a:t>
            </a:r>
            <a:r>
              <a:rPr lang="en-US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only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 four.</a:t>
            </a:r>
            <a:b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67099" y="447675"/>
            <a:ext cx="2209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 no 01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5563" y="4863434"/>
            <a:ext cx="4501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Negative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en-US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None but 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they can do the work.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2118" y="5733365"/>
            <a:ext cx="3800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Negative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: He is </a:t>
            </a:r>
            <a:r>
              <a:rPr lang="en-US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 more than 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four.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2" grpId="0"/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3333750" y="1219200"/>
            <a:ext cx="2381250" cy="1295400"/>
          </a:xfrm>
          <a:prstGeom prst="left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Replaced by</a:t>
            </a:r>
          </a:p>
        </p:txBody>
      </p:sp>
      <p:sp>
        <p:nvSpPr>
          <p:cNvPr id="7" name="Rectangle 6"/>
          <p:cNvSpPr/>
          <p:nvPr/>
        </p:nvSpPr>
        <p:spPr>
          <a:xfrm>
            <a:off x="3467099" y="447675"/>
            <a:ext cx="2209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 no 02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90550" y="1104900"/>
            <a:ext cx="2743200" cy="15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Must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15000" y="1104900"/>
            <a:ext cx="2971800" cy="1638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not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not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help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V+ing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0550" y="3429000"/>
            <a:ext cx="7943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Affirmative: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obey our parents.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0550" y="3786300"/>
            <a:ext cx="7943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 not but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obey our parents.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9125" y="4495800"/>
            <a:ext cx="7943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Affirmative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: You </a:t>
            </a:r>
            <a:r>
              <a:rPr lang="en-US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must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 care them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6344" y="5375495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Affirmative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: You </a:t>
            </a:r>
            <a:r>
              <a:rPr lang="en-US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must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 yield to your fate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lang="en-US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9125" y="4800600"/>
            <a:ext cx="430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Negative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: You </a:t>
            </a:r>
            <a:r>
              <a:rPr lang="en-US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can not help caring 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them.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9871" y="5715000"/>
            <a:ext cx="577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Negative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: You </a:t>
            </a:r>
            <a:r>
              <a:rPr lang="en-US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can not but </a:t>
            </a:r>
            <a:r>
              <a:rPr lang="en-US" dirty="0">
                <a:latin typeface="Segoe UI" pitchFamily="34" charset="0"/>
                <a:ea typeface="Segoe UI" pitchFamily="34" charset="0"/>
                <a:cs typeface="Segoe UI" pitchFamily="34" charset="0"/>
              </a:rPr>
              <a:t>yield to your fate.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1114425"/>
            <a:ext cx="2667000" cy="12287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Both………and </a:t>
            </a:r>
          </a:p>
        </p:txBody>
      </p:sp>
      <p:sp>
        <p:nvSpPr>
          <p:cNvPr id="3" name="Left-Right Arrow 2"/>
          <p:cNvSpPr/>
          <p:nvPr/>
        </p:nvSpPr>
        <p:spPr>
          <a:xfrm>
            <a:off x="3143249" y="1219200"/>
            <a:ext cx="2324101" cy="114300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Replaced by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562601" y="1000125"/>
            <a:ext cx="3200400" cy="16668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 only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……but also </a:t>
            </a:r>
          </a:p>
        </p:txBody>
      </p:sp>
      <p:sp>
        <p:nvSpPr>
          <p:cNvPr id="7" name="Rectangle 6"/>
          <p:cNvSpPr/>
          <p:nvPr/>
        </p:nvSpPr>
        <p:spPr>
          <a:xfrm>
            <a:off x="3467099" y="447675"/>
            <a:ext cx="22098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 no 03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8632" y="3240643"/>
            <a:ext cx="8286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Affirmative: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Mira were excited.</a:t>
            </a:r>
          </a:p>
        </p:txBody>
      </p:sp>
      <p:sp>
        <p:nvSpPr>
          <p:cNvPr id="9" name="Rectangle 8"/>
          <p:cNvSpPr/>
          <p:nvPr/>
        </p:nvSpPr>
        <p:spPr>
          <a:xfrm>
            <a:off x="400049" y="3617914"/>
            <a:ext cx="83629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only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 also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Mira were excited.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632" y="4668971"/>
            <a:ext cx="8277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Affirmative: </a:t>
            </a:r>
            <a:r>
              <a:rPr lang="en-US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ajib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Sakib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were good friends.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Negative: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only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Rajib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 also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Sakib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were good friends.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6640604</TotalTime>
  <Words>881</Words>
  <Application>Microsoft Office PowerPoint</Application>
  <PresentationFormat>On-screen Show (4:3)</PresentationFormat>
  <Paragraphs>155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puson</cp:lastModifiedBy>
  <cp:revision>197</cp:revision>
  <dcterms:created xsi:type="dcterms:W3CDTF">2006-08-16T00:00:00Z</dcterms:created>
  <dcterms:modified xsi:type="dcterms:W3CDTF">2021-08-19T18:40:23Z</dcterms:modified>
</cp:coreProperties>
</file>