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7" r:id="rId5"/>
    <p:sldId id="258" r:id="rId6"/>
    <p:sldId id="259" r:id="rId7"/>
    <p:sldId id="260" r:id="rId8"/>
    <p:sldId id="280" r:id="rId9"/>
    <p:sldId id="261" r:id="rId10"/>
    <p:sldId id="262" r:id="rId11"/>
    <p:sldId id="263" r:id="rId12"/>
    <p:sldId id="278" r:id="rId13"/>
    <p:sldId id="279" r:id="rId14"/>
    <p:sldId id="264" r:id="rId15"/>
    <p:sldId id="277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DA1E-EB83-4484-B313-20CDD5EA8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38F50-E359-4F2D-AFAD-6ED5670A6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3DEE5-E4F8-4C3A-94DF-A0207B76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D1A81-DE85-4AAE-91BF-97143A82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741DA-6BB5-4C70-AF73-4C315EC7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A085-3C57-4EA3-BA61-C835506D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E764-F388-4B1E-9FDF-70FAAD29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2F9C4-4353-4A55-A302-6D8D06B85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A9F16-C1E6-491F-93F7-C7147EFA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F8BE1-6806-41EA-8A3F-8F8AF7F35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C5522-3949-4238-A942-09BC8B5905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F67E6-DB63-4EA1-A6FF-6B9CB0DDD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4E73F-1313-4E7F-A0B7-59692395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6EC3-A9B7-4E20-AD28-5B5B57A5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A0A8-3BC3-463B-BD2B-34379CC7A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5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901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84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46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373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9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7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A940D-74CF-4474-8C86-AAC1560B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398B-E716-4993-8225-AFA86565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C75E-0DD7-4588-8EB4-65E86080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FB2B-0B20-4560-B555-6FBDC3749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6FEC-317F-4DAC-A58A-4E41E7FCC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8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7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64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52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93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75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404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30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15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62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8A19-FC71-428B-A46E-28869CD37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E0438-3162-44BA-A785-B05E34C6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48A98-EE62-40AC-8D8A-6E0C9C9E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CF83B-9A3D-410D-81A2-6DA21CB4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24AEC-A2A7-4914-83CC-12BA56D24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9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8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134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505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52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63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75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3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24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88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9229-4469-42B6-9BB6-365340E2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B4A1B-2F54-4823-B698-E0D2EA29B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9BBC7-4FE3-4663-A9AE-FFEC025842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DE8B-0BE1-419E-8FB9-D85B0FE4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20367-5690-47C8-9E10-60BED641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D10FD-8E5E-46C3-8A5D-6E7AAC44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1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D17E4-A88E-4E10-B3E6-A8769CCE5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40F9F-11E0-4ED1-987D-3CCD1341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E4972-D4E6-4FA7-9586-AD728F612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687A6A-273E-47A1-938E-286179CC3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F9945-BC14-49A9-B006-4938E9A46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2B4BE-537A-4EE0-94C3-2757A02E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17C4A-1A46-4AB9-9468-A18DC35F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3C0A0-7B72-4E83-A2EE-0A2F1F7C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9D8D-A2D9-4AF1-A45A-A6C18C3B5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E8E75-5124-4E21-8D0B-A92B9B61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E3440-8739-4530-A12A-D68824B5B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4E05B5-5EA1-4FE3-BEAF-3E2469B0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B34F0-9F5F-4122-BC54-A1AB3A7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B53CA-1341-4443-8596-3BA0DAF2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F2326-3A42-4CE9-852E-14D2B7D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0D4E-5E34-42FA-8DEA-831D7B3A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93893-00FF-45FD-A44C-D98DF5A0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12349-C7C0-4FAD-B189-D7555FC4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EB5BB-D870-44F3-A872-E15D170F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4C3E6-6502-4074-AFDB-26070170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F9C2-91CC-4F80-9DA5-11B637A8C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AD5D-7969-46DD-8179-37A96DAE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52BD6-D038-476E-9DAF-29FA50CB4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96729D-C8D4-48E7-A46C-4E89F68476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31185-B735-4ED3-8938-2050106B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CBAC6-6C8B-450A-9250-B2FEEAA0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9992D-B5BD-43C5-85C0-CC2C1227C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4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65189-8257-4DE1-B38F-76540583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185DE-6B5F-4C77-9712-D7190FEF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4713-F295-40A6-86D3-5C74E3F27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864C6-7FF5-4B88-9F50-DB85BFEF3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7254A-6E56-4995-9ECE-D3C314062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8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76E6A-006D-4AA1-B074-CF5347CEBCC8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1A4476-E5C5-4E50-B855-7FE9D47F9A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3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939A37-58E7-4E3A-9394-99A3E4031927}"/>
              </a:ext>
            </a:extLst>
          </p:cNvPr>
          <p:cNvSpPr/>
          <p:nvPr/>
        </p:nvSpPr>
        <p:spPr>
          <a:xfrm>
            <a:off x="2113388" y="233231"/>
            <a:ext cx="82371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82978A-EA6B-43F1-9EB7-B08EEEA24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6" y="232258"/>
            <a:ext cx="1552134" cy="12806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511B5D-2EDC-4B69-B6CD-9C82679CA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55" y="204993"/>
            <a:ext cx="1552134" cy="1280638"/>
          </a:xfrm>
          <a:prstGeom prst="rect">
            <a:avLst/>
          </a:prstGeom>
        </p:spPr>
      </p:pic>
      <p:sp>
        <p:nvSpPr>
          <p:cNvPr id="13" name="Cloud 12">
            <a:extLst>
              <a:ext uri="{FF2B5EF4-FFF2-40B4-BE49-F238E27FC236}">
                <a16:creationId xmlns:a16="http://schemas.microsoft.com/office/drawing/2014/main" id="{D9654690-E02E-496C-8EDD-E300941D078D}"/>
              </a:ext>
            </a:extLst>
          </p:cNvPr>
          <p:cNvSpPr/>
          <p:nvPr/>
        </p:nvSpPr>
        <p:spPr>
          <a:xfrm>
            <a:off x="4135899" y="244265"/>
            <a:ext cx="4192172" cy="1294226"/>
          </a:xfrm>
          <a:prstGeom prst="cloud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097E1-FA72-49E9-BBC1-82989E897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11" y="1764274"/>
            <a:ext cx="9733934" cy="456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2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8DDA9-58A0-4158-8AE8-9454C0A95AFA}"/>
              </a:ext>
            </a:extLst>
          </p:cNvPr>
          <p:cNvSpPr txBox="1"/>
          <p:nvPr/>
        </p:nvSpPr>
        <p:spPr>
          <a:xfrm>
            <a:off x="4528194" y="1179289"/>
            <a:ext cx="22416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9BD41-2F66-4CBE-B69E-50C6D08E3D37}"/>
              </a:ext>
            </a:extLst>
          </p:cNvPr>
          <p:cNvSpPr txBox="1"/>
          <p:nvPr/>
        </p:nvSpPr>
        <p:spPr>
          <a:xfrm>
            <a:off x="4414345" y="2575528"/>
            <a:ext cx="2126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EDF5C-2BB4-415E-9C5E-89A6FCA98DA5}"/>
              </a:ext>
            </a:extLst>
          </p:cNvPr>
          <p:cNvSpPr/>
          <p:nvPr/>
        </p:nvSpPr>
        <p:spPr>
          <a:xfrm>
            <a:off x="3247697" y="4083285"/>
            <a:ext cx="4335517" cy="63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82B5F49-E743-4396-BF44-DB5753579CCF}"/>
              </a:ext>
            </a:extLst>
          </p:cNvPr>
          <p:cNvSpPr/>
          <p:nvPr/>
        </p:nvSpPr>
        <p:spPr>
          <a:xfrm rot="10800000">
            <a:off x="5608133" y="2512316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50C725-0256-4E15-947C-FE6608ADD5B7}"/>
              </a:ext>
            </a:extLst>
          </p:cNvPr>
          <p:cNvSpPr/>
          <p:nvPr/>
        </p:nvSpPr>
        <p:spPr>
          <a:xfrm rot="8338923">
            <a:off x="5183846" y="2591384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3833C-75EC-4DF7-9C66-4E105C79550A}"/>
              </a:ext>
            </a:extLst>
          </p:cNvPr>
          <p:cNvSpPr txBox="1"/>
          <p:nvPr/>
        </p:nvSpPr>
        <p:spPr>
          <a:xfrm>
            <a:off x="5316839" y="3778393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0A811-EE3C-4640-83A3-DB6A187C4D12}"/>
              </a:ext>
            </a:extLst>
          </p:cNvPr>
          <p:cNvSpPr txBox="1"/>
          <p:nvPr/>
        </p:nvSpPr>
        <p:spPr>
          <a:xfrm>
            <a:off x="4353213" y="3801179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BB043-6BF3-4412-BB17-2B8280346923}"/>
              </a:ext>
            </a:extLst>
          </p:cNvPr>
          <p:cNvSpPr txBox="1"/>
          <p:nvPr/>
        </p:nvSpPr>
        <p:spPr>
          <a:xfrm>
            <a:off x="3440742" y="118619"/>
            <a:ext cx="477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8671BF0-8F64-4DE7-869E-8F654EB02D06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6FD72DF8-6CCB-4309-881F-AB1D2D3FAB9E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8DDA9-58A0-4158-8AE8-9454C0A95AFA}"/>
              </a:ext>
            </a:extLst>
          </p:cNvPr>
          <p:cNvSpPr txBox="1"/>
          <p:nvPr/>
        </p:nvSpPr>
        <p:spPr>
          <a:xfrm>
            <a:off x="4528194" y="1179289"/>
            <a:ext cx="22416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9BD41-2F66-4CBE-B69E-50C6D08E3D37}"/>
              </a:ext>
            </a:extLst>
          </p:cNvPr>
          <p:cNvSpPr txBox="1"/>
          <p:nvPr/>
        </p:nvSpPr>
        <p:spPr>
          <a:xfrm>
            <a:off x="4414345" y="2575528"/>
            <a:ext cx="2126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×৪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EDF5C-2BB4-415E-9C5E-89A6FCA98DA5}"/>
              </a:ext>
            </a:extLst>
          </p:cNvPr>
          <p:cNvSpPr/>
          <p:nvPr/>
        </p:nvSpPr>
        <p:spPr>
          <a:xfrm>
            <a:off x="3247697" y="4083285"/>
            <a:ext cx="4335517" cy="63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82B5F49-E743-4396-BF44-DB5753579CCF}"/>
              </a:ext>
            </a:extLst>
          </p:cNvPr>
          <p:cNvSpPr/>
          <p:nvPr/>
        </p:nvSpPr>
        <p:spPr>
          <a:xfrm rot="10800000">
            <a:off x="5608133" y="2512316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50C725-0256-4E15-947C-FE6608ADD5B7}"/>
              </a:ext>
            </a:extLst>
          </p:cNvPr>
          <p:cNvSpPr/>
          <p:nvPr/>
        </p:nvSpPr>
        <p:spPr>
          <a:xfrm rot="8338923">
            <a:off x="5183846" y="2591384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3833C-75EC-4DF7-9C66-4E105C79550A}"/>
              </a:ext>
            </a:extLst>
          </p:cNvPr>
          <p:cNvSpPr txBox="1"/>
          <p:nvPr/>
        </p:nvSpPr>
        <p:spPr>
          <a:xfrm>
            <a:off x="5316839" y="3778393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0A811-EE3C-4640-83A3-DB6A187C4D12}"/>
              </a:ext>
            </a:extLst>
          </p:cNvPr>
          <p:cNvSpPr txBox="1"/>
          <p:nvPr/>
        </p:nvSpPr>
        <p:spPr>
          <a:xfrm>
            <a:off x="4353213" y="3801179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BB043-6BF3-4412-BB17-2B8280346923}"/>
              </a:ext>
            </a:extLst>
          </p:cNvPr>
          <p:cNvSpPr txBox="1"/>
          <p:nvPr/>
        </p:nvSpPr>
        <p:spPr>
          <a:xfrm>
            <a:off x="3440742" y="118619"/>
            <a:ext cx="477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8671BF0-8F64-4DE7-869E-8F654EB02D06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6FD72DF8-6CCB-4309-881F-AB1D2D3FAB9E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24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035E5C-4BD1-4DF7-8518-9CA9DE727FC0}"/>
              </a:ext>
            </a:extLst>
          </p:cNvPr>
          <p:cNvSpPr txBox="1"/>
          <p:nvPr/>
        </p:nvSpPr>
        <p:spPr>
          <a:xfrm>
            <a:off x="316039" y="1030670"/>
            <a:ext cx="3614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৪৯ ও ৫০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763FAD-53C9-4100-95A2-C6AEFF052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483" y="5144856"/>
            <a:ext cx="12428483" cy="1809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49700-BAC5-4068-8D72-C125CED4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38" y="1077394"/>
            <a:ext cx="2980623" cy="3903196"/>
          </a:xfrm>
          <a:prstGeom prst="rect">
            <a:avLst/>
          </a:prstGeom>
        </p:spPr>
      </p:pic>
      <p:pic>
        <p:nvPicPr>
          <p:cNvPr id="8" name="Picture 7" descr="readsing book.jpg">
            <a:extLst>
              <a:ext uri="{FF2B5EF4-FFF2-40B4-BE49-F238E27FC236}">
                <a16:creationId xmlns:a16="http://schemas.microsoft.com/office/drawing/2014/main" id="{6920A3AD-C371-4200-8B76-099CDDB88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638842" y="560344"/>
            <a:ext cx="4914315" cy="472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alf Frame 8">
            <a:extLst>
              <a:ext uri="{FF2B5EF4-FFF2-40B4-BE49-F238E27FC236}">
                <a16:creationId xmlns:a16="http://schemas.microsoft.com/office/drawing/2014/main" id="{D997D9D8-CAF5-415A-89FD-C02F14F5E569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8879F1-F86F-4D23-BF8E-05FBE419C331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90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8DDA9-58A0-4158-8AE8-9454C0A95AFA}"/>
              </a:ext>
            </a:extLst>
          </p:cNvPr>
          <p:cNvSpPr txBox="1"/>
          <p:nvPr/>
        </p:nvSpPr>
        <p:spPr>
          <a:xfrm>
            <a:off x="4820588" y="1229787"/>
            <a:ext cx="22416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9BD41-2F66-4CBE-B69E-50C6D08E3D37}"/>
              </a:ext>
            </a:extLst>
          </p:cNvPr>
          <p:cNvSpPr txBox="1"/>
          <p:nvPr/>
        </p:nvSpPr>
        <p:spPr>
          <a:xfrm>
            <a:off x="4687150" y="2541735"/>
            <a:ext cx="2126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as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EDF5C-2BB4-415E-9C5E-89A6FCA98DA5}"/>
              </a:ext>
            </a:extLst>
          </p:cNvPr>
          <p:cNvSpPr/>
          <p:nvPr/>
        </p:nvSpPr>
        <p:spPr>
          <a:xfrm>
            <a:off x="3210212" y="4145351"/>
            <a:ext cx="4335517" cy="63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3833C-75EC-4DF7-9C66-4E105C79550A}"/>
              </a:ext>
            </a:extLst>
          </p:cNvPr>
          <p:cNvSpPr txBox="1"/>
          <p:nvPr/>
        </p:nvSpPr>
        <p:spPr>
          <a:xfrm>
            <a:off x="5583622" y="3853683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0A811-EE3C-4640-83A3-DB6A187C4D12}"/>
              </a:ext>
            </a:extLst>
          </p:cNvPr>
          <p:cNvSpPr txBox="1"/>
          <p:nvPr/>
        </p:nvSpPr>
        <p:spPr>
          <a:xfrm>
            <a:off x="4563655" y="3853683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5EFA21-886A-4213-AB4D-5356C0DA7C21}"/>
              </a:ext>
            </a:extLst>
          </p:cNvPr>
          <p:cNvSpPr txBox="1"/>
          <p:nvPr/>
        </p:nvSpPr>
        <p:spPr>
          <a:xfrm>
            <a:off x="3260534" y="225564"/>
            <a:ext cx="477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B23A0CEA-FDA1-4B62-9FA4-BB2951F7B51B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6F0295A9-727A-4007-80E0-330F64AD8B3E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573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E9570E-5E09-4EED-B371-D9110E34D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496" y="5048250"/>
            <a:ext cx="12395496" cy="1809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F4C502-7E72-4C42-BBC3-14A399C8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7" y="546918"/>
            <a:ext cx="3040467" cy="14520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CBBE35-B5BA-4A4C-B24F-F1098CFAC5BC}"/>
              </a:ext>
            </a:extLst>
          </p:cNvPr>
          <p:cNvSpPr txBox="1"/>
          <p:nvPr/>
        </p:nvSpPr>
        <p:spPr>
          <a:xfrm>
            <a:off x="3605776" y="1056075"/>
            <a:ext cx="4776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E38738-DFA6-4A1C-BB39-ED4982FF4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774" y="546918"/>
            <a:ext cx="3040467" cy="14520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2C7036-E6F7-4FCE-A960-C0CC3BE1A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52" y="2256404"/>
            <a:ext cx="5460696" cy="3049314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A339B6A6-C36F-40F7-9860-3D5B6B2D6D51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id="{A28AB0BF-CCB5-4043-AAB1-B894B83AA4FE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6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DD1A25-9FBC-4C13-8787-6DFF3130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3" y="232450"/>
            <a:ext cx="11469973" cy="6393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C6ABB-0EFD-46BB-B479-21943E8288C7}"/>
              </a:ext>
            </a:extLst>
          </p:cNvPr>
          <p:cNvSpPr/>
          <p:nvPr/>
        </p:nvSpPr>
        <p:spPr>
          <a:xfrm>
            <a:off x="4111543" y="3429000"/>
            <a:ext cx="53335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7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9BE94DF-DA0C-462C-981D-682EE833C3A4}"/>
              </a:ext>
            </a:extLst>
          </p:cNvPr>
          <p:cNvSpPr/>
          <p:nvPr/>
        </p:nvSpPr>
        <p:spPr>
          <a:xfrm>
            <a:off x="3401470" y="785221"/>
            <a:ext cx="4985785" cy="1690693"/>
          </a:xfrm>
          <a:prstGeom prst="clou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386177-984E-4804-9FF0-42D332D375FC}"/>
              </a:ext>
            </a:extLst>
          </p:cNvPr>
          <p:cNvSpPr/>
          <p:nvPr/>
        </p:nvSpPr>
        <p:spPr>
          <a:xfrm>
            <a:off x="4298873" y="998806"/>
            <a:ext cx="3594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E7358-D90B-43C5-805F-E4AC1DFCF6F9}"/>
              </a:ext>
            </a:extLst>
          </p:cNvPr>
          <p:cNvSpPr txBox="1"/>
          <p:nvPr/>
        </p:nvSpPr>
        <p:spPr>
          <a:xfrm>
            <a:off x="5157505" y="2639178"/>
            <a:ext cx="6398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ভপলাখামার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630842-D928-4FAD-A1A5-48445B848338}"/>
              </a:ext>
            </a:extLst>
          </p:cNvPr>
          <p:cNvSpPr/>
          <p:nvPr/>
        </p:nvSpPr>
        <p:spPr>
          <a:xfrm>
            <a:off x="1077875" y="2379646"/>
            <a:ext cx="4079630" cy="34795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8F38E6D2-EE5E-4AB0-B627-F703A9EEE090}"/>
              </a:ext>
            </a:extLst>
          </p:cNvPr>
          <p:cNvSpPr/>
          <p:nvPr/>
        </p:nvSpPr>
        <p:spPr>
          <a:xfrm>
            <a:off x="3956537" y="292853"/>
            <a:ext cx="4278923" cy="984738"/>
          </a:xfrm>
          <a:prstGeom prst="flowChartTermina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4B096-BA96-450E-AE9A-7ED8833D36D5}"/>
              </a:ext>
            </a:extLst>
          </p:cNvPr>
          <p:cNvSpPr txBox="1"/>
          <p:nvPr/>
        </p:nvSpPr>
        <p:spPr>
          <a:xfrm>
            <a:off x="4309402" y="354261"/>
            <a:ext cx="3573194" cy="92333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1CEADA89-1C11-4DB9-BDDC-A84D9DC645FC}"/>
              </a:ext>
            </a:extLst>
          </p:cNvPr>
          <p:cNvSpPr/>
          <p:nvPr/>
        </p:nvSpPr>
        <p:spPr>
          <a:xfrm>
            <a:off x="6723608" y="1441938"/>
            <a:ext cx="4614203" cy="4077063"/>
          </a:xfrm>
          <a:prstGeom prst="round2DiagRect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975CE-A9CD-4C44-8531-450CEB8D95EC}"/>
              </a:ext>
            </a:extLst>
          </p:cNvPr>
          <p:cNvSpPr txBox="1"/>
          <p:nvPr/>
        </p:nvSpPr>
        <p:spPr>
          <a:xfrm>
            <a:off x="6723608" y="2374479"/>
            <a:ext cx="4614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78B472-7431-42A5-8A48-D8DE3BB89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7360" y="2432471"/>
            <a:ext cx="4115374" cy="2057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08E218-B378-4D81-9802-C1AC9B05F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07" y="1355584"/>
            <a:ext cx="3412629" cy="44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74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B9D040-5C24-4BD6-AF41-CB9C40865CF2}"/>
              </a:ext>
            </a:extLst>
          </p:cNvPr>
          <p:cNvSpPr/>
          <p:nvPr/>
        </p:nvSpPr>
        <p:spPr>
          <a:xfrm>
            <a:off x="3420427" y="153797"/>
            <a:ext cx="5351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129856-6C6A-4BA5-A473-52BE16E40B33}"/>
              </a:ext>
            </a:extLst>
          </p:cNvPr>
          <p:cNvGrpSpPr/>
          <p:nvPr/>
        </p:nvGrpSpPr>
        <p:grpSpPr>
          <a:xfrm>
            <a:off x="413595" y="1801052"/>
            <a:ext cx="3006832" cy="1872314"/>
            <a:chOff x="682299" y="1879880"/>
            <a:chExt cx="3006832" cy="1872314"/>
          </a:xfrm>
        </p:grpSpPr>
        <p:pic>
          <p:nvPicPr>
            <p:cNvPr id="1028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92E8F5C6-5667-4325-99CF-2DD64879C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84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Manual Operation 4">
              <a:extLst>
                <a:ext uri="{FF2B5EF4-FFF2-40B4-BE49-F238E27FC236}">
                  <a16:creationId xmlns:a16="http://schemas.microsoft.com/office/drawing/2014/main" id="{085C6FBA-1955-40A3-89DD-4D3797D93A39}"/>
                </a:ext>
              </a:extLst>
            </p:cNvPr>
            <p:cNvSpPr/>
            <p:nvPr/>
          </p:nvSpPr>
          <p:spPr>
            <a:xfrm>
              <a:off x="682300" y="2317532"/>
              <a:ext cx="3006831" cy="1434662"/>
            </a:xfrm>
            <a:prstGeom prst="flowChartManualOperati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3B528501-15DA-4E87-AA14-DCE89234D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15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c 6">
              <a:extLst>
                <a:ext uri="{FF2B5EF4-FFF2-40B4-BE49-F238E27FC236}">
                  <a16:creationId xmlns:a16="http://schemas.microsoft.com/office/drawing/2014/main" id="{37ED7CB1-3DE1-4278-888D-05539C4B1D57}"/>
                </a:ext>
              </a:extLst>
            </p:cNvPr>
            <p:cNvSpPr/>
            <p:nvPr/>
          </p:nvSpPr>
          <p:spPr>
            <a:xfrm>
              <a:off x="682299" y="1879880"/>
              <a:ext cx="3006831" cy="875304"/>
            </a:xfrm>
            <a:prstGeom prst="arc">
              <a:avLst>
                <a:gd name="adj1" fmla="val 10790734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F8327CF-CB2D-425C-B407-E8F47ABEA931}"/>
              </a:ext>
            </a:extLst>
          </p:cNvPr>
          <p:cNvGrpSpPr/>
          <p:nvPr/>
        </p:nvGrpSpPr>
        <p:grpSpPr>
          <a:xfrm>
            <a:off x="4391305" y="1801052"/>
            <a:ext cx="3006832" cy="1872314"/>
            <a:chOff x="682299" y="1879880"/>
            <a:chExt cx="3006832" cy="1872314"/>
          </a:xfrm>
        </p:grpSpPr>
        <p:pic>
          <p:nvPicPr>
            <p:cNvPr id="16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064B7756-9908-4B8E-82E7-6DC4C5C67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84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Flowchart: Manual Operation 16">
              <a:extLst>
                <a:ext uri="{FF2B5EF4-FFF2-40B4-BE49-F238E27FC236}">
                  <a16:creationId xmlns:a16="http://schemas.microsoft.com/office/drawing/2014/main" id="{98B59F28-2BEC-4545-8E8C-B9BD9A7CA0B2}"/>
                </a:ext>
              </a:extLst>
            </p:cNvPr>
            <p:cNvSpPr/>
            <p:nvPr/>
          </p:nvSpPr>
          <p:spPr>
            <a:xfrm>
              <a:off x="682300" y="2317532"/>
              <a:ext cx="3006831" cy="1434662"/>
            </a:xfrm>
            <a:prstGeom prst="flowChartManualOperati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E3E0FA27-3DE2-4FC9-91E7-1A017B523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15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379FDC22-9A16-48A7-9829-84BD58EDBA07}"/>
                </a:ext>
              </a:extLst>
            </p:cNvPr>
            <p:cNvSpPr/>
            <p:nvPr/>
          </p:nvSpPr>
          <p:spPr>
            <a:xfrm>
              <a:off x="682299" y="1879880"/>
              <a:ext cx="3006831" cy="875304"/>
            </a:xfrm>
            <a:prstGeom prst="arc">
              <a:avLst>
                <a:gd name="adj1" fmla="val 10790734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CBF7E6-A5B2-46E6-ACBE-3DFA51FB5E18}"/>
              </a:ext>
            </a:extLst>
          </p:cNvPr>
          <p:cNvGrpSpPr/>
          <p:nvPr/>
        </p:nvGrpSpPr>
        <p:grpSpPr>
          <a:xfrm>
            <a:off x="8331288" y="1801052"/>
            <a:ext cx="3006832" cy="1872314"/>
            <a:chOff x="682299" y="1879880"/>
            <a:chExt cx="3006832" cy="1872314"/>
          </a:xfrm>
        </p:grpSpPr>
        <p:pic>
          <p:nvPicPr>
            <p:cNvPr id="21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B715F7AB-6988-4496-90B7-9A12A3ED7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584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owchart: Manual Operation 21">
              <a:extLst>
                <a:ext uri="{FF2B5EF4-FFF2-40B4-BE49-F238E27FC236}">
                  <a16:creationId xmlns:a16="http://schemas.microsoft.com/office/drawing/2014/main" id="{018BBF4B-24D4-41E1-AB5E-831A6AE94384}"/>
                </a:ext>
              </a:extLst>
            </p:cNvPr>
            <p:cNvSpPr/>
            <p:nvPr/>
          </p:nvSpPr>
          <p:spPr>
            <a:xfrm>
              <a:off x="682300" y="2317532"/>
              <a:ext cx="3006831" cy="1434662"/>
            </a:xfrm>
            <a:prstGeom prst="flowChartManualOperation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4" descr="Sports Ball PNG Images Transparent Background | PNG Play">
              <a:extLst>
                <a:ext uri="{FF2B5EF4-FFF2-40B4-BE49-F238E27FC236}">
                  <a16:creationId xmlns:a16="http://schemas.microsoft.com/office/drawing/2014/main" id="{2FFB1744-0343-4045-952C-D686D31FC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715" y="2597211"/>
              <a:ext cx="911167" cy="875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8F91E6EC-CC6C-4879-A8D8-0E435AFDC6C0}"/>
                </a:ext>
              </a:extLst>
            </p:cNvPr>
            <p:cNvSpPr/>
            <p:nvPr/>
          </p:nvSpPr>
          <p:spPr>
            <a:xfrm>
              <a:off x="682299" y="1879880"/>
              <a:ext cx="3006831" cy="875304"/>
            </a:xfrm>
            <a:prstGeom prst="arc">
              <a:avLst>
                <a:gd name="adj1" fmla="val 10790734"/>
                <a:gd name="adj2" fmla="val 0"/>
              </a:avLst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55EDA1F-101D-4A35-8D9E-BBFF6D761AF8}"/>
              </a:ext>
            </a:extLst>
          </p:cNvPr>
          <p:cNvSpPr/>
          <p:nvPr/>
        </p:nvSpPr>
        <p:spPr>
          <a:xfrm>
            <a:off x="4269915" y="4315893"/>
            <a:ext cx="32496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২×৩=</a:t>
            </a:r>
            <a:r>
              <a:rPr lang="as-IN" sz="8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A14F-54B4-498E-BA4C-22EB9C7BAB5C}"/>
              </a:ext>
            </a:extLst>
          </p:cNvPr>
          <p:cNvSpPr/>
          <p:nvPr/>
        </p:nvSpPr>
        <p:spPr>
          <a:xfrm>
            <a:off x="2463644" y="957415"/>
            <a:ext cx="70198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1702E6B-AC85-49F6-82E4-4969B405AB24}"/>
              </a:ext>
            </a:extLst>
          </p:cNvPr>
          <p:cNvSpPr/>
          <p:nvPr/>
        </p:nvSpPr>
        <p:spPr>
          <a:xfrm>
            <a:off x="284813" y="2218127"/>
            <a:ext cx="11082125" cy="4332575"/>
          </a:xfrm>
          <a:prstGeom prst="clou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9CEF21-F984-4AF4-A999-3D53CFA1E92A}"/>
              </a:ext>
            </a:extLst>
          </p:cNvPr>
          <p:cNvSpPr/>
          <p:nvPr/>
        </p:nvSpPr>
        <p:spPr>
          <a:xfrm>
            <a:off x="1750196" y="2953653"/>
            <a:ext cx="783985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7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েখে</a:t>
            </a:r>
            <a:r>
              <a:rPr lang="en-US" sz="48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EF137-1072-4E13-9977-A99659E2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9" y="92340"/>
            <a:ext cx="3533451" cy="1329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05976-7259-4A85-ABB6-F4ABEFD0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69" y="80926"/>
            <a:ext cx="3533451" cy="13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79A14F-54B4-498E-BA4C-22EB9C7BAB5C}"/>
              </a:ext>
            </a:extLst>
          </p:cNvPr>
          <p:cNvSpPr/>
          <p:nvPr/>
        </p:nvSpPr>
        <p:spPr>
          <a:xfrm>
            <a:off x="3567102" y="641363"/>
            <a:ext cx="50577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0EF137-1072-4E13-9977-A99659E29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29" y="92340"/>
            <a:ext cx="3533451" cy="1329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C05976-7259-4A85-ABB6-F4ABEFD01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69" y="80926"/>
            <a:ext cx="3533451" cy="13298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16298-AB92-46CA-A1EF-0D27787629F8}"/>
              </a:ext>
            </a:extLst>
          </p:cNvPr>
          <p:cNvSpPr/>
          <p:nvPr/>
        </p:nvSpPr>
        <p:spPr>
          <a:xfrm>
            <a:off x="1420154" y="2657618"/>
            <a:ext cx="1043754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.১ 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খ্যাকে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অংকবিশিষ্ট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ুণ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b="1" dirty="0">
                <a:ln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cap="none" spc="0" dirty="0">
                <a:ln/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/>
              <a:solidFill>
                <a:sysClr val="windowText" lastClr="000000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251919-DDC3-436D-88F9-FEBEA92F64DE}"/>
              </a:ext>
            </a:extLst>
          </p:cNvPr>
          <p:cNvGrpSpPr/>
          <p:nvPr/>
        </p:nvGrpSpPr>
        <p:grpSpPr>
          <a:xfrm>
            <a:off x="197556" y="2648789"/>
            <a:ext cx="1272670" cy="999982"/>
            <a:chOff x="197556" y="2648789"/>
            <a:chExt cx="1272670" cy="999982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1F74C9E3-FAE0-495D-98AA-6DB4186962B2}"/>
                </a:ext>
              </a:extLst>
            </p:cNvPr>
            <p:cNvSpPr/>
            <p:nvPr/>
          </p:nvSpPr>
          <p:spPr>
            <a:xfrm>
              <a:off x="880291" y="2938616"/>
              <a:ext cx="589935" cy="420329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442313-8873-4893-A2BB-52B2371407BB}"/>
                </a:ext>
              </a:extLst>
            </p:cNvPr>
            <p:cNvSpPr/>
            <p:nvPr/>
          </p:nvSpPr>
          <p:spPr>
            <a:xfrm>
              <a:off x="197556" y="2648789"/>
              <a:ext cx="977702" cy="9999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815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AB12B7-FD29-469B-A4CF-E2BDA24E713C}"/>
              </a:ext>
            </a:extLst>
          </p:cNvPr>
          <p:cNvSpPr txBox="1"/>
          <p:nvPr/>
        </p:nvSpPr>
        <p:spPr>
          <a:xfrm>
            <a:off x="3907775" y="382044"/>
            <a:ext cx="477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2" name="Picture 4" descr="Good Day Biscuit Png Transparent Images Free – Free PNG Images Vector, PSD,  Clipart, Templates">
            <a:extLst>
              <a:ext uri="{FF2B5EF4-FFF2-40B4-BE49-F238E27FC236}">
                <a16:creationId xmlns:a16="http://schemas.microsoft.com/office/drawing/2014/main" id="{F46040DC-2C90-4693-AED0-C191340B1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84" y="810971"/>
            <a:ext cx="4061501" cy="32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ood Day Biscuit Png Transparent Images Free – Free PNG Images Vector, PSD,  Clipart, Templates">
            <a:extLst>
              <a:ext uri="{FF2B5EF4-FFF2-40B4-BE49-F238E27FC236}">
                <a16:creationId xmlns:a16="http://schemas.microsoft.com/office/drawing/2014/main" id="{E49F55C5-5A82-4154-B261-4E8B50B2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01" y="810971"/>
            <a:ext cx="4061501" cy="32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ood Day Biscuit Png Transparent Images Free – Free PNG Images Vector, PSD,  Clipart, Templates">
            <a:extLst>
              <a:ext uri="{FF2B5EF4-FFF2-40B4-BE49-F238E27FC236}">
                <a16:creationId xmlns:a16="http://schemas.microsoft.com/office/drawing/2014/main" id="{85D2FCBA-4743-4978-8F94-4486C484A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98" y="810970"/>
            <a:ext cx="4061501" cy="328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739860-AE25-4D67-928E-772C271A27A5}"/>
              </a:ext>
            </a:extLst>
          </p:cNvPr>
          <p:cNvSpPr txBox="1"/>
          <p:nvPr/>
        </p:nvSpPr>
        <p:spPr>
          <a:xfrm>
            <a:off x="1584279" y="3267134"/>
            <a:ext cx="148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B9E083-6458-4DC9-9D9D-831A0CEA88BF}"/>
              </a:ext>
            </a:extLst>
          </p:cNvPr>
          <p:cNvSpPr txBox="1"/>
          <p:nvPr/>
        </p:nvSpPr>
        <p:spPr>
          <a:xfrm>
            <a:off x="5645780" y="3267134"/>
            <a:ext cx="148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B0B54A-7F52-4ACB-84B3-9EB51482D6F4}"/>
              </a:ext>
            </a:extLst>
          </p:cNvPr>
          <p:cNvSpPr txBox="1"/>
          <p:nvPr/>
        </p:nvSpPr>
        <p:spPr>
          <a:xfrm>
            <a:off x="9524097" y="3272257"/>
            <a:ext cx="1484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80787-E896-4109-928D-3D1C84748463}"/>
              </a:ext>
            </a:extLst>
          </p:cNvPr>
          <p:cNvSpPr txBox="1"/>
          <p:nvPr/>
        </p:nvSpPr>
        <p:spPr>
          <a:xfrm>
            <a:off x="1025242" y="4229203"/>
            <a:ext cx="26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4C4CC-8A31-41F6-B56A-10615483FE1F}"/>
              </a:ext>
            </a:extLst>
          </p:cNvPr>
          <p:cNvSpPr txBox="1"/>
          <p:nvPr/>
        </p:nvSpPr>
        <p:spPr>
          <a:xfrm>
            <a:off x="4755389" y="4229203"/>
            <a:ext cx="26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C915D4-3A9A-4700-A26A-C2A2ADFAD23B}"/>
              </a:ext>
            </a:extLst>
          </p:cNvPr>
          <p:cNvSpPr txBox="1"/>
          <p:nvPr/>
        </p:nvSpPr>
        <p:spPr>
          <a:xfrm>
            <a:off x="8243279" y="4229201"/>
            <a:ext cx="268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ECF2-E738-47F7-9F46-6EE379EBEEED}"/>
              </a:ext>
            </a:extLst>
          </p:cNvPr>
          <p:cNvSpPr txBox="1"/>
          <p:nvPr/>
        </p:nvSpPr>
        <p:spPr>
          <a:xfrm>
            <a:off x="3613975" y="4229200"/>
            <a:ext cx="143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D09309-2C26-40E6-A6AB-1A0F4FB86196}"/>
              </a:ext>
            </a:extLst>
          </p:cNvPr>
          <p:cNvSpPr txBox="1"/>
          <p:nvPr/>
        </p:nvSpPr>
        <p:spPr>
          <a:xfrm>
            <a:off x="7367746" y="4203161"/>
            <a:ext cx="143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9C9DAD-AA27-46A6-958E-B686D38CE9BB}"/>
              </a:ext>
            </a:extLst>
          </p:cNvPr>
          <p:cNvSpPr txBox="1"/>
          <p:nvPr/>
        </p:nvSpPr>
        <p:spPr>
          <a:xfrm>
            <a:off x="1450426" y="5317024"/>
            <a:ext cx="146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গুণ্য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FF4144-34A5-4AF8-912C-F39742C33837}"/>
              </a:ext>
            </a:extLst>
          </p:cNvPr>
          <p:cNvSpPr txBox="1"/>
          <p:nvPr/>
        </p:nvSpPr>
        <p:spPr>
          <a:xfrm>
            <a:off x="5047070" y="5317023"/>
            <a:ext cx="146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96C760-3505-4F3D-BDBB-1ADBF61C6AAF}"/>
              </a:ext>
            </a:extLst>
          </p:cNvPr>
          <p:cNvSpPr txBox="1"/>
          <p:nvPr/>
        </p:nvSpPr>
        <p:spPr>
          <a:xfrm>
            <a:off x="8800841" y="5317022"/>
            <a:ext cx="1469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endParaRPr lang="en-US" sz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B4D9B4E-AFDB-4FCC-A450-C1867D7E398E}"/>
              </a:ext>
            </a:extLst>
          </p:cNvPr>
          <p:cNvSpPr/>
          <p:nvPr/>
        </p:nvSpPr>
        <p:spPr>
          <a:xfrm rot="10950260">
            <a:off x="2080981" y="4813974"/>
            <a:ext cx="379692" cy="50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50C62EA-4EC2-4DDB-8ECF-42DE445EF241}"/>
              </a:ext>
            </a:extLst>
          </p:cNvPr>
          <p:cNvSpPr/>
          <p:nvPr/>
        </p:nvSpPr>
        <p:spPr>
          <a:xfrm rot="10950260">
            <a:off x="5656588" y="4848076"/>
            <a:ext cx="379692" cy="50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7E674B01-F02D-4EB3-A98E-275625988E9A}"/>
              </a:ext>
            </a:extLst>
          </p:cNvPr>
          <p:cNvSpPr/>
          <p:nvPr/>
        </p:nvSpPr>
        <p:spPr>
          <a:xfrm rot="10950260">
            <a:off x="9345928" y="4813976"/>
            <a:ext cx="379692" cy="5030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39963EDE-A177-4113-81E0-34E752D5F74B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4E03DF36-0E5C-471C-B7F7-DF193B182D6B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9532E0-6D31-4AEF-9532-465EEADF8CA9}"/>
              </a:ext>
            </a:extLst>
          </p:cNvPr>
          <p:cNvSpPr txBox="1"/>
          <p:nvPr/>
        </p:nvSpPr>
        <p:spPr>
          <a:xfrm>
            <a:off x="4222229" y="259249"/>
            <a:ext cx="32979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২৩×৩= ?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A817F-CE34-4CCB-A232-2578AB638EB5}"/>
              </a:ext>
            </a:extLst>
          </p:cNvPr>
          <p:cNvSpPr txBox="1"/>
          <p:nvPr/>
        </p:nvSpPr>
        <p:spPr>
          <a:xfrm>
            <a:off x="1037595" y="2214174"/>
            <a:ext cx="329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C2DF8-5D84-4A8D-ABDF-65C528D857D2}"/>
              </a:ext>
            </a:extLst>
          </p:cNvPr>
          <p:cNvSpPr txBox="1"/>
          <p:nvPr/>
        </p:nvSpPr>
        <p:spPr>
          <a:xfrm>
            <a:off x="1529255" y="2822029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21535-8281-46B4-8DA0-071434F996C1}"/>
              </a:ext>
            </a:extLst>
          </p:cNvPr>
          <p:cNvSpPr txBox="1"/>
          <p:nvPr/>
        </p:nvSpPr>
        <p:spPr>
          <a:xfrm>
            <a:off x="791765" y="2841267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D91A8-4ABA-473D-B7DE-25C7F52779F4}"/>
              </a:ext>
            </a:extLst>
          </p:cNvPr>
          <p:cNvSpPr txBox="1"/>
          <p:nvPr/>
        </p:nvSpPr>
        <p:spPr>
          <a:xfrm>
            <a:off x="2686556" y="2900759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9D3F1-4389-4243-8515-0DD9D40A9FD9}"/>
              </a:ext>
            </a:extLst>
          </p:cNvPr>
          <p:cNvSpPr txBox="1"/>
          <p:nvPr/>
        </p:nvSpPr>
        <p:spPr>
          <a:xfrm>
            <a:off x="3159522" y="2893911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53969-3F2E-4EA7-A4F8-15DB89F3E6CA}"/>
              </a:ext>
            </a:extLst>
          </p:cNvPr>
          <p:cNvSpPr txBox="1"/>
          <p:nvPr/>
        </p:nvSpPr>
        <p:spPr>
          <a:xfrm>
            <a:off x="3646789" y="2893911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F9B2751-CFD8-43C4-B30C-0405D4130CA4}"/>
              </a:ext>
            </a:extLst>
          </p:cNvPr>
          <p:cNvSpPr/>
          <p:nvPr/>
        </p:nvSpPr>
        <p:spPr>
          <a:xfrm rot="3245813">
            <a:off x="3428658" y="696954"/>
            <a:ext cx="201462" cy="184456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1B5E53-A54F-417D-B63C-986677B71A7E}"/>
              </a:ext>
            </a:extLst>
          </p:cNvPr>
          <p:cNvSpPr txBox="1"/>
          <p:nvPr/>
        </p:nvSpPr>
        <p:spPr>
          <a:xfrm>
            <a:off x="1529255" y="3515462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6C7BCC-8ECF-45A7-B539-999697EDAA17}"/>
              </a:ext>
            </a:extLst>
          </p:cNvPr>
          <p:cNvSpPr txBox="1"/>
          <p:nvPr/>
        </p:nvSpPr>
        <p:spPr>
          <a:xfrm>
            <a:off x="791765" y="3534700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910F0-7438-4991-AB99-DA9B9CD4547D}"/>
              </a:ext>
            </a:extLst>
          </p:cNvPr>
          <p:cNvSpPr txBox="1"/>
          <p:nvPr/>
        </p:nvSpPr>
        <p:spPr>
          <a:xfrm>
            <a:off x="2686556" y="3594192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CD28C-29B5-433C-A4E4-1F41C3A2111C}"/>
              </a:ext>
            </a:extLst>
          </p:cNvPr>
          <p:cNvSpPr txBox="1"/>
          <p:nvPr/>
        </p:nvSpPr>
        <p:spPr>
          <a:xfrm>
            <a:off x="3159522" y="3587344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8916E-8E75-472D-82BE-175C452A4C1D}"/>
              </a:ext>
            </a:extLst>
          </p:cNvPr>
          <p:cNvSpPr txBox="1"/>
          <p:nvPr/>
        </p:nvSpPr>
        <p:spPr>
          <a:xfrm>
            <a:off x="3646789" y="3587344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E7B8AE-7BA0-4FE6-9B99-96E05E77FDD0}"/>
              </a:ext>
            </a:extLst>
          </p:cNvPr>
          <p:cNvSpPr txBox="1"/>
          <p:nvPr/>
        </p:nvSpPr>
        <p:spPr>
          <a:xfrm>
            <a:off x="1529255" y="4195930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43D4B7-5EF9-4C24-A118-651381F8C666}"/>
              </a:ext>
            </a:extLst>
          </p:cNvPr>
          <p:cNvSpPr txBox="1"/>
          <p:nvPr/>
        </p:nvSpPr>
        <p:spPr>
          <a:xfrm>
            <a:off x="791765" y="4215168"/>
            <a:ext cx="49166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402122-7634-4FC7-89E9-397DF506B03C}"/>
              </a:ext>
            </a:extLst>
          </p:cNvPr>
          <p:cNvSpPr txBox="1"/>
          <p:nvPr/>
        </p:nvSpPr>
        <p:spPr>
          <a:xfrm>
            <a:off x="2686556" y="4274660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79426-6BA8-434D-9E9C-097D8159C186}"/>
              </a:ext>
            </a:extLst>
          </p:cNvPr>
          <p:cNvSpPr txBox="1"/>
          <p:nvPr/>
        </p:nvSpPr>
        <p:spPr>
          <a:xfrm>
            <a:off x="3159522" y="4267812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83BF80-81C7-45C2-B354-175936747BA2}"/>
              </a:ext>
            </a:extLst>
          </p:cNvPr>
          <p:cNvSpPr txBox="1"/>
          <p:nvPr/>
        </p:nvSpPr>
        <p:spPr>
          <a:xfrm>
            <a:off x="3646789" y="4267812"/>
            <a:ext cx="362607" cy="3657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02C601C-66D4-4240-8EA8-4C88BC390506}"/>
              </a:ext>
            </a:extLst>
          </p:cNvPr>
          <p:cNvSpPr/>
          <p:nvPr/>
        </p:nvSpPr>
        <p:spPr>
          <a:xfrm rot="16200000">
            <a:off x="1169857" y="4413491"/>
            <a:ext cx="472966" cy="1229150"/>
          </a:xfrm>
          <a:prstGeom prst="lef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F5F4CF-6888-4217-9EB9-117967F60FD9}"/>
              </a:ext>
            </a:extLst>
          </p:cNvPr>
          <p:cNvSpPr txBox="1"/>
          <p:nvPr/>
        </p:nvSpPr>
        <p:spPr>
          <a:xfrm>
            <a:off x="980951" y="5358629"/>
            <a:ext cx="94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×৩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C5A47229-032E-44CA-B0EF-82E3A5BFD8EA}"/>
              </a:ext>
            </a:extLst>
          </p:cNvPr>
          <p:cNvSpPr/>
          <p:nvPr/>
        </p:nvSpPr>
        <p:spPr>
          <a:xfrm rot="16200000">
            <a:off x="3114873" y="4360296"/>
            <a:ext cx="472966" cy="1229150"/>
          </a:xfrm>
          <a:prstGeom prst="leftBrace">
            <a:avLst>
              <a:gd name="adj1" fmla="val 8333"/>
              <a:gd name="adj2" fmla="val 5130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488D43-AA84-4780-98BC-94802037B4FA}"/>
              </a:ext>
            </a:extLst>
          </p:cNvPr>
          <p:cNvSpPr txBox="1"/>
          <p:nvPr/>
        </p:nvSpPr>
        <p:spPr>
          <a:xfrm>
            <a:off x="2925967" y="5242370"/>
            <a:ext cx="94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৩×৩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5ADEDD-7F6F-46C1-AB7B-6893668CA483}"/>
              </a:ext>
            </a:extLst>
          </p:cNvPr>
          <p:cNvSpPr txBox="1"/>
          <p:nvPr/>
        </p:nvSpPr>
        <p:spPr>
          <a:xfrm>
            <a:off x="1251468" y="5982289"/>
            <a:ext cx="239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২৩×৩=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22311-81AC-43FE-B06A-51B652A49B98}"/>
              </a:ext>
            </a:extLst>
          </p:cNvPr>
          <p:cNvSpPr txBox="1"/>
          <p:nvPr/>
        </p:nvSpPr>
        <p:spPr>
          <a:xfrm>
            <a:off x="5508275" y="3211534"/>
            <a:ext cx="1996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২৩×৩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BF2C3B-3297-4988-9B37-878FC82D80F3}"/>
              </a:ext>
            </a:extLst>
          </p:cNvPr>
          <p:cNvSpPr txBox="1"/>
          <p:nvPr/>
        </p:nvSpPr>
        <p:spPr>
          <a:xfrm>
            <a:off x="7822877" y="2683445"/>
            <a:ext cx="2839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২০×৩=</a:t>
            </a:r>
            <a:r>
              <a:rPr lang="as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29CF1A-1F13-459A-81B0-52F82D3BC7F2}"/>
              </a:ext>
            </a:extLst>
          </p:cNvPr>
          <p:cNvSpPr txBox="1"/>
          <p:nvPr/>
        </p:nvSpPr>
        <p:spPr>
          <a:xfrm>
            <a:off x="7952151" y="3653961"/>
            <a:ext cx="252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৩×৩=   ৯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A7FCCD-DD7A-4A69-BC7E-FC81A594E0DE}"/>
              </a:ext>
            </a:extLst>
          </p:cNvPr>
          <p:cNvSpPr/>
          <p:nvPr/>
        </p:nvSpPr>
        <p:spPr>
          <a:xfrm>
            <a:off x="7740207" y="4298710"/>
            <a:ext cx="25261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A3A927-AF66-435C-B3A8-E560C291091E}"/>
              </a:ext>
            </a:extLst>
          </p:cNvPr>
          <p:cNvSpPr txBox="1"/>
          <p:nvPr/>
        </p:nvSpPr>
        <p:spPr>
          <a:xfrm>
            <a:off x="8182606" y="4322792"/>
            <a:ext cx="2395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৬৯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Half Frame 32">
            <a:extLst>
              <a:ext uri="{FF2B5EF4-FFF2-40B4-BE49-F238E27FC236}">
                <a16:creationId xmlns:a16="http://schemas.microsoft.com/office/drawing/2014/main" id="{202B8E50-977D-45A6-9EFF-026B273D901B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A092FB9E-EAFE-47D1-AB12-67BBA8133460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727471B-E9A7-4147-BE7E-67C9CA8AD57C}"/>
              </a:ext>
            </a:extLst>
          </p:cNvPr>
          <p:cNvSpPr/>
          <p:nvPr/>
        </p:nvSpPr>
        <p:spPr>
          <a:xfrm rot="14400698">
            <a:off x="7234295" y="3041321"/>
            <a:ext cx="199269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B7AE6EB-34DC-4507-ADD3-74C85F3D6AE6}"/>
              </a:ext>
            </a:extLst>
          </p:cNvPr>
          <p:cNvSpPr/>
          <p:nvPr/>
        </p:nvSpPr>
        <p:spPr>
          <a:xfrm rot="858545">
            <a:off x="7034158" y="3813323"/>
            <a:ext cx="671818" cy="180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5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38DDA9-58A0-4158-8AE8-9454C0A95AFA}"/>
              </a:ext>
            </a:extLst>
          </p:cNvPr>
          <p:cNvSpPr txBox="1"/>
          <p:nvPr/>
        </p:nvSpPr>
        <p:spPr>
          <a:xfrm>
            <a:off x="4528194" y="1179289"/>
            <a:ext cx="22416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9BD41-2F66-4CBE-B69E-50C6D08E3D37}"/>
              </a:ext>
            </a:extLst>
          </p:cNvPr>
          <p:cNvSpPr txBox="1"/>
          <p:nvPr/>
        </p:nvSpPr>
        <p:spPr>
          <a:xfrm>
            <a:off x="4414345" y="2575528"/>
            <a:ext cx="21268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×৩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6EDF5C-2BB4-415E-9C5E-89A6FCA98DA5}"/>
              </a:ext>
            </a:extLst>
          </p:cNvPr>
          <p:cNvSpPr/>
          <p:nvPr/>
        </p:nvSpPr>
        <p:spPr>
          <a:xfrm>
            <a:off x="3247697" y="4083285"/>
            <a:ext cx="4335517" cy="630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82B5F49-E743-4396-BF44-DB5753579CCF}"/>
              </a:ext>
            </a:extLst>
          </p:cNvPr>
          <p:cNvSpPr/>
          <p:nvPr/>
        </p:nvSpPr>
        <p:spPr>
          <a:xfrm rot="10800000">
            <a:off x="5608133" y="2512316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550C725-0256-4E15-947C-FE6608ADD5B7}"/>
              </a:ext>
            </a:extLst>
          </p:cNvPr>
          <p:cNvSpPr/>
          <p:nvPr/>
        </p:nvSpPr>
        <p:spPr>
          <a:xfrm rot="8338923">
            <a:off x="5183846" y="2591384"/>
            <a:ext cx="265987" cy="581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3833C-75EC-4DF7-9C66-4E105C79550A}"/>
              </a:ext>
            </a:extLst>
          </p:cNvPr>
          <p:cNvSpPr txBox="1"/>
          <p:nvPr/>
        </p:nvSpPr>
        <p:spPr>
          <a:xfrm>
            <a:off x="5316839" y="3778393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0A811-EE3C-4640-83A3-DB6A187C4D12}"/>
              </a:ext>
            </a:extLst>
          </p:cNvPr>
          <p:cNvSpPr txBox="1"/>
          <p:nvPr/>
        </p:nvSpPr>
        <p:spPr>
          <a:xfrm>
            <a:off x="4353213" y="3801179"/>
            <a:ext cx="10247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BB043-6BF3-4412-BB17-2B8280346923}"/>
              </a:ext>
            </a:extLst>
          </p:cNvPr>
          <p:cNvSpPr txBox="1"/>
          <p:nvPr/>
        </p:nvSpPr>
        <p:spPr>
          <a:xfrm>
            <a:off x="3440742" y="118619"/>
            <a:ext cx="477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28671BF0-8F64-4DE7-869E-8F654EB02D06}"/>
              </a:ext>
            </a:extLst>
          </p:cNvPr>
          <p:cNvSpPr/>
          <p:nvPr/>
        </p:nvSpPr>
        <p:spPr>
          <a:xfrm>
            <a:off x="0" y="0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6FD72DF8-6CCB-4309-881F-AB1D2D3FAB9E}"/>
              </a:ext>
            </a:extLst>
          </p:cNvPr>
          <p:cNvSpPr/>
          <p:nvPr/>
        </p:nvSpPr>
        <p:spPr>
          <a:xfrm flipH="1">
            <a:off x="11261834" y="-1"/>
            <a:ext cx="930166" cy="2456909"/>
          </a:xfrm>
          <a:prstGeom prst="halfFrame">
            <a:avLst>
              <a:gd name="adj1" fmla="val 33333"/>
              <a:gd name="adj2" fmla="val 24858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6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473</TotalTime>
  <Words>278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Gill Sans MT</vt:lpstr>
      <vt:lpstr>NikoshBAN</vt:lpstr>
      <vt:lpstr>Office Theme</vt:lpstr>
      <vt:lpstr>Organic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Basudebpur gps</cp:lastModifiedBy>
  <cp:revision>189</cp:revision>
  <dcterms:created xsi:type="dcterms:W3CDTF">2020-02-05T07:05:41Z</dcterms:created>
  <dcterms:modified xsi:type="dcterms:W3CDTF">2021-08-21T02:05:46Z</dcterms:modified>
</cp:coreProperties>
</file>