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4F9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19" autoAdjust="0"/>
  </p:normalViewPr>
  <p:slideViewPr>
    <p:cSldViewPr snapToGrid="0">
      <p:cViewPr varScale="1">
        <p:scale>
          <a:sx n="66" d="100"/>
          <a:sy n="66" d="100"/>
        </p:scale>
        <p:origin x="8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4B3E3-A291-4094-AEB7-91CA400A5B6C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78ACF-7F95-468D-8920-680489B5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3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8ACF-7F95-468D-8920-680489B509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1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8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8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5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7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1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0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7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1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DF1FD-EE65-474E-AF2D-97C9A67B5104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CE58-3EB1-4967-B373-C47C9C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4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616" y="2160503"/>
            <a:ext cx="4487593" cy="38745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93366" y="822960"/>
            <a:ext cx="5106572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111" y="1406770"/>
            <a:ext cx="3910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দলীয়</a:t>
            </a:r>
            <a:r>
              <a:rPr lang="en-US" sz="5400" dirty="0"/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1592" y="2474893"/>
            <a:ext cx="6745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ক-</a:t>
            </a:r>
            <a:r>
              <a:rPr lang="en-US" sz="2800" dirty="0" err="1"/>
              <a:t>দল</a:t>
            </a:r>
            <a:r>
              <a:rPr lang="en-US" sz="2800" dirty="0"/>
              <a:t> ৩৫৪২ </a:t>
            </a:r>
            <a:r>
              <a:rPr lang="en-US" sz="2800" dirty="0" err="1"/>
              <a:t>গ্রাম</a:t>
            </a:r>
            <a:r>
              <a:rPr lang="en-US" sz="2800" dirty="0"/>
              <a:t> </a:t>
            </a:r>
            <a:r>
              <a:rPr lang="en-US" sz="2800" dirty="0" err="1"/>
              <a:t>কেজিতে</a:t>
            </a:r>
            <a:r>
              <a:rPr lang="en-US" sz="2800" dirty="0"/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800" dirty="0"/>
              <a:t> </a:t>
            </a:r>
            <a:r>
              <a:rPr lang="en-US" sz="2800" dirty="0" err="1"/>
              <a:t>কর</a:t>
            </a:r>
            <a:r>
              <a:rPr lang="en-US" sz="2800" dirty="0"/>
              <a:t>।</a:t>
            </a:r>
          </a:p>
          <a:p>
            <a:r>
              <a:rPr lang="en-US" sz="2800" dirty="0"/>
              <a:t>খ-</a:t>
            </a:r>
            <a:r>
              <a:rPr lang="en-US" sz="2800" dirty="0" err="1"/>
              <a:t>দল</a:t>
            </a:r>
            <a:r>
              <a:rPr lang="en-US" sz="2800" dirty="0"/>
              <a:t> ৭৮৭৬ </a:t>
            </a:r>
            <a:r>
              <a:rPr lang="en-US" sz="2800" dirty="0" err="1"/>
              <a:t>গ্রাম</a:t>
            </a:r>
            <a:r>
              <a:rPr lang="en-US" sz="2800" dirty="0"/>
              <a:t> </a:t>
            </a:r>
            <a:r>
              <a:rPr lang="en-US" sz="2800" dirty="0" err="1"/>
              <a:t>কেজিতে</a:t>
            </a:r>
            <a:r>
              <a:rPr lang="en-US" sz="2800" dirty="0"/>
              <a:t>  </a:t>
            </a:r>
            <a:r>
              <a:rPr lang="en-US" sz="2800" dirty="0" err="1"/>
              <a:t>প্রকাশ</a:t>
            </a:r>
            <a:r>
              <a:rPr lang="en-US" sz="2800" dirty="0"/>
              <a:t> </a:t>
            </a:r>
            <a:r>
              <a:rPr lang="en-US" sz="2800" dirty="0" err="1"/>
              <a:t>কর</a:t>
            </a:r>
            <a:r>
              <a:rPr lang="en-US" sz="2800" dirty="0"/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05" y="3573794"/>
            <a:ext cx="4132532" cy="232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3188" y="1322363"/>
            <a:ext cx="3488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8953" y="2307102"/>
            <a:ext cx="6203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৮৮৮৮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মকে কেজিতে প্রকাশ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t3.jpg">
            <a:extLst>
              <a:ext uri="{FF2B5EF4-FFF2-40B4-BE49-F238E27FC236}">
                <a16:creationId xmlns:a16="http://schemas.microsoft.com/office/drawing/2014/main" xmlns="" id="{8C610484-83C0-4F28-A877-F775192CB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129" y="3701845"/>
            <a:ext cx="4809342" cy="278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3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1" y="1322363"/>
            <a:ext cx="3671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6246" y="2982351"/>
            <a:ext cx="6513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৬৫৮৯ গ্রাম এবং ৭৫৬ গ্রাম কে কেজিতে প্রকাশ।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8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0314" y="1350498"/>
            <a:ext cx="3882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পরিকল্পিতঃ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7E2507E-0D01-4C6D-83AF-2FB3748F4C83}"/>
              </a:ext>
            </a:extLst>
          </p:cNvPr>
          <p:cNvSpPr txBox="1"/>
          <p:nvPr/>
        </p:nvSpPr>
        <p:spPr>
          <a:xfrm>
            <a:off x="2729132" y="2366161"/>
            <a:ext cx="56833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াড়িতে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216C4B8-52F7-4189-BD3B-A52A80D1A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28999"/>
            <a:ext cx="4961206" cy="248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8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dghjj.jpg">
            <a:extLst>
              <a:ext uri="{FF2B5EF4-FFF2-40B4-BE49-F238E27FC236}">
                <a16:creationId xmlns:a16="http://schemas.microsoft.com/office/drawing/2014/main" xmlns="" id="{C81054DE-F240-4F2C-8EF8-7749DC834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362" y="281354"/>
            <a:ext cx="10191686" cy="57218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9B7ED18-7249-4DC5-AF48-283FF9B8CC67}"/>
              </a:ext>
            </a:extLst>
          </p:cNvPr>
          <p:cNvSpPr txBox="1"/>
          <p:nvPr/>
        </p:nvSpPr>
        <p:spPr>
          <a:xfrm>
            <a:off x="1772529" y="562708"/>
            <a:ext cx="8707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/>
              <a:t>সবাইকে ধন্যবাদ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0586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6917" y="545690"/>
            <a:ext cx="4542502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214" y="2153265"/>
            <a:ext cx="6769509" cy="35503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মোস্তফা</a:t>
            </a:r>
            <a:endParaRPr lang="bn-IN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BD" sz="400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 </a:t>
            </a:r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মরিয়মনগর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রাঙ্গুনিয়া, চট্টগ্রাম।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851C0BA-A568-4905-B6CB-AD1DD3028CC2}"/>
              </a:ext>
            </a:extLst>
          </p:cNvPr>
          <p:cNvSpPr/>
          <p:nvPr/>
        </p:nvSpPr>
        <p:spPr>
          <a:xfrm>
            <a:off x="-1633538" y="6872973"/>
            <a:ext cx="6096001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রাঙ্গুনিয়া, চট্টগ্রাম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114" y="2153265"/>
            <a:ext cx="3556000" cy="355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5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9688" y="2375018"/>
            <a:ext cx="7765773" cy="43396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চতুর্থ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গণিত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সময়ঃ৪৫মিনিট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পৃষ্ঠাঃ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১2৪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7BF3FE-A7DD-4DAF-BDB5-B8CA57478D1D}"/>
              </a:ext>
            </a:extLst>
          </p:cNvPr>
          <p:cNvSpPr txBox="1"/>
          <p:nvPr/>
        </p:nvSpPr>
        <p:spPr>
          <a:xfrm>
            <a:off x="2358887" y="291548"/>
            <a:ext cx="5340625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59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8117" y="1139483"/>
            <a:ext cx="69916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২৪.3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মেট্টিক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২৪.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33।গ্রামকে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কিলোগ্রামে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37" y="1088980"/>
            <a:ext cx="3851201" cy="320597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658" y="3295631"/>
            <a:ext cx="66684" cy="2667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6049" y="3826412"/>
            <a:ext cx="4712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--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7105" y="344176"/>
            <a:ext cx="4343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এসো </a:t>
            </a:r>
            <a:r>
              <a:rPr lang="en-US" sz="2800" dirty="0" err="1"/>
              <a:t>আমরা</a:t>
            </a:r>
            <a:r>
              <a:rPr lang="bn-IN" sz="2800" dirty="0"/>
              <a:t> ছবি দেখি------------------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1155AD6-22B3-4A14-917B-5D52A577FE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097" y="891301"/>
            <a:ext cx="4935801" cy="36013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6FA5E40-A608-4C8A-A38E-38469BEF2CFF}"/>
              </a:ext>
            </a:extLst>
          </p:cNvPr>
          <p:cNvSpPr txBox="1"/>
          <p:nvPr/>
        </p:nvSpPr>
        <p:spPr>
          <a:xfrm>
            <a:off x="1995367" y="4861962"/>
            <a:ext cx="264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দঁড়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w6.jpg">
            <a:extLst>
              <a:ext uri="{FF2B5EF4-FFF2-40B4-BE49-F238E27FC236}">
                <a16:creationId xmlns:a16="http://schemas.microsoft.com/office/drawing/2014/main" xmlns="" id="{C66D751A-FAAD-4254-86CA-7247487720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6049" y="4472743"/>
            <a:ext cx="3557538" cy="238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1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7594" y="872197"/>
            <a:ext cx="3953021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1994" y="2124222"/>
            <a:ext cx="168812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22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4383" y="1055078"/>
            <a:ext cx="6654018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 উপকরনঃ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7427" y="2897944"/>
            <a:ext cx="497996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বাটখারা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দাঁড়িপাল্লা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5742" y="309490"/>
            <a:ext cx="7413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অধবাস্তব উপকরনঃ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xmlns="" id="{EDC0AF8F-1994-445B-AA90-D2DA1180B931}"/>
              </a:ext>
            </a:extLst>
          </p:cNvPr>
          <p:cNvSpPr/>
          <p:nvPr/>
        </p:nvSpPr>
        <p:spPr>
          <a:xfrm>
            <a:off x="-168810" y="3859371"/>
            <a:ext cx="2855739" cy="147710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 কেজি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xmlns="" id="{4EF14ED4-5E87-41BB-90B6-5F349790D508}"/>
              </a:ext>
            </a:extLst>
          </p:cNvPr>
          <p:cNvSpPr/>
          <p:nvPr/>
        </p:nvSpPr>
        <p:spPr>
          <a:xfrm>
            <a:off x="2855742" y="3936205"/>
            <a:ext cx="2543907" cy="1323439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৫০০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xmlns="" id="{264B3022-E6C0-47BE-8C67-1B80C8E79019}"/>
              </a:ext>
            </a:extLst>
          </p:cNvPr>
          <p:cNvSpPr/>
          <p:nvPr/>
        </p:nvSpPr>
        <p:spPr>
          <a:xfrm>
            <a:off x="5596599" y="4021150"/>
            <a:ext cx="2391508" cy="1153550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২০০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xmlns="" id="{B56EEE66-D29D-4177-A219-3A4B454BDA4B}"/>
              </a:ext>
            </a:extLst>
          </p:cNvPr>
          <p:cNvSpPr/>
          <p:nvPr/>
        </p:nvSpPr>
        <p:spPr>
          <a:xfrm>
            <a:off x="8185057" y="4121834"/>
            <a:ext cx="1955410" cy="884054"/>
          </a:xfrm>
          <a:prstGeom prst="cub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1F61003-56F3-4D78-8EAF-74EE5C903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675" y="1489220"/>
            <a:ext cx="2914650" cy="15716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FFA75C9-061B-4BFF-9B80-144EA78485A3}"/>
              </a:ext>
            </a:extLst>
          </p:cNvPr>
          <p:cNvSpPr txBox="1"/>
          <p:nvPr/>
        </p:nvSpPr>
        <p:spPr>
          <a:xfrm>
            <a:off x="323557" y="5795889"/>
            <a:ext cx="181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১কেজি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BCD2EB1-04C8-4C41-A0ED-6E152D7B8591}"/>
              </a:ext>
            </a:extLst>
          </p:cNvPr>
          <p:cNvSpPr txBox="1"/>
          <p:nvPr/>
        </p:nvSpPr>
        <p:spPr>
          <a:xfrm>
            <a:off x="3584917" y="5628862"/>
            <a:ext cx="181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৫০০ গ্রাম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B6ED3FC-B7C2-4A1F-A03E-5144540A11A7}"/>
              </a:ext>
            </a:extLst>
          </p:cNvPr>
          <p:cNvSpPr txBox="1"/>
          <p:nvPr/>
        </p:nvSpPr>
        <p:spPr>
          <a:xfrm>
            <a:off x="6182750" y="5351863"/>
            <a:ext cx="1219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২০০গ্রাম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A7804C8-F850-430E-9326-26CFAECF76FE}"/>
              </a:ext>
            </a:extLst>
          </p:cNvPr>
          <p:cNvSpPr txBox="1"/>
          <p:nvPr/>
        </p:nvSpPr>
        <p:spPr>
          <a:xfrm rot="10800000" flipV="1">
            <a:off x="8384344" y="5259644"/>
            <a:ext cx="112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১০০ গ্রাম</a:t>
            </a:r>
            <a:endParaRPr lang="en-US" dirty="0"/>
          </a:p>
        </p:txBody>
      </p:sp>
      <p:sp>
        <p:nvSpPr>
          <p:cNvPr id="15" name="Cube 14">
            <a:extLst>
              <a:ext uri="{FF2B5EF4-FFF2-40B4-BE49-F238E27FC236}">
                <a16:creationId xmlns:a16="http://schemas.microsoft.com/office/drawing/2014/main" xmlns="" id="{B80F822D-CBDC-4924-9E12-AFD0876D3B22}"/>
              </a:ext>
            </a:extLst>
          </p:cNvPr>
          <p:cNvSpPr/>
          <p:nvPr/>
        </p:nvSpPr>
        <p:spPr>
          <a:xfrm>
            <a:off x="10302242" y="4169599"/>
            <a:ext cx="1532179" cy="773723"/>
          </a:xfrm>
          <a:prstGeom prst="cube">
            <a:avLst>
              <a:gd name="adj" fmla="val 13861"/>
            </a:avLst>
          </a:prstGeom>
          <a:solidFill>
            <a:srgbClr val="E14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1B32ADA-B299-4444-B234-FD0D2F187A6D}"/>
              </a:ext>
            </a:extLst>
          </p:cNvPr>
          <p:cNvSpPr txBox="1"/>
          <p:nvPr/>
        </p:nvSpPr>
        <p:spPr>
          <a:xfrm rot="10800000" flipH="1" flipV="1">
            <a:off x="10386650" y="5351863"/>
            <a:ext cx="95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৫০গ্রাম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458481F-D5AF-41BB-9135-B7D0917A3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542" y="1229023"/>
            <a:ext cx="3073880" cy="19717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EE55D02-FD2D-4956-A647-B37827EAE8D0}"/>
              </a:ext>
            </a:extLst>
          </p:cNvPr>
          <p:cNvSpPr txBox="1"/>
          <p:nvPr/>
        </p:nvSpPr>
        <p:spPr>
          <a:xfrm>
            <a:off x="4910796" y="3284052"/>
            <a:ext cx="2543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বাট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xmlns="" id="{77678D04-A8E1-4E82-BD83-29736A4BDF1A}"/>
              </a:ext>
            </a:extLst>
          </p:cNvPr>
          <p:cNvSpPr/>
          <p:nvPr/>
        </p:nvSpPr>
        <p:spPr>
          <a:xfrm>
            <a:off x="8083853" y="5974067"/>
            <a:ext cx="969238" cy="468154"/>
          </a:xfrm>
          <a:prstGeom prst="cube">
            <a:avLst>
              <a:gd name="adj" fmla="val 409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xmlns="" id="{75063F54-694F-4651-9577-ADC0EDBBFBD9}"/>
              </a:ext>
            </a:extLst>
          </p:cNvPr>
          <p:cNvSpPr/>
          <p:nvPr/>
        </p:nvSpPr>
        <p:spPr>
          <a:xfrm>
            <a:off x="9990414" y="6083090"/>
            <a:ext cx="731664" cy="359130"/>
          </a:xfrm>
          <a:prstGeom prst="cube">
            <a:avLst>
              <a:gd name="adj" fmla="val 35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xmlns="" id="{B2C64C5D-A41F-4B4A-81AB-3F7C706A4DF1}"/>
              </a:ext>
            </a:extLst>
          </p:cNvPr>
          <p:cNvSpPr/>
          <p:nvPr/>
        </p:nvSpPr>
        <p:spPr>
          <a:xfrm>
            <a:off x="6002210" y="5842055"/>
            <a:ext cx="1125415" cy="60016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8428165-26D2-4D72-8838-BA6391D77FC1}"/>
              </a:ext>
            </a:extLst>
          </p:cNvPr>
          <p:cNvSpPr txBox="1"/>
          <p:nvPr/>
        </p:nvSpPr>
        <p:spPr>
          <a:xfrm>
            <a:off x="6182750" y="6521546"/>
            <a:ext cx="834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20গ্রাম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35DB270-46A7-4649-B7E1-172063BAD357}"/>
              </a:ext>
            </a:extLst>
          </p:cNvPr>
          <p:cNvSpPr txBox="1"/>
          <p:nvPr/>
        </p:nvSpPr>
        <p:spPr>
          <a:xfrm>
            <a:off x="8083853" y="6521546"/>
            <a:ext cx="96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১</a:t>
            </a:r>
            <a:r>
              <a:rPr lang="as-IN" dirty="0"/>
              <a:t>০</a:t>
            </a:r>
            <a:r>
              <a:rPr lang="en-US" dirty="0" err="1"/>
              <a:t>গ্রাম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6D4ED8F-32DB-41CD-85D2-BC95B953C418}"/>
              </a:ext>
            </a:extLst>
          </p:cNvPr>
          <p:cNvSpPr txBox="1"/>
          <p:nvPr/>
        </p:nvSpPr>
        <p:spPr>
          <a:xfrm>
            <a:off x="10228955" y="6579931"/>
            <a:ext cx="110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৫গ্রাম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82750" y="6077520"/>
            <a:ext cx="616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২০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193517" y="6165221"/>
            <a:ext cx="56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১০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140466" y="6129737"/>
            <a:ext cx="581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9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0" animBg="1"/>
      <p:bldP spid="9" grpId="0"/>
      <p:bldP spid="10" grpId="0"/>
      <p:bldP spid="11" grpId="0"/>
      <p:bldP spid="12" grpId="0"/>
      <p:bldP spid="15" grpId="0" animBg="1"/>
      <p:bldP spid="16" grpId="0"/>
      <p:bldP spid="14" grpId="0"/>
      <p:bldP spid="3" grpId="0" animBg="1"/>
      <p:bldP spid="17" grpId="0" animBg="1"/>
      <p:bldP spid="18" grpId="0" animBg="1"/>
      <p:bldP spid="20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FD80838-1032-47E0-925E-F56BFCF50B3F}"/>
              </a:ext>
            </a:extLst>
          </p:cNvPr>
          <p:cNvSpPr txBox="1"/>
          <p:nvPr/>
        </p:nvSpPr>
        <p:spPr>
          <a:xfrm>
            <a:off x="3362178" y="351692"/>
            <a:ext cx="4304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বস্তুনিরপেক্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র্যায়ঃ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DDAA045-FD3B-433B-A8A4-756160768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192275"/>
              </p:ext>
            </p:extLst>
          </p:nvPr>
        </p:nvGraphicFramePr>
        <p:xfrm>
          <a:off x="3787877" y="1428911"/>
          <a:ext cx="4417255" cy="95333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47854">
                  <a:extLst>
                    <a:ext uri="{9D8B030D-6E8A-4147-A177-3AD203B41FA5}">
                      <a16:colId xmlns:a16="http://schemas.microsoft.com/office/drawing/2014/main" xmlns="" val="1757098674"/>
                    </a:ext>
                  </a:extLst>
                </a:gridCol>
                <a:gridCol w="2369401">
                  <a:extLst>
                    <a:ext uri="{9D8B030D-6E8A-4147-A177-3AD203B41FA5}">
                      <a16:colId xmlns:a16="http://schemas.microsoft.com/office/drawing/2014/main" xmlns="" val="783918254"/>
                    </a:ext>
                  </a:extLst>
                </a:gridCol>
              </a:tblGrid>
              <a:tr h="587573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কেজি(কিলোগ্রাম)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(গ্রাম)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8698109"/>
                  </a:ext>
                </a:extLst>
              </a:tr>
              <a:tr h="335757">
                <a:tc>
                  <a:txBody>
                    <a:bodyPr/>
                    <a:lstStyle/>
                    <a:p>
                      <a:pPr algn="r"/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কেজি</a:t>
                      </a:r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১০০০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</a:t>
                      </a:r>
                      <a:r>
                        <a:rPr lang="as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as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74784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B4AD46F-9761-4A26-921F-58FAC4C550FC}"/>
              </a:ext>
            </a:extLst>
          </p:cNvPr>
          <p:cNvSpPr txBox="1"/>
          <p:nvPr/>
        </p:nvSpPr>
        <p:spPr>
          <a:xfrm>
            <a:off x="2349306" y="2968283"/>
            <a:ext cx="417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৮২৪৫গ্রামকে কেজিতে প্রকাশ করি।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7409C5-8DBF-42D2-BE04-591B16480802}"/>
              </a:ext>
            </a:extLst>
          </p:cNvPr>
          <p:cNvSpPr txBox="1"/>
          <p:nvPr/>
        </p:nvSpPr>
        <p:spPr>
          <a:xfrm>
            <a:off x="2236763" y="3491503"/>
            <a:ext cx="6302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৮২৪৫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গ্রাম=৮০০০গ্রাম+২০০গ্রাম+৪০গ্রাম+৫গ্রাম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C70ABC2-18C4-4A15-9226-A3D8D6C4DD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1" y="1275021"/>
            <a:ext cx="1871003" cy="169326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D00BC15-EF2A-4DB3-8841-D5D6AA65EB1B}"/>
              </a:ext>
            </a:extLst>
          </p:cNvPr>
          <p:cNvSpPr txBox="1"/>
          <p:nvPr/>
        </p:nvSpPr>
        <p:spPr>
          <a:xfrm>
            <a:off x="250723" y="3141406"/>
            <a:ext cx="1061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৮২৪৫ গ্রাম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Minus Sign 26">
            <a:extLst>
              <a:ext uri="{FF2B5EF4-FFF2-40B4-BE49-F238E27FC236}">
                <a16:creationId xmlns:a16="http://schemas.microsoft.com/office/drawing/2014/main" xmlns="" id="{0BBF5107-45D3-4B46-993E-1EAC432E1D29}"/>
              </a:ext>
            </a:extLst>
          </p:cNvPr>
          <p:cNvSpPr/>
          <p:nvPr/>
        </p:nvSpPr>
        <p:spPr>
          <a:xfrm>
            <a:off x="2729132" y="5862485"/>
            <a:ext cx="4525487" cy="1032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738ADB7-DE89-4577-91E4-934FC3325C60}"/>
              </a:ext>
            </a:extLst>
          </p:cNvPr>
          <p:cNvSpPr txBox="1"/>
          <p:nvPr/>
        </p:nvSpPr>
        <p:spPr>
          <a:xfrm>
            <a:off x="2236763" y="4100052"/>
            <a:ext cx="429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৮০০০ </a:t>
            </a:r>
            <a:r>
              <a:rPr lang="en-US" dirty="0" err="1"/>
              <a:t>গ্রাম</a:t>
            </a:r>
            <a:r>
              <a:rPr lang="en-US" dirty="0"/>
              <a:t>=৮কেজি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374EB1D-F106-4A85-A442-91282C705CD1}"/>
              </a:ext>
            </a:extLst>
          </p:cNvPr>
          <p:cNvSpPr txBox="1"/>
          <p:nvPr/>
        </p:nvSpPr>
        <p:spPr>
          <a:xfrm>
            <a:off x="2349305" y="4294537"/>
            <a:ext cx="2340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২০০গ্রাম=০.২কেজ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3EF9EB8-D80E-490B-97C2-644BB6F85DD9}"/>
              </a:ext>
            </a:extLst>
          </p:cNvPr>
          <p:cNvSpPr txBox="1"/>
          <p:nvPr/>
        </p:nvSpPr>
        <p:spPr>
          <a:xfrm>
            <a:off x="2551472" y="4552970"/>
            <a:ext cx="2340681" cy="409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=০.০৪কেজি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74E57A0-93CB-4B0A-8A39-742965BF7D3D}"/>
              </a:ext>
            </a:extLst>
          </p:cNvPr>
          <p:cNvSpPr txBox="1"/>
          <p:nvPr/>
        </p:nvSpPr>
        <p:spPr>
          <a:xfrm>
            <a:off x="2729131" y="4839788"/>
            <a:ext cx="1793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৫গ্রাম=</a:t>
            </a:r>
            <a:r>
              <a:rPr lang="as-IN" sz="1400" dirty="0"/>
              <a:t>০</a:t>
            </a:r>
            <a:r>
              <a:rPr lang="en-US" sz="1400" dirty="0"/>
              <a:t>.০০৫কেজি</a:t>
            </a:r>
          </a:p>
        </p:txBody>
      </p:sp>
      <p:sp>
        <p:nvSpPr>
          <p:cNvPr id="16" name="Minus Sign 15">
            <a:extLst>
              <a:ext uri="{FF2B5EF4-FFF2-40B4-BE49-F238E27FC236}">
                <a16:creationId xmlns:a16="http://schemas.microsoft.com/office/drawing/2014/main" xmlns="" id="{F8975C95-66A6-48D5-A82E-421603DFE8E1}"/>
              </a:ext>
            </a:extLst>
          </p:cNvPr>
          <p:cNvSpPr/>
          <p:nvPr/>
        </p:nvSpPr>
        <p:spPr>
          <a:xfrm>
            <a:off x="2236763" y="5147565"/>
            <a:ext cx="276294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==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26AA9BB-AA36-4541-AEB7-378D12CA7F6B}"/>
              </a:ext>
            </a:extLst>
          </p:cNvPr>
          <p:cNvSpPr txBox="1"/>
          <p:nvPr/>
        </p:nvSpPr>
        <p:spPr>
          <a:xfrm>
            <a:off x="3052916" y="5253936"/>
            <a:ext cx="194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=৮.245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কেজি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2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25" grpId="0"/>
      <p:bldP spid="10" grpId="0"/>
      <p:bldP spid="12" grpId="0"/>
      <p:bldP spid="14" grpId="0"/>
      <p:bldP spid="15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239</Words>
  <Application>Microsoft Office PowerPoint</Application>
  <PresentationFormat>Widescreen</PresentationFormat>
  <Paragraphs>68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DELL</cp:lastModifiedBy>
  <cp:revision>177</cp:revision>
  <dcterms:created xsi:type="dcterms:W3CDTF">2018-05-10T02:50:58Z</dcterms:created>
  <dcterms:modified xsi:type="dcterms:W3CDTF">2021-08-21T15:20:18Z</dcterms:modified>
</cp:coreProperties>
</file>