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3"/>
  </p:notesMasterIdLst>
  <p:sldIdLst>
    <p:sldId id="268" r:id="rId2"/>
    <p:sldId id="257" r:id="rId3"/>
    <p:sldId id="258" r:id="rId4"/>
    <p:sldId id="261" r:id="rId5"/>
    <p:sldId id="262" r:id="rId6"/>
    <p:sldId id="271" r:id="rId7"/>
    <p:sldId id="273" r:id="rId8"/>
    <p:sldId id="265" r:id="rId9"/>
    <p:sldId id="266" r:id="rId10"/>
    <p:sldId id="277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A9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F864A-BC0A-4224-BD0A-9BAE8851AA8A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FF3DE-4FFB-41ED-A9E6-83852C539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3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FF3DE-4FFB-41ED-A9E6-83852C53986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847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70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5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97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9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3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673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01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94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82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8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71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58A8FC-7AF1-4843-89A4-BEC3A607B811}" type="datetimeFigureOut">
              <a:rPr lang="en-IN" smtClean="0"/>
              <a:t>21-08-2021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3F4F54-27CE-4806-8410-F26C5BA2FB9C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7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6123" cy="73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075709" y="609599"/>
            <a:ext cx="6026727" cy="1745673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09" y="1039091"/>
            <a:ext cx="3920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  <a:endParaRPr lang="en-IN" sz="54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691" y="3713018"/>
            <a:ext cx="1036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কাগজ কেটে বিভিন্ন আকৃতির চতুর্ভূজ বানিয়ে আনবে। </a:t>
            </a:r>
            <a:endParaRPr lang="en-IN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015"/>
            <a:ext cx="12192000" cy="6646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11262" y="3326395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IN" sz="8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2831" y="1390791"/>
            <a:ext cx="7178721" cy="5083551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en-IN" dirty="0"/>
          </a:p>
        </p:txBody>
      </p:sp>
      <p:sp>
        <p:nvSpPr>
          <p:cNvPr id="3" name="Flowchart: Process 2"/>
          <p:cNvSpPr/>
          <p:nvPr/>
        </p:nvSpPr>
        <p:spPr>
          <a:xfrm>
            <a:off x="122831" y="239791"/>
            <a:ext cx="6305265" cy="1430215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IN" sz="8800" dirty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513" y="2532184"/>
            <a:ext cx="69603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6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6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endParaRPr lang="bn-IN" sz="6000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z="3600" dirty="0" err="1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মরিয়মনগর</a:t>
            </a:r>
            <a:r>
              <a:rPr lang="bn-IN" sz="36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বিদ্যালয়।</a:t>
            </a:r>
            <a:endParaRPr lang="en-IN" sz="3600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54" y="2074459"/>
            <a:ext cx="3507474" cy="369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5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630017" y="1870364"/>
            <a:ext cx="8035636" cy="4378036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৩য় শ্রেণি </a:t>
            </a:r>
          </a:p>
          <a:p>
            <a:pPr algn="ctr"/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বিষয়ঃ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প্রাথমিক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গনিত</a:t>
            </a:r>
            <a:endParaRPr lang="bn-IN" sz="3600" dirty="0" smtClean="0">
              <a:solidFill>
                <a:schemeClr val="bg2">
                  <a:lumMod val="2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১০ম 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অধ্যায়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সময়ঃ ৪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০</a:t>
            </a:r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মিনিট</a:t>
            </a:r>
          </a:p>
          <a:p>
            <a:pPr algn="ctr"/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পাঠ্যাংশঃ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১০.৩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চতুর্ভূজ</a:t>
            </a:r>
            <a:endParaRPr lang="en-IN" sz="3600" dirty="0">
              <a:solidFill>
                <a:schemeClr val="bg2">
                  <a:lumMod val="2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630017" y="0"/>
            <a:ext cx="7434469" cy="15233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2576945" y="0"/>
            <a:ext cx="6229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পাঠ পরিচিতি </a:t>
            </a:r>
            <a:endParaRPr lang="en-IN" sz="80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06435" y="1011381"/>
            <a:ext cx="5153891" cy="1191491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শিখনফল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848324" y="2416021"/>
            <a:ext cx="10292862" cy="372793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603928" y="3488148"/>
            <a:ext cx="90033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১/ বিভিন্ন  আকৃতির চতুর্ভূজ  চিনে  আয়ত ও বর্গ শনাক্ত করতে পারবে।</a:t>
            </a:r>
          </a:p>
          <a:p>
            <a:r>
              <a:rPr lang="bn-IN" sz="4000" dirty="0" smtClean="0"/>
              <a:t>২/ আয়ত ও বর্গ আঁকতে পারবে।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8183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12822" y="0"/>
            <a:ext cx="6729045" cy="23211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ysClr val="windowText" lastClr="0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উপকরণ</a:t>
            </a:r>
            <a:r>
              <a:rPr lang="bn-IN" sz="8000" dirty="0" smtClean="0">
                <a:solidFill>
                  <a:sysClr val="windowText" lastClr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endParaRPr lang="en-IN" sz="8000" dirty="0">
              <a:solidFill>
                <a:sysClr val="windowText" lastClr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71" y="2469165"/>
            <a:ext cx="8825345" cy="37271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93166" y="5534561"/>
            <a:ext cx="3366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endParaRPr lang="en-IN" sz="80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7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2466"/>
            <a:ext cx="3546764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চতুর্ভূজ কী ? </a:t>
            </a:r>
            <a:endParaRPr lang="en-IN" sz="48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4" y="1441468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একটি আকৃতি যা ৪ টি  সরলরেখা দ্বারা আবদ্ধ তাকে চতুর্ভূজ বলে। </a:t>
            </a:r>
            <a:endParaRPr lang="en-IN" sz="3600" dirty="0"/>
          </a:p>
        </p:txBody>
      </p:sp>
      <p:sp>
        <p:nvSpPr>
          <p:cNvPr id="5" name="5-Point Star 4"/>
          <p:cNvSpPr/>
          <p:nvPr/>
        </p:nvSpPr>
        <p:spPr>
          <a:xfrm>
            <a:off x="-152397" y="1446481"/>
            <a:ext cx="581891" cy="600165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301585" y="2641797"/>
            <a:ext cx="6262255" cy="28289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599708" y="5655386"/>
            <a:ext cx="5694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চতুর্ভূজ</a:t>
            </a:r>
            <a:r>
              <a:rPr lang="bn-IN" sz="6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IN" sz="6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77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4835" y="1011381"/>
            <a:ext cx="627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554" y="370274"/>
            <a:ext cx="358832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accent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 কী ? </a:t>
            </a:r>
            <a:endParaRPr lang="en-IN" sz="7200" dirty="0">
              <a:solidFill>
                <a:schemeClr val="accent4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237" y="1552031"/>
            <a:ext cx="105710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চতুর্ভূজ যার ৪টি কোণই সমকো</a:t>
            </a:r>
            <a:r>
              <a:rPr lang="en-US" sz="600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IN" sz="6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তাকে আয়ত বলে।  </a:t>
            </a:r>
            <a:endParaRPr lang="e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-27711" y="1777432"/>
            <a:ext cx="609600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4656860" y="5514110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আয়ত</a:t>
            </a:r>
            <a:r>
              <a:rPr lang="bn-IN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IN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0738" y="3325092"/>
            <a:ext cx="5618016" cy="2189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2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 animBg="1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05354" y="-184667"/>
            <a:ext cx="8557846" cy="3047999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 flipH="1">
            <a:off x="4056186" y="739167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দলীয় কাজ</a:t>
            </a:r>
            <a:endParaRPr lang="en-IN" sz="72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34636" y="3656908"/>
            <a:ext cx="5306293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দল- ১ </a:t>
            </a:r>
          </a:p>
          <a:p>
            <a:pPr algn="ctr"/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চারপাশের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আয়তকার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খুজে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bn-IN" sz="4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7999" y="3527340"/>
            <a:ext cx="5410201" cy="31366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7" name="Down Arrow 6"/>
          <p:cNvSpPr/>
          <p:nvPr/>
        </p:nvSpPr>
        <p:spPr>
          <a:xfrm flipH="1">
            <a:off x="2382983" y="3089564"/>
            <a:ext cx="609600" cy="5264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 flipH="1">
            <a:off x="9144001" y="2992581"/>
            <a:ext cx="498764" cy="44334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7273637" y="3565175"/>
            <a:ext cx="5361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চারপাশের কিছু বর্গকার বস্তু খুজে বের কর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8093" y="3879271"/>
            <a:ext cx="2230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দল- ২</a:t>
            </a:r>
          </a:p>
          <a:p>
            <a:endParaRPr lang="bn-IN" sz="8000" dirty="0" smtClean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8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IN" sz="80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1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 animBg="1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7320" y="-76635"/>
            <a:ext cx="5462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মূল্যায়ন</a:t>
            </a:r>
            <a:r>
              <a:rPr lang="bn-IN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IN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1782" y="1604126"/>
            <a:ext cx="756735" cy="44334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364511" y="2732895"/>
            <a:ext cx="759368" cy="42949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364511" y="4163190"/>
            <a:ext cx="756736" cy="38110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634836" y="1441079"/>
            <a:ext cx="5389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চতুর্ভূজ কী?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58517" y="2451940"/>
            <a:ext cx="2694709" cy="12247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853226" y="2549524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agara Engraved" panose="04020502070703030202" pitchFamily="82" charset="0"/>
              </a:rPr>
              <a:t>এই চিত্রটির নাম কী? </a:t>
            </a:r>
            <a:endParaRPr lang="en-IN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agara Engraved" panose="04020502070703030202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247" y="3759461"/>
            <a:ext cx="9337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যার ৪ টি কোন সমকোণ এবং ৪টি বাহুর দৈর্ঘ্য একই তাকে কী বলে? </a:t>
            </a:r>
            <a:endParaRPr lang="en-IN" sz="48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8775256" y="261868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0032353" y="2487968"/>
            <a:ext cx="1967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আয়ত </a:t>
            </a:r>
            <a:endParaRPr lang="en-IN" sz="5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8775256" y="4723179"/>
            <a:ext cx="928254" cy="4924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10042087" y="4415400"/>
            <a:ext cx="19576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বর্গ</a:t>
            </a:r>
            <a:r>
              <a:rPr lang="bn-IN" sz="6600" dirty="0" smtClean="0"/>
              <a:t> </a:t>
            </a: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10997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5" grpId="0"/>
      <p:bldP spid="9" grpId="0" animBg="1"/>
      <p:bldP spid="10" grpId="0"/>
      <p:bldP spid="12" grpId="0"/>
      <p:bldP spid="13" grpId="0" animBg="1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658</TotalTime>
  <Words>146</Words>
  <Application>Microsoft Office PowerPoint</Application>
  <PresentationFormat>Widescreen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Niagara Engraved</vt:lpstr>
      <vt:lpstr>Nikosh</vt:lpstr>
      <vt:lpstr>NikoshBAN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99</cp:revision>
  <dcterms:created xsi:type="dcterms:W3CDTF">2018-06-22T05:56:17Z</dcterms:created>
  <dcterms:modified xsi:type="dcterms:W3CDTF">2021-08-21T15:44:55Z</dcterms:modified>
</cp:coreProperties>
</file>