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836" r:id="rId2"/>
    <p:sldMasterId id="2147483867" r:id="rId3"/>
  </p:sldMasterIdLst>
  <p:notesMasterIdLst>
    <p:notesMasterId r:id="rId20"/>
  </p:notesMasterIdLst>
  <p:sldIdLst>
    <p:sldId id="256" r:id="rId4"/>
    <p:sldId id="257" r:id="rId5"/>
    <p:sldId id="284" r:id="rId6"/>
    <p:sldId id="259" r:id="rId7"/>
    <p:sldId id="271" r:id="rId8"/>
    <p:sldId id="261" r:id="rId9"/>
    <p:sldId id="262" r:id="rId10"/>
    <p:sldId id="278" r:id="rId11"/>
    <p:sldId id="263" r:id="rId12"/>
    <p:sldId id="269" r:id="rId13"/>
    <p:sldId id="264" r:id="rId14"/>
    <p:sldId id="280" r:id="rId15"/>
    <p:sldId id="274" r:id="rId16"/>
    <p:sldId id="283" r:id="rId17"/>
    <p:sldId id="26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CC"/>
    <a:srgbClr val="E5E55D"/>
    <a:srgbClr val="000099"/>
    <a:srgbClr val="66FFFF"/>
    <a:srgbClr val="E622CF"/>
    <a:srgbClr val="CD057C"/>
    <a:srgbClr val="CCFF99"/>
    <a:srgbClr val="2191B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2:22:48.591" idx="1">
    <p:pos x="7294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9F9A9-5CA0-451C-B183-903C0EA103F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D9618-3B9F-4962-8BEF-90C0D211E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D9618-3B9F-4962-8BEF-90C0D211EB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1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9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3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3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67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52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8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09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374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9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00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6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0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1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8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1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27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21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42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7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1812-6AAF-42F6-B362-E98F5E39C82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8167-3045-44DC-9358-1C0F9171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7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405D84-4426-4916-92F2-C3BA31F8170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D56945-5C19-4713-BEEE-4F441B36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86D4-ABD5-4AE8-A606-A8BDA8D98CC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6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9.png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gi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1635"/>
            <a:ext cx="12193057" cy="68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46F869-3B48-4FEA-A25F-465288194C6D}"/>
              </a:ext>
            </a:extLst>
          </p:cNvPr>
          <p:cNvSpPr txBox="1"/>
          <p:nvPr/>
        </p:nvSpPr>
        <p:spPr>
          <a:xfrm>
            <a:off x="783771" y="1802674"/>
            <a:ext cx="10319657" cy="41176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ar-BH" sz="60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ملك زادًا و راحلة تبلّغه </a:t>
            </a:r>
            <a:r>
              <a:rPr lang="ar-BH" sz="6000" b="1" dirty="0" smtClean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</a:t>
            </a:r>
            <a:endParaRPr lang="ar-SA" sz="6000" b="1" dirty="0">
              <a:solidFill>
                <a:srgbClr val="0000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SA" sz="60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60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بيت</a:t>
            </a:r>
            <a:r>
              <a:rPr lang="ar-SA" sz="60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60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 ولم يحجّ فلا عليه أن </a:t>
            </a:r>
            <a:r>
              <a:rPr lang="ar-BH" sz="6000" b="1" dirty="0" smtClean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يموت</a:t>
            </a:r>
            <a:r>
              <a:rPr lang="ar-SA" sz="6000" b="1" dirty="0" smtClean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BH" sz="6000" b="1" dirty="0">
              <a:solidFill>
                <a:srgbClr val="0000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r"/>
            <a:r>
              <a:rPr lang="ar-BH" sz="60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يهوديًّا</a:t>
            </a:r>
            <a:r>
              <a:rPr lang="ar-SA" sz="60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60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 نصرانيًّا</a:t>
            </a:r>
            <a:r>
              <a:rPr lang="ar-SA" sz="60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4400" b="1" dirty="0">
                <a:solidFill>
                  <a:srgbClr val="000099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(رواه الترمذى) </a:t>
            </a:r>
            <a:endParaRPr lang="en-US" sz="6000" b="1" dirty="0">
              <a:solidFill>
                <a:srgbClr val="000099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22916" y="865029"/>
            <a:ext cx="4846320" cy="914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endParaRPr lang="en-US" sz="4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7077" y="-2717072"/>
            <a:ext cx="6857998" cy="122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07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6999"/>
            <a:ext cx="6858000" cy="12192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A9B03A-AA2E-4A4B-BC55-D9F6ADBD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846" y="1619530"/>
            <a:ext cx="9966960" cy="83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4B4139-1749-4F66-88DD-507132A4E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846" y="2566612"/>
            <a:ext cx="9640387" cy="73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9F3FA2-A01F-4614-9503-AE21898BA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846" y="3395338"/>
            <a:ext cx="9966960" cy="87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D84BD6-3509-4891-A48C-0275B1134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59" y="4244694"/>
            <a:ext cx="9966960" cy="103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B75851-F7B3-4750-9BB1-65FFA2D3B4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092" y="5189042"/>
            <a:ext cx="10280468" cy="103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2965269" y="718082"/>
            <a:ext cx="5381897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endParaRPr lang="en-US" sz="48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784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7705" y="-2586448"/>
            <a:ext cx="6557553" cy="119394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716BFC-1A4E-4E51-9282-CA66A63A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3" y="1152940"/>
            <a:ext cx="10724607" cy="189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44EC09-92B7-41FE-872E-AF144BB90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2" y="2789514"/>
            <a:ext cx="5423736" cy="124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C5A18A-179B-4A36-A6A2-476325CCF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3" y="3643887"/>
            <a:ext cx="4661999" cy="94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CDEAEC-E0FE-4BE5-B58C-0AC9602F5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594" y="4562317"/>
            <a:ext cx="7762867" cy="103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C742696-7C5E-46C3-AB4F-F3B4CDC49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93" y="5414448"/>
            <a:ext cx="7636849" cy="103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12-Point Star 3"/>
          <p:cNvSpPr/>
          <p:nvPr/>
        </p:nvSpPr>
        <p:spPr>
          <a:xfrm>
            <a:off x="992777" y="357595"/>
            <a:ext cx="10646228" cy="914400"/>
          </a:xfrm>
          <a:prstGeom prst="star12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endParaRPr lang="en-US" sz="40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4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45C3D3-3B20-432D-9E2B-4E5C1D5A45A4}"/>
              </a:ext>
            </a:extLst>
          </p:cNvPr>
          <p:cNvSpPr txBox="1"/>
          <p:nvPr/>
        </p:nvSpPr>
        <p:spPr>
          <a:xfrm>
            <a:off x="3356942" y="351185"/>
            <a:ext cx="4440307" cy="830997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100000"/>
              </a:avLst>
            </a:prstTxWarp>
            <a:spAutoFit/>
          </a:bodyPr>
          <a:lstStyle/>
          <a:p>
            <a:r>
              <a:rPr lang="en-US" sz="4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মিকাতের</a:t>
            </a:r>
            <a:r>
              <a:rPr lang="en-US" sz="48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8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86F2A0-E7A6-44B6-8BF7-E42C3BF81225}"/>
              </a:ext>
            </a:extLst>
          </p:cNvPr>
          <p:cNvSpPr txBox="1"/>
          <p:nvPr/>
        </p:nvSpPr>
        <p:spPr>
          <a:xfrm>
            <a:off x="1097280" y="1399039"/>
            <a:ext cx="9888583" cy="9589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বহিরাগত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হাজীদের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সমুহকে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348A61-C505-41B8-A64F-BEED76C9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85501"/>
            <a:ext cx="4004807" cy="53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CA21C8-BCCB-4A48-8319-075054F6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37" y="2943110"/>
            <a:ext cx="8395869" cy="53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FBAB7E-DE9F-4A0A-B3D1-7593C1769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674" y="3407138"/>
            <a:ext cx="8213524" cy="53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87AC94-0126-4204-BA2A-CE9EBBF87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737" y="3955779"/>
            <a:ext cx="7660790" cy="53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9E6A647-43F5-468A-8E93-C93694F89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989" y="4439732"/>
            <a:ext cx="7730267" cy="53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CFA3E2-43BC-461C-A9CF-AA135DE44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234" y="4923686"/>
            <a:ext cx="7897260" cy="53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1467281-5FDA-4631-A7A4-B9D1828B1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6367" y="5434220"/>
            <a:ext cx="9640387" cy="5300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8221573-C627-4967-A49D-EFB2B2C877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4115" y="5898621"/>
            <a:ext cx="8839201" cy="729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361" y="-2943542"/>
            <a:ext cx="7023555" cy="12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5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60072" y="747686"/>
            <a:ext cx="4519749" cy="914400"/>
          </a:xfrm>
          <a:prstGeom prst="ellipse">
            <a:avLst/>
          </a:prstGeom>
          <a:solidFill>
            <a:srgbClr val="66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মুল্যায়ন</a:t>
            </a:r>
            <a:endParaRPr lang="en-US" sz="72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3111" y="1868238"/>
            <a:ext cx="6080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4400" b="1" dirty="0" err="1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নিম্নের</a:t>
            </a:r>
            <a:r>
              <a:rPr lang="en-US" sz="44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আয়াতখানা</a:t>
            </a:r>
            <a:r>
              <a:rPr lang="en-US" sz="44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অনুবাদ</a:t>
            </a:r>
            <a:r>
              <a:rPr lang="en-US" sz="44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1" dirty="0">
              <a:solidFill>
                <a:srgbClr val="0000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4663" y="2624785"/>
            <a:ext cx="98007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DZ" sz="4400" b="1" dirty="0" smtClean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ولله على الناس حج البيت من استطاع إل</a:t>
            </a:r>
            <a:r>
              <a:rPr lang="ar-BH" sz="4400" b="1" dirty="0" smtClean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4400" b="1" dirty="0" smtClean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يه سبيلاً</a:t>
            </a:r>
            <a:r>
              <a:rPr lang="ar-SA" sz="4400" b="1" dirty="0" smtClean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DZ" sz="4400" b="1" dirty="0" smtClean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ومن كفر فإن الله غنى عن العلمين</a:t>
            </a:r>
            <a:r>
              <a:rPr lang="ar-SA" sz="2000" b="1" dirty="0" smtClean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3111" y="4026783"/>
            <a:ext cx="7600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3111" y="4916129"/>
            <a:ext cx="10276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4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4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9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30629"/>
            <a:ext cx="11403875" cy="6727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DF6088-031F-43FF-8858-49C379FF446F}"/>
              </a:ext>
            </a:extLst>
          </p:cNvPr>
          <p:cNvSpPr txBox="1"/>
          <p:nvPr/>
        </p:nvSpPr>
        <p:spPr>
          <a:xfrm>
            <a:off x="1770743" y="2119085"/>
            <a:ext cx="9390743" cy="364200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১-পাঠে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defRPr/>
            </a:pP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২-হজ্জ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কীকী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defRPr/>
            </a:pP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৩-মিকাত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2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প্রশ্নোত্তরসমুহ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24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Oval 2"/>
          <p:cNvSpPr/>
          <p:nvPr/>
        </p:nvSpPr>
        <p:spPr>
          <a:xfrm>
            <a:off x="2823027" y="914399"/>
            <a:ext cx="6545943" cy="9144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kern="0" dirty="0" err="1">
                <a:solidFill>
                  <a:srgbClr val="2191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kern="0" dirty="0">
                <a:solidFill>
                  <a:srgbClr val="2191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kern="0" dirty="0" err="1">
                <a:solidFill>
                  <a:srgbClr val="2191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kern="0" dirty="0">
              <a:solidFill>
                <a:srgbClr val="2191B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3603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" y="143691"/>
            <a:ext cx="12048308" cy="6531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40BACE-946F-4313-8E74-D26C6382EA7A}"/>
              </a:ext>
            </a:extLst>
          </p:cNvPr>
          <p:cNvSpPr txBox="1"/>
          <p:nvPr/>
        </p:nvSpPr>
        <p:spPr>
          <a:xfrm>
            <a:off x="1349828" y="3132184"/>
            <a:ext cx="9173028" cy="110245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100000"/>
              </a:avLst>
            </a:prstTxWarp>
            <a:spAutoFit/>
          </a:bodyPr>
          <a:lstStyle/>
          <a:p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ar-SA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1999" cy="6811620"/>
          </a:xfrm>
          <a:prstGeom prst="frame">
            <a:avLst>
              <a:gd name="adj1" fmla="val 2059"/>
            </a:avLst>
          </a:prstGeom>
          <a:solidFill>
            <a:srgbClr val="CD05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624F19-3D66-4757-8DD7-7C3399C540EC}"/>
              </a:ext>
            </a:extLst>
          </p:cNvPr>
          <p:cNvSpPr txBox="1"/>
          <p:nvPr/>
        </p:nvSpPr>
        <p:spPr>
          <a:xfrm>
            <a:off x="0" y="2611059"/>
            <a:ext cx="10959737" cy="1815547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622C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226045"/>
            <a:ext cx="3755571" cy="2530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57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3" y="422475"/>
            <a:ext cx="4085240" cy="5497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5" y="64736"/>
            <a:ext cx="12503730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201196" y="1038687"/>
            <a:ext cx="4017818" cy="1053260"/>
          </a:xfrm>
          <a:prstGeom prst="ellipse">
            <a:avLst/>
          </a:prstGeom>
          <a:solidFill>
            <a:srgbClr val="91E35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শিক্ষক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0594" y="2503467"/>
            <a:ext cx="778129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ভূইয়া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সুন্দাদিল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84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6666" y="-2736669"/>
            <a:ext cx="6857999" cy="12331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CC41FD-0EF5-4CD5-B82F-3611682D0B9E}"/>
              </a:ext>
            </a:extLst>
          </p:cNvPr>
          <p:cNvSpPr txBox="1"/>
          <p:nvPr/>
        </p:nvSpPr>
        <p:spPr>
          <a:xfrm>
            <a:off x="7673388" y="3784053"/>
            <a:ext cx="3670854" cy="2142273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3309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6000" b="1" dirty="0">
                <a:solidFill>
                  <a:srgbClr val="3309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3309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6000" b="1" dirty="0">
              <a:solidFill>
                <a:srgbClr val="3309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6000" b="1" dirty="0">
                <a:solidFill>
                  <a:srgbClr val="3309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6000" b="1" dirty="0" err="1">
                <a:solidFill>
                  <a:srgbClr val="3309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6000" b="1" dirty="0">
              <a:solidFill>
                <a:srgbClr val="3309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6600" b="1" dirty="0">
                <a:solidFill>
                  <a:srgbClr val="3309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6600" b="1" dirty="0" err="1">
                <a:solidFill>
                  <a:srgbClr val="3309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rgbClr val="3309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800" b="1" dirty="0" err="1">
                <a:solidFill>
                  <a:srgbClr val="3309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পৃঃ</a:t>
            </a:r>
            <a:r>
              <a:rPr lang="en-US" sz="4800" b="1" dirty="0">
                <a:solidFill>
                  <a:srgbClr val="3309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নং:৮২-৮৮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4B3A00-43D0-4B8E-813B-D71C5B191DFB}"/>
              </a:ext>
            </a:extLst>
          </p:cNvPr>
          <p:cNvSpPr txBox="1"/>
          <p:nvPr/>
        </p:nvSpPr>
        <p:spPr>
          <a:xfrm>
            <a:off x="2045023" y="1687655"/>
            <a:ext cx="9100745" cy="1322505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100000"/>
              </a:avLst>
            </a:prstTxWarp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মাজিদ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তাজভীদ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19CAEC-CB8C-4403-AC64-8FE35F3D0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400" y="3049578"/>
            <a:ext cx="2915511" cy="321473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25080" y="535732"/>
            <a:ext cx="6140632" cy="1112505"/>
          </a:xfrm>
          <a:prstGeom prst="cloudCallout">
            <a:avLst>
              <a:gd name="adj1" fmla="val 598"/>
              <a:gd name="adj2" fmla="val 524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7200" b="1" dirty="0" err="1">
                <a:solidFill>
                  <a:srgbClr val="DB0F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DB0F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DB0F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DB0FB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15" y="2491830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62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8515" y="-2547255"/>
            <a:ext cx="6557555" cy="11913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7131FD-4596-4AC3-956F-26DE4E3D9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44" y="1014311"/>
            <a:ext cx="4278771" cy="51845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xmlns="" id="{6D525CA9-BD5E-433F-8731-7990B4E01DDA}"/>
              </a:ext>
            </a:extLst>
          </p:cNvPr>
          <p:cNvSpPr/>
          <p:nvPr/>
        </p:nvSpPr>
        <p:spPr>
          <a:xfrm flipH="1">
            <a:off x="515913" y="1014311"/>
            <a:ext cx="2001266" cy="1091961"/>
          </a:xfrm>
          <a:prstGeom prst="wedgeRoundRectCallout">
            <a:avLst>
              <a:gd name="adj1" fmla="val -48752"/>
              <a:gd name="adj2" fmla="val 686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03" y="1173069"/>
            <a:ext cx="6998815" cy="51881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52776" y="306329"/>
            <a:ext cx="4156341" cy="875211"/>
          </a:xfrm>
          <a:prstGeom prst="ellipse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b="1" dirty="0" err="1">
                <a:ln w="12700">
                  <a:solidFill>
                    <a:srgbClr val="355071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5507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b="1" dirty="0">
                <a:ln w="12700">
                  <a:solidFill>
                    <a:srgbClr val="355071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5507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rgbClr val="355071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35507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b="1" dirty="0">
              <a:ln w="12700">
                <a:solidFill>
                  <a:srgbClr val="355071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35507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7931" y="-3083062"/>
            <a:ext cx="6596288" cy="125272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930AA-97E7-40B4-BDF3-DD34F775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63" y="2129245"/>
            <a:ext cx="10554788" cy="399070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en-US" sz="7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7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শর্তাবলী</a:t>
            </a:r>
            <a:r>
              <a:rPr lang="en-US" sz="7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72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72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72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2072641" y="679269"/>
            <a:ext cx="8046720" cy="1319349"/>
          </a:xfrm>
          <a:prstGeom prst="star32">
            <a:avLst/>
          </a:prstGeom>
          <a:solidFill>
            <a:srgbClr val="CCFF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9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9550" y="-2279467"/>
            <a:ext cx="6439988" cy="114169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45921F-07E4-4552-908F-3AC79B39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052" y="3038824"/>
            <a:ext cx="9313817" cy="3474815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১-পাঠে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২-হজ্জ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কীকী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৩-হজ্জের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কীকী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৪-পাঠ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999C88-A2C1-4A50-AD64-9FD581D07F33}"/>
              </a:ext>
            </a:extLst>
          </p:cNvPr>
          <p:cNvSpPr txBox="1"/>
          <p:nvPr/>
        </p:nvSpPr>
        <p:spPr>
          <a:xfrm>
            <a:off x="873941" y="1954749"/>
            <a:ext cx="4854214" cy="67884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Oval 4"/>
          <p:cNvSpPr/>
          <p:nvPr/>
        </p:nvSpPr>
        <p:spPr>
          <a:xfrm>
            <a:off x="4297679" y="644324"/>
            <a:ext cx="3971106" cy="905190"/>
          </a:xfrm>
          <a:prstGeom prst="ellipse">
            <a:avLst/>
          </a:prstGeom>
          <a:solidFill>
            <a:srgbClr val="CCFF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0099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1050" b="1" dirty="0">
              <a:solidFill>
                <a:srgbClr val="00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67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1211DC-338A-43DA-9472-E28CEBB0548B}"/>
              </a:ext>
            </a:extLst>
          </p:cNvPr>
          <p:cNvSpPr txBox="1"/>
          <p:nvPr/>
        </p:nvSpPr>
        <p:spPr>
          <a:xfrm>
            <a:off x="3530951" y="356425"/>
            <a:ext cx="4254691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6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99323E-9DC9-48A9-83BF-878F43295B59}"/>
              </a:ext>
            </a:extLst>
          </p:cNvPr>
          <p:cNvSpPr txBox="1"/>
          <p:nvPr/>
        </p:nvSpPr>
        <p:spPr>
          <a:xfrm>
            <a:off x="561702" y="1073346"/>
            <a:ext cx="57094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استطاع</a:t>
            </a:r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DZ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كفر</a:t>
            </a:r>
            <a:r>
              <a:rPr lang="en-US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কুফুরী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DZ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دخله </a:t>
            </a:r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DZ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غنى 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অমুখাপেক্ষী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العلمين</a:t>
            </a:r>
            <a:r>
              <a:rPr lang="ar-DZ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জগতসমুহ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3600" b="1" dirty="0">
              <a:solidFill>
                <a:prstClr val="black"/>
              </a:solidFill>
              <a:latin typeface="NikoshBAN" panose="02000000000000000000" pitchFamily="2" charset="0"/>
              <a:cs typeface="Traditional Arabic" panose="02020603050405020304" pitchFamily="18" charset="-78"/>
            </a:endParaRPr>
          </a:p>
          <a:p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ملك</a:t>
            </a:r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تبلّغه</a:t>
            </a:r>
            <a:r>
              <a:rPr lang="en-US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لم يحجَّ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BH" sz="3600" b="1" dirty="0">
                <a:latin typeface="NikoshBAN" panose="02000000000000000000" pitchFamily="2" charset="0"/>
                <a:cs typeface="Traditional Arabic" panose="02020603050405020304" pitchFamily="18" charset="-78"/>
              </a:rPr>
              <a:t>ن يموتَ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62FF20-5CE8-491A-9EA9-F782FCE332FC}"/>
              </a:ext>
            </a:extLst>
          </p:cNvPr>
          <p:cNvSpPr txBox="1"/>
          <p:nvPr/>
        </p:nvSpPr>
        <p:spPr>
          <a:xfrm>
            <a:off x="5460274" y="1134902"/>
            <a:ext cx="61526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1-لفظ:</a:t>
            </a:r>
            <a:r>
              <a:rPr lang="ar-DZ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وضع</a:t>
            </a:r>
            <a:endParaRPr lang="ar-EG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2-صيغة: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واحد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مذكر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غائب</a:t>
            </a:r>
            <a:endParaRPr lang="ar-EG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3-بحث: إثبات فعل ماضى مطلق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مجهول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</a:p>
          <a:p>
            <a:pPr algn="r"/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4-باب: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فتح  يفتح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</a:p>
          <a:p>
            <a:pPr algn="r"/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5-مصدر: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الوضع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</a:p>
          <a:p>
            <a:pPr algn="r"/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6-مادة: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ض ع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7-جنس: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مثال واوي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/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EG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8-معنى</a:t>
            </a:r>
            <a:r>
              <a:rPr lang="ar-EG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40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1999" cy="6811620"/>
          </a:xfrm>
          <a:prstGeom prst="frame">
            <a:avLst>
              <a:gd name="adj1" fmla="val 2911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1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9188"/>
            <a:ext cx="11155679" cy="68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355CB2-970B-42FE-BC34-586C84FB2965}"/>
              </a:ext>
            </a:extLst>
          </p:cNvPr>
          <p:cNvSpPr txBox="1"/>
          <p:nvPr/>
        </p:nvSpPr>
        <p:spPr>
          <a:xfrm>
            <a:off x="796834" y="901337"/>
            <a:ext cx="10280468" cy="51715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ar-DZ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 أول بيت وضع للناس ل</a:t>
            </a:r>
            <a:r>
              <a:rPr lang="ar-BH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لّذى</a:t>
            </a:r>
            <a:r>
              <a:rPr lang="ar-DZ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ببكة مبركًاوهدًا للعلمين</a:t>
            </a:r>
            <a:r>
              <a:rPr lang="ar-SA" sz="4000" b="1" dirty="0" smtClean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/>
            <a:r>
              <a:rPr lang="ar-DZ" sz="4000" b="1" dirty="0" smtClean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 آيت بينت مقام إبراهيم ومن دخله كان آمنًا</a:t>
            </a:r>
            <a:r>
              <a:rPr lang="ar-BH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rgbClr val="00009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DZ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ولله على الناس حج البيت من استطاع إل</a:t>
            </a:r>
            <a:r>
              <a:rPr lang="ar-BH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يه سبيلاً</a:t>
            </a:r>
            <a:r>
              <a:rPr lang="ar-SA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EG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b="1" dirty="0">
              <a:solidFill>
                <a:srgbClr val="00009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DZ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ومن كفر فإن الله غنى عن العلمين.</a:t>
            </a:r>
            <a:r>
              <a:rPr lang="ar-BH" sz="28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DZ" sz="28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آل عمران</a:t>
            </a:r>
            <a:r>
              <a:rPr lang="ar-BH" sz="28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96,98</a:t>
            </a:r>
            <a:r>
              <a:rPr lang="ar-BH" sz="28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-</a:t>
            </a:r>
            <a:endParaRPr lang="ar-DZ" sz="4000" b="1" dirty="0">
              <a:solidFill>
                <a:srgbClr val="00009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05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4|2.7|4.5|1.7|2.4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|2.3|4|4.1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|1.7|90.7|44.6|53.6|24.4|56.9|67.7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7|14.4|1.2|0.8|1|2.3|1.1|1|1|1|43.1|12|15.5|11.2|11.8|7.1|1.8|1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2|3.5|5.4|8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401</Words>
  <Application>Microsoft Office PowerPoint</Application>
  <PresentationFormat>Widescreen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Sakkal Majalla</vt:lpstr>
      <vt:lpstr>Traditional Arabic</vt:lpstr>
      <vt:lpstr>Tw Cen MT</vt:lpstr>
      <vt:lpstr>Office Theme</vt:lpstr>
      <vt:lpstr>Droplet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Microsoft account</cp:lastModifiedBy>
  <cp:revision>391</cp:revision>
  <dcterms:created xsi:type="dcterms:W3CDTF">2020-07-15T04:21:32Z</dcterms:created>
  <dcterms:modified xsi:type="dcterms:W3CDTF">2021-08-21T04:10:06Z</dcterms:modified>
</cp:coreProperties>
</file>