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75D-4A3E-49DB-9A6A-9EE41CAEC09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0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75D-4A3E-49DB-9A6A-9EE41CAEC09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75D-4A3E-49DB-9A6A-9EE41CAEC09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1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75D-4A3E-49DB-9A6A-9EE41CAEC09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9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75D-4A3E-49DB-9A6A-9EE41CAEC09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75D-4A3E-49DB-9A6A-9EE41CAEC09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4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75D-4A3E-49DB-9A6A-9EE41CAEC09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75D-4A3E-49DB-9A6A-9EE41CAEC09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8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75D-4A3E-49DB-9A6A-9EE41CAEC09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0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75D-4A3E-49DB-9A6A-9EE41CAEC09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5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75D-4A3E-49DB-9A6A-9EE41CAEC09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8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A175D-4A3E-49DB-9A6A-9EE41CAEC09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5A90-FEB4-4295-AA7B-018D5F37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3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5" r="7100"/>
          <a:stretch/>
        </p:blipFill>
        <p:spPr>
          <a:xfrm>
            <a:off x="-1" y="-1"/>
            <a:ext cx="12171073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72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2454" y="4847475"/>
            <a:ext cx="115360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 সাহিত্যঃ দুনিয়া মাতানো বিশ্বকাপ, লোভি ব্রাহ্মন ও তেনালীরাম, ছোটদের অভিধান ইত্যাদি।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220" y="193250"/>
            <a:ext cx="2238777" cy="33642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998" y="193250"/>
            <a:ext cx="2348247" cy="33637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8050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44" y="427064"/>
            <a:ext cx="5155900" cy="34623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155" y="427064"/>
            <a:ext cx="5883844" cy="34623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0" y="4566730"/>
            <a:ext cx="123582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সনের প্রথম মাসের নাম বৈশাখ। পয়লা বৈশাখে বাঙালির নববর্ষ উৎসব। বাংলা নববর্ষ এখন আমাদের প্রধান জাতীয় উৎসব।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3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309" y="540327"/>
            <a:ext cx="3255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738255" y="540327"/>
            <a:ext cx="4350327" cy="361603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71599" y="4405745"/>
            <a:ext cx="110836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১।শামসুজ্জামান খান কত খ্রিস্টাব্দে জন্মগ্রহণ করেন?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বাংলা সনের প্রথম মাসের নাম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54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97" y="389225"/>
            <a:ext cx="4569459" cy="29912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548" y="389225"/>
            <a:ext cx="4761350" cy="29912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41080" y="4206910"/>
            <a:ext cx="116330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১৯৫৪ সালে শেরে বাংলা এ কে ফজলুল হক দেশবাসিকে নববর্ষের শুভেচ্ছা ও অভিনন্দন জানান। মুঘল সম্রাট আকবর ১৫৫৬ সাল বা ৯৯২ হিজরিতে বাংলা সন চালু করেন।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91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088" y="384464"/>
            <a:ext cx="4306956" cy="306531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445" y="384464"/>
            <a:ext cx="4580893" cy="306531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429446" y="4912943"/>
            <a:ext cx="12288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পয়লা বৈশাখের দ্বিতীয় বৃহৎ অনুষ্ঠান ছিল হালখাতা।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761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872" y="130072"/>
            <a:ext cx="3758100" cy="21511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872" y="2545089"/>
            <a:ext cx="3758100" cy="213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778" y="2597043"/>
            <a:ext cx="3375349" cy="20816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225656" y="4735014"/>
            <a:ext cx="1203224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নববর্ষের আর একটি প্রধান অনুষ্ঠান হলো বৈশাখী মেলা। মেলায় থাকত কবিগান, কীর্তন, যাত্রা, গম্ভীরাগান, পুতুল নাচ, নাগরদোলাসহ নানা আনন্দ আয়োজন।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779" y="147573"/>
            <a:ext cx="3375349" cy="213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965162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6691" y="374073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389418" y="609600"/>
            <a:ext cx="4391891" cy="343592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1055" y="4738255"/>
            <a:ext cx="11596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বৈশাখী মেলায় আনন্দ আয়োজন হিসেবে কী কী থাকে?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497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14" y="699248"/>
            <a:ext cx="3745445" cy="21044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11" y="699248"/>
            <a:ext cx="3597165" cy="21044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128" y="699248"/>
            <a:ext cx="3366796" cy="21044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509039" y="4155530"/>
            <a:ext cx="114165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নববর্ষে চট্টগ্রামের পাহাড়ি এলাকায় বৈসুব, সাংগ্রাই ও বিজু তিনটিকে একত্র করে বৈসাবী নামে উৎসব করে।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0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336" y="509306"/>
            <a:ext cx="3490336" cy="25566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59" y="509305"/>
            <a:ext cx="3841920" cy="25566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486" y="509304"/>
            <a:ext cx="3381643" cy="25566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89965" y="4598894"/>
            <a:ext cx="112686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পাজামা-পাঞ্জাবি পরে ছেলেরা এবং নানা রঙের শাড়ি পরে নারীরা এই অনুষ্ঠানকে বর্ণিল করে তোলে। 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3900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3035" y="376518"/>
            <a:ext cx="3684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3035" y="4652682"/>
            <a:ext cx="111879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নববর্ষে বাঙালি ছেলে-মেয়েরা কীভাবে সাজে?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300" y="378839"/>
            <a:ext cx="4794865" cy="359226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878824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6331" y="0"/>
            <a:ext cx="752621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19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19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19900" b="1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19900" b="1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00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9837" y="788505"/>
            <a:ext cx="2616720" cy="775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9517" y="2043953"/>
            <a:ext cx="1081143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বাংলা সন কার সময়ে গণনা আরম্ভ হয়?</a:t>
            </a:r>
          </a:p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হালখাতা বলতে কী বোঝায়?</a:t>
            </a:r>
          </a:p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বৈসাবী কী?</a:t>
            </a:r>
          </a:p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পহেলা বৈশাখের দ্বিতীয় বৃহৎ অনুষ্ঠান কোনটি?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022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3835" y="282388"/>
            <a:ext cx="3805518" cy="3160059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48118" y="699247"/>
            <a:ext cx="2931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381" y="4390562"/>
            <a:ext cx="12156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নববর্ষে তুমি কী কী কর তার একটি তালিকা করে আনবে।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321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642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09063" y="1598574"/>
            <a:ext cx="676387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52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24658" y="193531"/>
            <a:ext cx="2472743" cy="110799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9431" y="3729158"/>
            <a:ext cx="6233376" cy="2554545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মোসা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রিক্তা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পারভীন</a:t>
            </a:r>
            <a:endParaRPr lang="bn-BD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শিক্ষিকা (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আমীর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হামজা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:)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ফকিরহাট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বাগেরহাট</a:t>
            </a:r>
            <a:r>
              <a:rPr lang="bn-BD" sz="400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6119" y="3729157"/>
            <a:ext cx="4069724" cy="2554545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অষ্টম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প্রথম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গদ্য ১০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 flipV="1">
            <a:off x="6516709" y="3563661"/>
            <a:ext cx="888642" cy="74697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6542467" y="4537152"/>
            <a:ext cx="862884" cy="82424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6542467" y="5670491"/>
            <a:ext cx="875763" cy="94015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658530" y="888692"/>
            <a:ext cx="2677552" cy="20081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137" y="1141640"/>
            <a:ext cx="2799607" cy="226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82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9832" y="129444"/>
            <a:ext cx="4847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বলতো এগুলি কিসের ছবি?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799" y="3928057"/>
            <a:ext cx="3764930" cy="23777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06" y="1110626"/>
            <a:ext cx="4297670" cy="24825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06" y="3928057"/>
            <a:ext cx="4297670" cy="23777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799" y="1110626"/>
            <a:ext cx="3764930" cy="24825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97622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689" y="218940"/>
            <a:ext cx="5311127" cy="24083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547350" y="132736"/>
            <a:ext cx="5203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458" y="2923505"/>
            <a:ext cx="861596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নববর্ষ</a:t>
            </a:r>
            <a:endParaRPr lang="en-US" sz="13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4407" y="4713668"/>
            <a:ext cx="48514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শামসুজ্জামান খান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243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279" y="476518"/>
            <a:ext cx="2897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9398" y="1764406"/>
            <a:ext cx="110371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শিক্ষার্থীরা............</a:t>
            </a:r>
          </a:p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লেখক পরিচিতি বলতে পারবে;</a:t>
            </a:r>
          </a:p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বাংলা নববর্ষের ইতিহাস সম্পর্কে বলতে পারবে;</a:t>
            </a:r>
          </a:p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বাঙালি সংস্কৃতির সর্ববৃহৎ উৎসব সম্পর্কে বলতে পারবে;</a:t>
            </a:r>
          </a:p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হালখাতা কী তা বলতে পারবে।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3114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9251" y="450761"/>
            <a:ext cx="52288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33363" y="289550"/>
            <a:ext cx="3103808" cy="3046079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33363" y="3479394"/>
            <a:ext cx="37606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শামসুজ্জামান খান</a:t>
            </a:r>
            <a:endParaRPr lang="en-US" sz="44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9707" y="4687910"/>
            <a:ext cx="938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207" y="4655902"/>
            <a:ext cx="117362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জন্মঃ ১৯৪০ খ্রিস্টাব্দে মানিকগঞ্জ জেলার সিংগাইর থানার চারিগ্রাম।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88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5763" y="4287053"/>
            <a:ext cx="101227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প্রবন্ধগ্রন্থঃ নানা প্রসঙ্গ, গণ সঙ্গীত, মাটি থেকে মহীরুহ, বঙ্গবন্ধুর সঙ্গে আলাপ ও প্রাসঙ্গিক কথকতা,মুক্তবুদ্ধি, ধর্মনিরপেক্ষতা ও সমকাল।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369" y="282161"/>
            <a:ext cx="2484996" cy="35789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0" y="282161"/>
            <a:ext cx="2498502" cy="35789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382" y="282161"/>
            <a:ext cx="2498502" cy="35789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5900" y="282160"/>
            <a:ext cx="2565655" cy="35789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32756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4352" y="4156151"/>
            <a:ext cx="9834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রম্যরচনাঃ ঢাকাই রঙ্গরসিকতা, গ্রাম বাংলার রঙ্গরসিকতা ইত্যাদি।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928" y="192244"/>
            <a:ext cx="2250045" cy="33506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559" y="192244"/>
            <a:ext cx="2229679" cy="33506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2627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349</Words>
  <Application>Microsoft Office PowerPoint</Application>
  <PresentationFormat>Widescreen</PresentationFormat>
  <Paragraphs>47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Mitu</dc:creator>
  <cp:lastModifiedBy>EBRAHIM</cp:lastModifiedBy>
  <cp:revision>95</cp:revision>
  <dcterms:created xsi:type="dcterms:W3CDTF">2019-09-10T02:56:10Z</dcterms:created>
  <dcterms:modified xsi:type="dcterms:W3CDTF">2021-08-22T08:09:02Z</dcterms:modified>
</cp:coreProperties>
</file>