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3"/>
  </p:notesMasterIdLst>
  <p:sldIdLst>
    <p:sldId id="295" r:id="rId2"/>
    <p:sldId id="259" r:id="rId3"/>
    <p:sldId id="269" r:id="rId4"/>
    <p:sldId id="275" r:id="rId5"/>
    <p:sldId id="272" r:id="rId6"/>
    <p:sldId id="283" r:id="rId7"/>
    <p:sldId id="270" r:id="rId8"/>
    <p:sldId id="271" r:id="rId9"/>
    <p:sldId id="268" r:id="rId10"/>
    <p:sldId id="267" r:id="rId11"/>
    <p:sldId id="261" r:id="rId12"/>
    <p:sldId id="265" r:id="rId13"/>
    <p:sldId id="266" r:id="rId14"/>
    <p:sldId id="264" r:id="rId15"/>
    <p:sldId id="277" r:id="rId16"/>
    <p:sldId id="287" r:id="rId17"/>
    <p:sldId id="288" r:id="rId18"/>
    <p:sldId id="280" r:id="rId19"/>
    <p:sldId id="278" r:id="rId20"/>
    <p:sldId id="284" r:id="rId21"/>
    <p:sldId id="281" r:id="rId22"/>
    <p:sldId id="279" r:id="rId23"/>
    <p:sldId id="263" r:id="rId24"/>
    <p:sldId id="262" r:id="rId25"/>
    <p:sldId id="260" r:id="rId26"/>
    <p:sldId id="285" r:id="rId27"/>
    <p:sldId id="273" r:id="rId28"/>
    <p:sldId id="276" r:id="rId29"/>
    <p:sldId id="290" r:id="rId30"/>
    <p:sldId id="294" r:id="rId31"/>
    <p:sldId id="282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0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9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F5E09-782D-4E3E-B510-35845C8785CB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854CE-8B98-4095-93AD-20DD3267F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03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854CE-8B98-4095-93AD-20DD3267FF3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89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BBD08D-B599-4BA3-BA0D-B7AD0987AD4B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532F3A-C0D9-44A2-9CEC-26EBF2EDE1A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795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D08D-B599-4BA3-BA0D-B7AD0987AD4B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2F3A-C0D9-44A2-9CEC-26EBF2ED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3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D08D-B599-4BA3-BA0D-B7AD0987AD4B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2F3A-C0D9-44A2-9CEC-26EBF2ED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3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D08D-B599-4BA3-BA0D-B7AD0987AD4B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2F3A-C0D9-44A2-9CEC-26EBF2ED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12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D08D-B599-4BA3-BA0D-B7AD0987AD4B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2F3A-C0D9-44A2-9CEC-26EBF2EDE1A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218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D08D-B599-4BA3-BA0D-B7AD0987AD4B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2F3A-C0D9-44A2-9CEC-26EBF2ED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1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D08D-B599-4BA3-BA0D-B7AD0987AD4B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2F3A-C0D9-44A2-9CEC-26EBF2ED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4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D08D-B599-4BA3-BA0D-B7AD0987AD4B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2F3A-C0D9-44A2-9CEC-26EBF2ED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82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D08D-B599-4BA3-BA0D-B7AD0987AD4B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2F3A-C0D9-44A2-9CEC-26EBF2ED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1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D08D-B599-4BA3-BA0D-B7AD0987AD4B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2F3A-C0D9-44A2-9CEC-26EBF2ED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0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D08D-B599-4BA3-BA0D-B7AD0987AD4B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2F3A-C0D9-44A2-9CEC-26EBF2ED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5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DBBD08D-B599-4BA3-BA0D-B7AD0987AD4B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C532F3A-C0D9-44A2-9CEC-26EBF2EDE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g"/><Relationship Id="rId4" Type="http://schemas.openxmlformats.org/officeDocument/2006/relationships/image" Target="../media/image1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02BEF20-6E59-4F17-BD64-521FD83A39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2367280"/>
            <a:ext cx="11511280" cy="39928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CCF314-24C3-4AEC-B672-0B8A92AE5B93}"/>
              </a:ext>
            </a:extLst>
          </p:cNvPr>
          <p:cNvSpPr txBox="1"/>
          <p:nvPr/>
        </p:nvSpPr>
        <p:spPr>
          <a:xfrm>
            <a:off x="3545191" y="1351280"/>
            <a:ext cx="509145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1500" b="1" dirty="0">
                <a:solidFill>
                  <a:schemeClr val="accent2">
                    <a:lumMod val="75000"/>
                  </a:schemeClr>
                </a:solidFill>
              </a:rPr>
              <a:t>সবাইকে</a:t>
            </a:r>
            <a:endParaRPr lang="en-US" sz="115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850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93"/>
          <a:stretch/>
        </p:blipFill>
        <p:spPr>
          <a:xfrm>
            <a:off x="228601" y="180473"/>
            <a:ext cx="11718758" cy="641283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180474"/>
            <a:ext cx="5606716" cy="4680284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988" y="180473"/>
            <a:ext cx="5522371" cy="4680286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537284" y="5305926"/>
            <a:ext cx="52818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নৌকা</a:t>
            </a:r>
            <a:r>
              <a:rPr lang="en-US" sz="6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সারে</a:t>
            </a:r>
            <a:r>
              <a:rPr lang="en-US" sz="6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সারে</a:t>
            </a:r>
            <a:r>
              <a:rPr lang="en-US" sz="6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08541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93"/>
          <a:stretch/>
        </p:blipFill>
        <p:spPr>
          <a:xfrm>
            <a:off x="228601" y="180473"/>
            <a:ext cx="11718758" cy="641283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2" y="180472"/>
            <a:ext cx="5763124" cy="4658506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811" y="180473"/>
            <a:ext cx="5161548" cy="4658505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326732" y="4930358"/>
            <a:ext cx="55224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একলা</a:t>
            </a:r>
            <a:r>
              <a:rPr lang="en-US" sz="5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5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আপন</a:t>
            </a:r>
            <a:r>
              <a:rPr lang="en-US" sz="5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endParaRPr lang="en-US" sz="5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5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5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ধারে</a:t>
            </a:r>
            <a:r>
              <a:rPr lang="en-US" sz="5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4092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93"/>
          <a:stretch/>
        </p:blipFill>
        <p:spPr>
          <a:xfrm>
            <a:off x="228601" y="180473"/>
            <a:ext cx="11718758" cy="64128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" t="50000" r="-1080" b="-6140"/>
          <a:stretch/>
        </p:blipFill>
        <p:spPr>
          <a:xfrm>
            <a:off x="228600" y="5354053"/>
            <a:ext cx="11718759" cy="14197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2504"/>
            <a:ext cx="5570621" cy="441559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674" y="240630"/>
            <a:ext cx="5594685" cy="441559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807995" y="4656220"/>
            <a:ext cx="65090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চেনা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20158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93"/>
          <a:stretch/>
        </p:blipFill>
        <p:spPr>
          <a:xfrm>
            <a:off x="228601" y="180473"/>
            <a:ext cx="11718758" cy="64128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" t="50000" r="-1080" b="-6140"/>
          <a:stretch/>
        </p:blipFill>
        <p:spPr>
          <a:xfrm>
            <a:off x="228600" y="5354053"/>
            <a:ext cx="11718759" cy="1419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180473"/>
            <a:ext cx="5751095" cy="4307305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780" y="180473"/>
            <a:ext cx="5173580" cy="4307305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4479235" y="4540961"/>
            <a:ext cx="61490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মনের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খুশী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আঁকি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61510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93"/>
          <a:stretch/>
        </p:blipFill>
        <p:spPr>
          <a:xfrm>
            <a:off x="228601" y="180473"/>
            <a:ext cx="11718758" cy="64128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464" y="312821"/>
            <a:ext cx="8422106" cy="4283241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946358" y="4932947"/>
            <a:ext cx="54503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পাশে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জারুল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গাছে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হলুদ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15142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93"/>
          <a:stretch/>
        </p:blipFill>
        <p:spPr>
          <a:xfrm>
            <a:off x="228601" y="96252"/>
            <a:ext cx="11718758" cy="641283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134"/>
          <a:stretch/>
        </p:blipFill>
        <p:spPr>
          <a:xfrm>
            <a:off x="228601" y="5462337"/>
            <a:ext cx="11718758" cy="13956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96252"/>
            <a:ext cx="5630778" cy="4343403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053" y="84220"/>
            <a:ext cx="5450306" cy="4355435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4168943" y="4451687"/>
            <a:ext cx="56067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এমনি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কড়িতে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কেনা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25972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95" y="3597443"/>
            <a:ext cx="11706727" cy="30733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10" y="156411"/>
            <a:ext cx="11923295" cy="65143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54442" y="385011"/>
            <a:ext cx="7736305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</a:t>
            </a:r>
            <a:r>
              <a:rPr lang="en-US" sz="7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7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7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endParaRPr lang="en-US" sz="72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7042" y="2334126"/>
            <a:ext cx="59315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খোলো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9449" y="1690687"/>
            <a:ext cx="2667000" cy="347662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953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95" y="3597443"/>
            <a:ext cx="11706727" cy="30733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96" y="156411"/>
            <a:ext cx="11706726" cy="6514348"/>
          </a:xfrm>
          <a:prstGeom prst="rect">
            <a:avLst/>
          </a:prstGeom>
        </p:spPr>
      </p:pic>
      <p:sp>
        <p:nvSpPr>
          <p:cNvPr id="4" name="Wave 3"/>
          <p:cNvSpPr/>
          <p:nvPr/>
        </p:nvSpPr>
        <p:spPr>
          <a:xfrm>
            <a:off x="3994353" y="125760"/>
            <a:ext cx="5204012" cy="1519518"/>
          </a:xfrm>
          <a:prstGeom prst="wave">
            <a:avLst/>
          </a:prstGeom>
          <a:solidFill>
            <a:schemeClr val="bg2">
              <a:lumMod val="20000"/>
              <a:lumOff val="80000"/>
            </a:scheme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শিক্ষকের</a:t>
            </a:r>
            <a:r>
              <a:rPr lang="en-US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0A8474-2B3D-4B73-9A20-D9C5592EA8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970" y="1662418"/>
            <a:ext cx="5416060" cy="3471683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  <p:extLst>
      <p:ext uri="{BB962C8B-B14F-4D97-AF65-F5344CB8AC3E}">
        <p14:creationId xmlns:p14="http://schemas.microsoft.com/office/powerpoint/2010/main" val="320751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37" y="198315"/>
            <a:ext cx="11766884" cy="64729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87040" y="302697"/>
            <a:ext cx="3001878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স্বদেশ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আহসান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হাবীব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0286" y="1977149"/>
            <a:ext cx="4683294" cy="45243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</a:p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জোয়ার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</a:p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নৌকা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একলা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আপন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চেনা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98631" y="1976739"/>
            <a:ext cx="4752474" cy="41549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খুশী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আঁকি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একপাশে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জারুল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গাছে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হলুদ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এমনি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কড়িতে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70056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93"/>
          <a:stretch/>
        </p:blipFill>
        <p:spPr>
          <a:xfrm>
            <a:off x="228601" y="180473"/>
            <a:ext cx="11718758" cy="6412831"/>
          </a:xfrm>
          <a:prstGeom prst="rect">
            <a:avLst/>
          </a:prstGeom>
          <a:scene3d>
            <a:camera prst="obliqueTopLeft"/>
            <a:lightRig rig="threePt" dir="t"/>
          </a:scene3d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" t="50000" r="-1080" b="-6140"/>
          <a:stretch/>
        </p:blipFill>
        <p:spPr>
          <a:xfrm>
            <a:off x="228600" y="5354053"/>
            <a:ext cx="11718759" cy="1419725"/>
          </a:xfrm>
          <a:prstGeom prst="rect">
            <a:avLst/>
          </a:prstGeom>
        </p:spPr>
      </p:pic>
      <p:sp>
        <p:nvSpPr>
          <p:cNvPr id="6" name="Wave 5"/>
          <p:cNvSpPr/>
          <p:nvPr/>
        </p:nvSpPr>
        <p:spPr>
          <a:xfrm>
            <a:off x="-592846" y="1186443"/>
            <a:ext cx="6158753" cy="1707777"/>
          </a:xfrm>
          <a:prstGeom prst="wave">
            <a:avLst/>
          </a:prstGeom>
          <a:solidFill>
            <a:schemeClr val="bg2">
              <a:lumMod val="20000"/>
              <a:lumOff val="80000"/>
            </a:schemeClr>
          </a:solidFill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r>
              <a:rPr lang="en-US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 মিলিত পাঠ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DF8C43-5DF0-460F-B89B-6CFC6560BF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403" y="453753"/>
            <a:ext cx="6295294" cy="472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38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F0E414D-B922-4C44-B773-2744E3DDE2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" y="120521"/>
            <a:ext cx="11673840" cy="6096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60F598F-B02F-42D8-A57B-B3A276676A1C}"/>
              </a:ext>
            </a:extLst>
          </p:cNvPr>
          <p:cNvSpPr txBox="1"/>
          <p:nvPr/>
        </p:nvSpPr>
        <p:spPr>
          <a:xfrm flipH="1">
            <a:off x="2626358" y="1564640"/>
            <a:ext cx="70866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>
                <a:solidFill>
                  <a:schemeClr val="accent2">
                    <a:lumMod val="75000"/>
                  </a:schemeClr>
                </a:solidFill>
              </a:rPr>
              <a:t>শিক্ষক পরিচিতি</a:t>
            </a:r>
          </a:p>
          <a:p>
            <a:pPr algn="ctr"/>
            <a:r>
              <a:rPr lang="bn-IN" sz="5400" b="1" dirty="0">
                <a:solidFill>
                  <a:schemeClr val="accent2">
                    <a:lumMod val="75000"/>
                  </a:schemeClr>
                </a:solidFill>
              </a:rPr>
              <a:t>দুলাল মিয়া</a:t>
            </a:r>
          </a:p>
          <a:p>
            <a:pPr algn="ctr"/>
            <a:r>
              <a:rPr lang="bn-IN" sz="5400" b="1" dirty="0">
                <a:solidFill>
                  <a:schemeClr val="accent2">
                    <a:lumMod val="75000"/>
                  </a:schemeClr>
                </a:solidFill>
              </a:rPr>
              <a:t>প্রধান শিক্ষক</a:t>
            </a:r>
          </a:p>
          <a:p>
            <a:pPr algn="ctr"/>
            <a:r>
              <a:rPr lang="bn-IN" sz="5400" b="1" dirty="0">
                <a:solidFill>
                  <a:schemeClr val="accent2">
                    <a:lumMod val="75000"/>
                  </a:schemeClr>
                </a:solidFill>
              </a:rPr>
              <a:t>বন্দকাটুয়ারি সঃ প্রাঃ বিঃ</a:t>
            </a:r>
          </a:p>
          <a:p>
            <a:pPr algn="ctr"/>
            <a:r>
              <a:rPr lang="bn-IN" sz="5400" b="1" dirty="0">
                <a:solidFill>
                  <a:schemeClr val="accent2">
                    <a:lumMod val="75000"/>
                  </a:schemeClr>
                </a:solidFill>
              </a:rPr>
              <a:t>দুর্গাপুর, নেত্রকোনা।</a:t>
            </a:r>
            <a:endParaRPr lang="en-US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9981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93"/>
          <a:stretch/>
        </p:blipFill>
        <p:spPr>
          <a:xfrm>
            <a:off x="228601" y="180473"/>
            <a:ext cx="11718758" cy="64128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" t="50000" r="-1080" b="-6140"/>
          <a:stretch/>
        </p:blipFill>
        <p:spPr>
          <a:xfrm>
            <a:off x="228600" y="5354053"/>
            <a:ext cx="11718759" cy="1419725"/>
          </a:xfrm>
          <a:prstGeom prst="rect">
            <a:avLst/>
          </a:prstGeom>
        </p:spPr>
      </p:pic>
      <p:sp>
        <p:nvSpPr>
          <p:cNvPr id="6" name="Wave 5"/>
          <p:cNvSpPr/>
          <p:nvPr/>
        </p:nvSpPr>
        <p:spPr>
          <a:xfrm>
            <a:off x="4574829" y="342900"/>
            <a:ext cx="3872753" cy="1815353"/>
          </a:xfrm>
          <a:prstGeom prst="wav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82" y="1250577"/>
            <a:ext cx="3736042" cy="4572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773706" y="2353236"/>
            <a:ext cx="69386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দোয়েল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দল,কোয়েল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দল,ময়না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কোকিল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bn-BD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কবিতাংশটুকু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আবৃত্তি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3112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93"/>
          <a:stretch/>
        </p:blipFill>
        <p:spPr>
          <a:xfrm>
            <a:off x="228601" y="180473"/>
            <a:ext cx="11718758" cy="64128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227112" y="348915"/>
            <a:ext cx="2280594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মূলভাব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421" y="1265072"/>
            <a:ext cx="1085448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নদীমাতৃক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দেশ,অর্থাৎএদেশের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সবখানেই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যায়।স্বদেশ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জীবনযাত্রার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হয়েছে।একটি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ছেলে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দেখছে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ভিতর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রাখছে।নদীর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জোয়ার,নদীর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নৌকা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বেঁধে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রাখা,গাছে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গাছে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পাখির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কলকাকলি-সবই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ছেলেটির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মায়া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মমতা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ভালোবাসার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অনুভূতি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জোগাচ্ছে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05408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93"/>
          <a:stretch/>
        </p:blipFill>
        <p:spPr>
          <a:xfrm>
            <a:off x="228601" y="133132"/>
            <a:ext cx="11718758" cy="64128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399722" y="397565"/>
            <a:ext cx="3684104" cy="1323439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72502" y="1938096"/>
            <a:ext cx="5830956" cy="83099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3339" y="2769093"/>
            <a:ext cx="69706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ক।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সারি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সারি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রাখা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62539" y="4480550"/>
            <a:ext cx="94090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১।জেলেদের </a:t>
            </a:r>
            <a:r>
              <a:rPr lang="en-US" sz="5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জাল</a:t>
            </a:r>
            <a:r>
              <a:rPr lang="en-US" sz="5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২। </a:t>
            </a:r>
            <a:r>
              <a:rPr lang="en-US" sz="5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গাছের</a:t>
            </a:r>
            <a:r>
              <a:rPr lang="en-US" sz="5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গুঁড়ি</a:t>
            </a:r>
            <a:r>
              <a:rPr lang="en-US" sz="5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</a:p>
          <a:p>
            <a:r>
              <a:rPr lang="en-US" sz="5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৩।খড়ের </a:t>
            </a:r>
            <a:r>
              <a:rPr lang="en-US" sz="5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গাদা</a:t>
            </a:r>
            <a:r>
              <a:rPr lang="en-US" sz="5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৪।নৌকা</a:t>
            </a:r>
          </a:p>
        </p:txBody>
      </p:sp>
      <p:sp>
        <p:nvSpPr>
          <p:cNvPr id="10" name="L-Shape 9"/>
          <p:cNvSpPr/>
          <p:nvPr/>
        </p:nvSpPr>
        <p:spPr>
          <a:xfrm rot="18797491">
            <a:off x="7761968" y="5505075"/>
            <a:ext cx="872469" cy="211094"/>
          </a:xfrm>
          <a:prstGeom prst="corne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2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/>
      <p:bldP spid="8" grpId="0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93"/>
          <a:stretch/>
        </p:blipFill>
        <p:spPr>
          <a:xfrm>
            <a:off x="228601" y="180473"/>
            <a:ext cx="11718758" cy="64128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56590" y="463826"/>
            <a:ext cx="81898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খ।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ছেলেটির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সারাদিন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কাটে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6590" y="1736035"/>
            <a:ext cx="7288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590" y="1736035"/>
            <a:ext cx="1081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1.খেলাধুলা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 ২.মাঠের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হাটের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২.পড়াশোনা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৪.বন্ধুদের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গল্পগুজব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L-Shape 6"/>
          <p:cNvSpPr/>
          <p:nvPr/>
        </p:nvSpPr>
        <p:spPr>
          <a:xfrm rot="18797491">
            <a:off x="4477346" y="1839912"/>
            <a:ext cx="872469" cy="211094"/>
          </a:xfrm>
          <a:prstGeom prst="corne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3768" y="3386888"/>
            <a:ext cx="10118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গ.স্বদেশ</a:t>
            </a:r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কবিতায়</a:t>
            </a:r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ছেলেটি</a:t>
            </a:r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আঁকে</a:t>
            </a:r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8305" y="4415589"/>
            <a:ext cx="10756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রং-তুলি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পেনসিল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৪।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বাবার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সহযোগীতা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9" name="L-Shape 8"/>
          <p:cNvSpPr/>
          <p:nvPr/>
        </p:nvSpPr>
        <p:spPr>
          <a:xfrm rot="18797491">
            <a:off x="996209" y="5176183"/>
            <a:ext cx="872469" cy="211094"/>
          </a:xfrm>
          <a:prstGeom prst="corne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2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 animBg="1"/>
      <p:bldP spid="8" grpId="0"/>
      <p:bldP spid="5" grpId="0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93"/>
          <a:stretch/>
        </p:blipFill>
        <p:spPr>
          <a:xfrm>
            <a:off x="228601" y="180473"/>
            <a:ext cx="11718758" cy="64128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" t="50000" r="-1080" b="-6140"/>
          <a:stretch/>
        </p:blipFill>
        <p:spPr>
          <a:xfrm>
            <a:off x="228600" y="5354053"/>
            <a:ext cx="11718759" cy="14197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33135" y="1286650"/>
            <a:ext cx="74716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ঘ।</a:t>
            </a:r>
            <a:r>
              <a:rPr lang="bn-BD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স্বদেশ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কোন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ধরেছেন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3135" y="2827909"/>
            <a:ext cx="997417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১।বাংলাদেশের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শহরের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২।নদীর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পাড়ের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জেলেদের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৩।বাংলাদেশের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পাহাড়ি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৪।বাংলদেশের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জীবনযাত্রার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L-Shape 5"/>
          <p:cNvSpPr/>
          <p:nvPr/>
        </p:nvSpPr>
        <p:spPr>
          <a:xfrm rot="18797491">
            <a:off x="372857" y="4500960"/>
            <a:ext cx="872469" cy="211094"/>
          </a:xfrm>
          <a:prstGeom prst="corne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8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93"/>
          <a:stretch/>
        </p:blipFill>
        <p:spPr>
          <a:xfrm>
            <a:off x="228601" y="180473"/>
            <a:ext cx="11718758" cy="64128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" t="50000" r="-1080" b="-6140"/>
          <a:stretch/>
        </p:blipFill>
        <p:spPr>
          <a:xfrm>
            <a:off x="228600" y="5354053"/>
            <a:ext cx="11718759" cy="1419725"/>
          </a:xfrm>
          <a:prstGeom prst="rect">
            <a:avLst/>
          </a:prstGeom>
        </p:spPr>
      </p:pic>
      <p:sp>
        <p:nvSpPr>
          <p:cNvPr id="6" name="Wave 5"/>
          <p:cNvSpPr/>
          <p:nvPr/>
        </p:nvSpPr>
        <p:spPr>
          <a:xfrm>
            <a:off x="3623734" y="160085"/>
            <a:ext cx="5125156" cy="1623560"/>
          </a:xfrm>
          <a:prstGeom prst="wav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 পাঠ</a:t>
            </a:r>
            <a:endParaRPr lang="en-US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487" y="2095499"/>
            <a:ext cx="9263270" cy="32780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493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93"/>
          <a:stretch/>
        </p:blipFill>
        <p:spPr>
          <a:xfrm>
            <a:off x="106280" y="228262"/>
            <a:ext cx="11718758" cy="6412831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" t="50000" r="-1080" b="-6140"/>
          <a:stretch/>
        </p:blipFill>
        <p:spPr>
          <a:xfrm>
            <a:off x="228600" y="5354053"/>
            <a:ext cx="11718759" cy="14197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97201" y="1710712"/>
            <a:ext cx="5245768" cy="10156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1050" y="3115684"/>
            <a:ext cx="10613858" cy="144655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ছন্দ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বজায়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রেখে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আবৃত্তি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53965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 descr="d879fe0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934200" y="533400"/>
            <a:ext cx="1600200" cy="1447800"/>
          </a:xfrm>
          <a:prstGeom prst="rect">
            <a:avLst/>
          </a:prstGeom>
        </p:spPr>
      </p:pic>
      <p:pic>
        <p:nvPicPr>
          <p:cNvPr id="38" name="Picture 37" descr="d879fe0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8229600" y="533400"/>
            <a:ext cx="1447800" cy="1447800"/>
          </a:xfrm>
          <a:prstGeom prst="rect">
            <a:avLst/>
          </a:prstGeom>
        </p:spPr>
      </p:pic>
      <p:pic>
        <p:nvPicPr>
          <p:cNvPr id="39" name="Picture 38" descr="d879fe0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372600" y="533400"/>
            <a:ext cx="1447800" cy="1447800"/>
          </a:xfrm>
          <a:prstGeom prst="rect">
            <a:avLst/>
          </a:prstGeom>
        </p:spPr>
      </p:pic>
      <p:pic>
        <p:nvPicPr>
          <p:cNvPr id="31" name="Picture 30" descr="d879fe0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1600" y="4343400"/>
            <a:ext cx="1828800" cy="1295400"/>
          </a:xfrm>
          <a:prstGeom prst="rect">
            <a:avLst/>
          </a:prstGeom>
        </p:spPr>
      </p:pic>
      <p:pic>
        <p:nvPicPr>
          <p:cNvPr id="32" name="Picture 31" descr="d879fe0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5400" y="3124200"/>
            <a:ext cx="1828800" cy="1295400"/>
          </a:xfrm>
          <a:prstGeom prst="rect">
            <a:avLst/>
          </a:prstGeom>
        </p:spPr>
      </p:pic>
      <p:pic>
        <p:nvPicPr>
          <p:cNvPr id="33" name="Picture 32" descr="d879fe0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1600" y="1828800"/>
            <a:ext cx="1828800" cy="1295400"/>
          </a:xfrm>
          <a:prstGeom prst="rect">
            <a:avLst/>
          </a:prstGeom>
        </p:spPr>
      </p:pic>
      <p:pic>
        <p:nvPicPr>
          <p:cNvPr id="34" name="Picture 33" descr="d879fe0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447800" y="4343400"/>
            <a:ext cx="1524000" cy="1295400"/>
          </a:xfrm>
          <a:prstGeom prst="rect">
            <a:avLst/>
          </a:prstGeom>
        </p:spPr>
      </p:pic>
      <p:pic>
        <p:nvPicPr>
          <p:cNvPr id="35" name="Picture 34" descr="d879fe0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524000" y="3124200"/>
            <a:ext cx="1524000" cy="1295400"/>
          </a:xfrm>
          <a:prstGeom prst="rect">
            <a:avLst/>
          </a:prstGeom>
        </p:spPr>
      </p:pic>
      <p:pic>
        <p:nvPicPr>
          <p:cNvPr id="36" name="Picture 35" descr="d879fe0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371600" y="1905000"/>
            <a:ext cx="1524000" cy="1295400"/>
          </a:xfrm>
          <a:prstGeom prst="rect">
            <a:avLst/>
          </a:prstGeom>
        </p:spPr>
      </p:pic>
      <p:pic>
        <p:nvPicPr>
          <p:cNvPr id="25" name="Picture 24" descr="d879fe0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124200" y="5562600"/>
            <a:ext cx="1828800" cy="1295400"/>
          </a:xfrm>
          <a:prstGeom prst="rect">
            <a:avLst/>
          </a:prstGeom>
        </p:spPr>
      </p:pic>
      <p:pic>
        <p:nvPicPr>
          <p:cNvPr id="26" name="Picture 25" descr="d879fe0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524000" y="5562600"/>
            <a:ext cx="1752600" cy="1295400"/>
          </a:xfrm>
          <a:prstGeom prst="rect">
            <a:avLst/>
          </a:prstGeom>
        </p:spPr>
      </p:pic>
      <p:pic>
        <p:nvPicPr>
          <p:cNvPr id="27" name="Picture 26" descr="d879fe0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724400" y="5562600"/>
            <a:ext cx="1752600" cy="1295400"/>
          </a:xfrm>
          <a:prstGeom prst="rect">
            <a:avLst/>
          </a:prstGeom>
        </p:spPr>
      </p:pic>
      <p:pic>
        <p:nvPicPr>
          <p:cNvPr id="28" name="Picture 27" descr="d879fe0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5562600"/>
            <a:ext cx="1828800" cy="1295400"/>
          </a:xfrm>
          <a:prstGeom prst="rect">
            <a:avLst/>
          </a:prstGeom>
        </p:spPr>
      </p:pic>
      <p:pic>
        <p:nvPicPr>
          <p:cNvPr id="29" name="Picture 28" descr="d879fe0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0" y="5562600"/>
            <a:ext cx="1828800" cy="1295400"/>
          </a:xfrm>
          <a:prstGeom prst="rect">
            <a:avLst/>
          </a:prstGeom>
        </p:spPr>
      </p:pic>
      <p:pic>
        <p:nvPicPr>
          <p:cNvPr id="30" name="Picture 29" descr="d879fe0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7800" y="5562600"/>
            <a:ext cx="1828800" cy="1295400"/>
          </a:xfrm>
          <a:prstGeom prst="rect">
            <a:avLst/>
          </a:prstGeom>
        </p:spPr>
      </p:pic>
      <p:pic>
        <p:nvPicPr>
          <p:cNvPr id="14" name="Picture 13" descr="d879fe0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533400"/>
            <a:ext cx="1600200" cy="1447800"/>
          </a:xfrm>
          <a:prstGeom prst="rect">
            <a:avLst/>
          </a:prstGeom>
        </p:spPr>
      </p:pic>
      <p:pic>
        <p:nvPicPr>
          <p:cNvPr id="15" name="Picture 14" descr="d879fe0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609600"/>
            <a:ext cx="1752600" cy="1295400"/>
          </a:xfrm>
          <a:prstGeom prst="rect">
            <a:avLst/>
          </a:prstGeom>
        </p:spPr>
      </p:pic>
      <p:pic>
        <p:nvPicPr>
          <p:cNvPr id="16" name="Picture 15" descr="d879fe0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609600"/>
            <a:ext cx="1828800" cy="1371600"/>
          </a:xfrm>
          <a:prstGeom prst="rect">
            <a:avLst/>
          </a:prstGeom>
        </p:spPr>
      </p:pic>
      <p:pic>
        <p:nvPicPr>
          <p:cNvPr id="17" name="Picture 16" descr="d879fe0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638800" y="533400"/>
            <a:ext cx="1524000" cy="13716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447800" y="1752600"/>
            <a:ext cx="8991600" cy="4495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000" y="115670"/>
            <a:ext cx="8915400" cy="64633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bn-BD" sz="3600" b="1" cap="all" dirty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ঘরের ভিতরের শব্দগুলো খালি জায়গায় বসিয়ে বাক্য তৈরি কর।</a:t>
            </a:r>
            <a:endParaRPr lang="en-US" sz="3600" b="1" cap="all" dirty="0">
              <a:ln/>
              <a:solidFill>
                <a:schemeClr val="accent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762001"/>
            <a:ext cx="1752600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bn-BD" sz="4800" b="1" cap="all" dirty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টুকটুকে</a:t>
            </a:r>
            <a:endParaRPr lang="en-US" sz="4800" b="1" cap="all" dirty="0">
              <a:ln/>
              <a:solidFill>
                <a:srgbClr val="00B0F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4800" y="762001"/>
            <a:ext cx="1752600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bn-BD" sz="4800" b="1" cap="all" dirty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শিল্পী</a:t>
            </a:r>
            <a:endParaRPr lang="en-US" sz="4800" b="1" cap="all" dirty="0">
              <a:ln/>
              <a:solidFill>
                <a:srgbClr val="00B0F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762001"/>
            <a:ext cx="2438400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bn-BD" sz="4800" b="1" cap="all" dirty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পাখপাখালি</a:t>
            </a:r>
            <a:endParaRPr lang="en-US" sz="4800" b="1" cap="all" dirty="0">
              <a:ln/>
              <a:solidFill>
                <a:srgbClr val="00B0F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58200" y="762001"/>
            <a:ext cx="1752600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bn-BD" sz="4800" b="1" cap="all" dirty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কড়ি</a:t>
            </a:r>
            <a:endParaRPr lang="en-US" sz="4800" b="1" cap="all" dirty="0">
              <a:ln/>
              <a:solidFill>
                <a:srgbClr val="00B0F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1" y="2286000"/>
            <a:ext cx="8504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000" dirty="0">
                <a:latin typeface="NikoshBAN" pitchFamily="2" charset="0"/>
                <a:cs typeface="NikoshBAN" pitchFamily="2" charset="0"/>
              </a:rPr>
              <a:t>ক। এদেশে আগে এখনকার মত টাকাপয়সা ছিলনা।লোকে কেনা-বেচা করত.................................দিয়ে।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1" y="3200400"/>
            <a:ext cx="72539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000" dirty="0">
                <a:latin typeface="NikoshBAN" pitchFamily="2" charset="0"/>
                <a:cs typeface="NikoshBAN" pitchFamily="2" charset="0"/>
              </a:rPr>
              <a:t>খ।মেলা থেকে বোনের জন্য...................................................জামা কিনে আনবো।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0" y="4267200"/>
            <a:ext cx="761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000" dirty="0">
                <a:latin typeface="NikoshBAN" pitchFamily="2" charset="0"/>
                <a:cs typeface="NikoshBAN" pitchFamily="2" charset="0"/>
              </a:rPr>
              <a:t>গ।জয়নুল আবেদিন ছিলেন একজন বড় মাপের চিত্র......................................................।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1201" y="5334000"/>
            <a:ext cx="7058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000" dirty="0">
                <a:latin typeface="NikoshBAN" pitchFamily="2" charset="0"/>
                <a:cs typeface="NikoshBAN" pitchFamily="2" charset="0"/>
              </a:rPr>
              <a:t>ঘ।বাংলাদেশের গাছে গাছে শোনা যায়................................................কলকাকলি।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29200" y="2819401"/>
            <a:ext cx="1388522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b="1" cap="all" dirty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টুকটুকে</a:t>
            </a:r>
            <a:endParaRPr lang="en-US" sz="4000" b="1" cap="all" dirty="0">
              <a:ln/>
              <a:solidFill>
                <a:srgbClr val="00B0F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1388522" y="1981201"/>
            <a:ext cx="184731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000" b="1" cap="all" dirty="0">
              <a:ln/>
              <a:solidFill>
                <a:srgbClr val="00B0F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53201" y="3962400"/>
            <a:ext cx="9364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b="1" cap="all" dirty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শিল্পী</a:t>
            </a:r>
            <a:endParaRPr lang="en-US" sz="4000" b="1" cap="all" dirty="0">
              <a:ln/>
              <a:solidFill>
                <a:srgbClr val="00B0F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10200" y="4876801"/>
            <a:ext cx="198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cap="all" dirty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পাখপাখালি</a:t>
            </a:r>
            <a:endParaRPr lang="en-US" sz="4000" b="1" cap="all" dirty="0">
              <a:ln/>
              <a:solidFill>
                <a:srgbClr val="00B0F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4000" b="1" cap="all" dirty="0">
              <a:ln/>
              <a:solidFill>
                <a:srgbClr val="00B0F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24800" y="18288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cap="all" dirty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কড়ি</a:t>
            </a:r>
            <a:endParaRPr lang="en-US" sz="4000" b="1" cap="all" dirty="0">
              <a:ln/>
              <a:solidFill>
                <a:srgbClr val="00B0F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" grpId="0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/>
      <p:bldP spid="10" grpId="0"/>
      <p:bldP spid="11" grpId="0"/>
      <p:bldP spid="12" grpId="0"/>
      <p:bldP spid="20" grpId="0"/>
      <p:bldP spid="22" grpId="0"/>
      <p:bldP spid="23" grpId="0"/>
      <p:bldP spid="2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93"/>
          <a:stretch/>
        </p:blipFill>
        <p:spPr>
          <a:xfrm>
            <a:off x="228601" y="180473"/>
            <a:ext cx="11718758" cy="64128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" t="50000" r="-1080" b="-6140"/>
          <a:stretch/>
        </p:blipFill>
        <p:spPr>
          <a:xfrm>
            <a:off x="228600" y="5354053"/>
            <a:ext cx="11718759" cy="14197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17068" y="324853"/>
            <a:ext cx="3741821" cy="15696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Punched Tape 5"/>
          <p:cNvSpPr/>
          <p:nvPr/>
        </p:nvSpPr>
        <p:spPr>
          <a:xfrm>
            <a:off x="3858599" y="1907712"/>
            <a:ext cx="4719917" cy="1479176"/>
          </a:xfrm>
          <a:prstGeom prst="flowChartPunchedTap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মৌখিক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</a:t>
            </a:r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ল্যায়ন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49942" y="3415061"/>
            <a:ext cx="63604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কবিতাংশটুকু তোমরা পর্যায়ক্রমে আবৃত্তি করো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35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93"/>
          <a:stretch/>
        </p:blipFill>
        <p:spPr>
          <a:xfrm>
            <a:off x="228600" y="206977"/>
            <a:ext cx="11718758" cy="64128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16627" y="322149"/>
            <a:ext cx="5760510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লিখিত</a:t>
            </a:r>
            <a:r>
              <a:rPr lang="en-US" sz="4000" dirty="0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>
                  <a:solidFill>
                    <a:srgbClr val="00B05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dirty="0">
              <a:ln w="0">
                <a:solidFill>
                  <a:srgbClr val="00B05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0953" y="1256557"/>
            <a:ext cx="109860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ডান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ঠিক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কথাটি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খালি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জায়গায়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বসাও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078" y="3429000"/>
            <a:ext cx="121886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ক।একলা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আপন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………।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পুকুর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পাড়ে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গাছের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তলায়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ধারে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খ।এমনি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…… 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কেনা।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কড়িতে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সোনায়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গ।একপাশে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জারুল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………।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হলুদ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জারুল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শালিক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6042" y="3959470"/>
            <a:ext cx="2305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ধারে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86545" y="4611321"/>
            <a:ext cx="2983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কড়িতে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48181" y="5288429"/>
            <a:ext cx="28402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হলুদ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21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47 0.00949 L 0.43346 -0.1215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40" y="-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162 -0.04237 L 0.02292 -0.06413 C -0.00677 -0.06852 -0.05299 -0.07084 -0.1026 -0.07084 C -0.15872 -0.07084 -0.20495 -0.06852 -0.23463 -0.06413 L -0.38646 -0.04237 " pathEditMode="relative" rAng="0" ptsTypes="AAAAA">
                                      <p:cBhvr>
                                        <p:cTn id="39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904" y="-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2.59259E-6 L -0.18893 -0.038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53" y="-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  <p:bldP spid="8" grpId="0"/>
      <p:bldP spid="8" grpId="1"/>
      <p:bldP spid="9" grpId="0" build="allAtOnce"/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93"/>
          <a:stretch/>
        </p:blipFill>
        <p:spPr>
          <a:xfrm>
            <a:off x="228601" y="180473"/>
            <a:ext cx="11718758" cy="64128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09557" y="620018"/>
            <a:ext cx="41819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6074" y="3730982"/>
            <a:ext cx="11794165" cy="286232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spc="50" dirty="0" err="1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শ্রেণিঃপঞ্চম</a:t>
            </a:r>
            <a:endParaRPr lang="en-US" sz="3600" spc="50" dirty="0">
              <a:ln w="0"/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spc="50" dirty="0" err="1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600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spc="50" dirty="0" err="1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en-US" sz="3600" spc="50" dirty="0">
              <a:ln w="0"/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spc="50" dirty="0" err="1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spc="50" dirty="0" err="1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en-US" sz="3600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spc="50" dirty="0" err="1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স্বদেশ</a:t>
            </a:r>
            <a:endParaRPr lang="en-US" sz="3600" spc="50" dirty="0">
              <a:ln w="0"/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spc="50" dirty="0" err="1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পাঠ্যাংশঃএই</a:t>
            </a:r>
            <a:r>
              <a:rPr lang="en-US" sz="3600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spc="50" dirty="0" err="1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spc="50" dirty="0" err="1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3600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……</a:t>
            </a:r>
            <a:r>
              <a:rPr lang="en-US" sz="3600" spc="50" dirty="0" err="1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কড়িতে</a:t>
            </a:r>
            <a:r>
              <a:rPr lang="en-US" sz="3600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spc="50" dirty="0" err="1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600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spc="50" dirty="0" err="1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কেনা</a:t>
            </a:r>
            <a:r>
              <a:rPr lang="en-US" sz="3600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600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সময়ঃ৪</a:t>
            </a:r>
            <a:r>
              <a:rPr lang="bn-IN" sz="3600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3600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spc="50" dirty="0" err="1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600" spc="50" dirty="0">
              <a:ln w="0"/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32483">
            <a:off x="9037867" y="-158433"/>
            <a:ext cx="1873329" cy="347662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9193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5506" y="1043523"/>
            <a:ext cx="9144000" cy="378565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IN" sz="48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কাজঃ</a:t>
            </a:r>
          </a:p>
          <a:p>
            <a:pPr algn="ctr"/>
            <a:endParaRPr lang="bn-IN" sz="48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8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দেশ</a:t>
            </a:r>
            <a:r>
              <a:rPr lang="en-US" sz="48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8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48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রচনা</a:t>
            </a:r>
            <a:r>
              <a:rPr lang="en-US" sz="48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48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48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8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48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BD" sz="96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89158" y="385011"/>
            <a:ext cx="54021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09796" y="1482291"/>
            <a:ext cx="709863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8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8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37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93"/>
          <a:stretch/>
        </p:blipFill>
        <p:spPr>
          <a:xfrm>
            <a:off x="228601" y="180473"/>
            <a:ext cx="11718758" cy="641283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0CE898B-14CA-4783-906D-F7D8EF035DAF}"/>
              </a:ext>
            </a:extLst>
          </p:cNvPr>
          <p:cNvSpPr txBox="1"/>
          <p:nvPr/>
        </p:nvSpPr>
        <p:spPr>
          <a:xfrm>
            <a:off x="416560" y="2283869"/>
            <a:ext cx="1102737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b="1" dirty="0"/>
              <a:t>১.৩.১-নির্দেশনা শুনে পালন করবে।</a:t>
            </a:r>
          </a:p>
          <a:p>
            <a:r>
              <a:rPr lang="bn-IN" sz="2800" b="1" dirty="0"/>
              <a:t>২.২.১-প্রমিত উচ্চারনে অ ছন্দ বজায় রেখে কবিতা আব্রিতি করতে পারবে।</a:t>
            </a:r>
          </a:p>
          <a:p>
            <a:r>
              <a:rPr lang="bn-IN" sz="2800" b="1" dirty="0"/>
              <a:t>২.২.২-পাঠ্য বইয়ের কবিতা সাব্লিল ভাবে আবৃতি করতে পারবে।</a:t>
            </a:r>
          </a:p>
          <a:p>
            <a:r>
              <a:rPr lang="bn-IN" sz="2800" b="1" dirty="0"/>
              <a:t>২.৩.২-কবিতা সংশ্লিষ্ট প্রশ্নের উত্তর লিখতে পারবে।</a:t>
            </a:r>
            <a:endParaRPr lang="en-US" sz="28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B85B76-CD7D-403D-AB42-EB801F0F7725}"/>
              </a:ext>
            </a:extLst>
          </p:cNvPr>
          <p:cNvSpPr/>
          <p:nvPr/>
        </p:nvSpPr>
        <p:spPr>
          <a:xfrm>
            <a:off x="13766800" y="240792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15169B-31F9-4316-898B-DFC897FC2C7A}"/>
              </a:ext>
            </a:extLst>
          </p:cNvPr>
          <p:cNvSpPr txBox="1"/>
          <p:nvPr/>
        </p:nvSpPr>
        <p:spPr>
          <a:xfrm>
            <a:off x="244641" y="1168400"/>
            <a:ext cx="27719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800" b="1" dirty="0"/>
              <a:t>শিখণফলঃ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861011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93"/>
          <a:stretch/>
        </p:blipFill>
        <p:spPr>
          <a:xfrm>
            <a:off x="244642" y="222584"/>
            <a:ext cx="11718758" cy="64128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" t="50000" r="-1080" b="-6140"/>
          <a:stretch/>
        </p:blipFill>
        <p:spPr>
          <a:xfrm>
            <a:off x="228600" y="5354053"/>
            <a:ext cx="11718759" cy="14197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82376" y="619408"/>
            <a:ext cx="8819147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39563"/>
            <a:ext cx="3356983" cy="3335577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580" y="1939563"/>
            <a:ext cx="3495260" cy="3335576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473" y="1939562"/>
            <a:ext cx="3627607" cy="3335577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57631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93"/>
          <a:stretch/>
        </p:blipFill>
        <p:spPr>
          <a:xfrm>
            <a:off x="228601" y="108284"/>
            <a:ext cx="11718758" cy="64128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flipH="1">
            <a:off x="667754" y="570732"/>
            <a:ext cx="10840451" cy="46474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১।ছবিতে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পাচ্ছো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দৃশ্য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২।এটা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দৃশ্য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৩।আজ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পড়ব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পারো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167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93"/>
          <a:stretch/>
        </p:blipFill>
        <p:spPr>
          <a:xfrm>
            <a:off x="228600" y="168441"/>
            <a:ext cx="11718758" cy="64128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" t="50000" r="-1080" b="-6140"/>
          <a:stretch/>
        </p:blipFill>
        <p:spPr>
          <a:xfrm>
            <a:off x="228600" y="5354053"/>
            <a:ext cx="11718759" cy="14197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706"/>
            <a:ext cx="11718759" cy="641283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65904" y="977202"/>
            <a:ext cx="1792706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স্বদেশ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79499" y="1800786"/>
            <a:ext cx="411480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আহসান</a:t>
            </a:r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হাবীব</a:t>
            </a:r>
            <a:endParaRPr lang="en-US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0806" y="276728"/>
            <a:ext cx="4764505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পড়ব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45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93"/>
          <a:stretch/>
        </p:blipFill>
        <p:spPr>
          <a:xfrm>
            <a:off x="228601" y="222584"/>
            <a:ext cx="11718758" cy="64128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" t="50000" r="-1080" b="-6140"/>
          <a:stretch/>
        </p:blipFill>
        <p:spPr>
          <a:xfrm>
            <a:off x="228600" y="5354053"/>
            <a:ext cx="11718759" cy="14197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755190" y="402028"/>
            <a:ext cx="3633537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632" y="1997243"/>
            <a:ext cx="3453313" cy="2887578"/>
          </a:xfrm>
          <a:prstGeom prst="ellipse">
            <a:avLst/>
          </a:prstGeom>
          <a:ln w="63500" cap="rnd">
            <a:solidFill>
              <a:srgbClr val="00206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ight Arrow 5"/>
          <p:cNvSpPr/>
          <p:nvPr/>
        </p:nvSpPr>
        <p:spPr>
          <a:xfrm>
            <a:off x="4752475" y="1306435"/>
            <a:ext cx="5053263" cy="1876924"/>
          </a:xfrm>
          <a:prstGeom prst="rightArrow">
            <a:avLst/>
          </a:prstGeom>
          <a:solidFill>
            <a:srgbClr val="00206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আহসান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হাবীব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975060" y="2885566"/>
            <a:ext cx="5366084" cy="1636295"/>
          </a:xfrm>
          <a:prstGeom prst="rightArrow">
            <a:avLst/>
          </a:prstGeom>
          <a:solidFill>
            <a:srgbClr val="00206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২রা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জানুয়ারি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১৯১৭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307305" y="4427621"/>
            <a:ext cx="7351295" cy="1251284"/>
          </a:xfrm>
          <a:prstGeom prst="rightArrow">
            <a:avLst/>
          </a:prstGeom>
          <a:solidFill>
            <a:srgbClr val="00206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পিরোজপুর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জেলার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শঙ্করপাশা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27267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93"/>
          <a:stretch/>
        </p:blipFill>
        <p:spPr>
          <a:xfrm>
            <a:off x="228601" y="180473"/>
            <a:ext cx="11718758" cy="64128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084" y="180473"/>
            <a:ext cx="5438275" cy="4211052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180473"/>
            <a:ext cx="5570119" cy="4211052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4523874" y="4620126"/>
            <a:ext cx="47885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6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endParaRPr lang="en-US" sz="6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6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জোয়ার</a:t>
            </a:r>
            <a:endParaRPr lang="en-US" sz="6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2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705</TotalTime>
  <Words>625</Words>
  <Application>Microsoft Office PowerPoint</Application>
  <PresentationFormat>Widescreen</PresentationFormat>
  <Paragraphs>112</Paragraphs>
  <Slides>31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Calibri</vt:lpstr>
      <vt:lpstr>Corbel</vt:lpstr>
      <vt:lpstr>NikoshBAN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RAHIMA</dc:creator>
  <cp:lastModifiedBy>User</cp:lastModifiedBy>
  <cp:revision>101</cp:revision>
  <dcterms:created xsi:type="dcterms:W3CDTF">2018-06-03T05:15:02Z</dcterms:created>
  <dcterms:modified xsi:type="dcterms:W3CDTF">2021-08-22T13:27:46Z</dcterms:modified>
</cp:coreProperties>
</file>