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3" r:id="rId2"/>
    <p:sldId id="314" r:id="rId3"/>
    <p:sldId id="315" r:id="rId4"/>
    <p:sldId id="317" r:id="rId5"/>
    <p:sldId id="318" r:id="rId6"/>
    <p:sldId id="320" r:id="rId7"/>
    <p:sldId id="301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02" r:id="rId18"/>
    <p:sldId id="264" r:id="rId19"/>
    <p:sldId id="265" r:id="rId20"/>
    <p:sldId id="330" r:id="rId21"/>
    <p:sldId id="31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A9BE2E"/>
    <a:srgbClr val="006600"/>
    <a:srgbClr val="FF9933"/>
    <a:srgbClr val="F5FDAD"/>
    <a:srgbClr val="FF99FF"/>
    <a:srgbClr val="C6E6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7BA7-4FF5-45D8-B545-53F290F840E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66C49-0B75-4A29-9134-14D4CE62A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66C49-0B75-4A29-9134-14D4CE62A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7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AA65A0-9F18-432A-9BE6-6488D1865A8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4C4CFD-66AB-4D6C-A206-AD59E4B7C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0"/>
            <a:ext cx="9144000" cy="4563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709767" y="0"/>
            <a:ext cx="7691284" cy="238911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4925" b="1" dirty="0">
                <a:ln/>
                <a:solidFill>
                  <a:schemeClr val="accent4"/>
                </a:solidFill>
                <a:latin typeface="Ravie" panose="04040805050809020602" pitchFamily="82" charset="0"/>
              </a:rPr>
              <a:t> </a:t>
            </a:r>
            <a:endParaRPr lang="en-US" sz="14925" b="1" dirty="0">
              <a:ln/>
              <a:solidFill>
                <a:schemeClr val="accent4"/>
              </a:solidFill>
              <a:latin typeface="Ravie" panose="04040805050809020602" pitchFamily="8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1673943" y="1077476"/>
            <a:ext cx="5958348" cy="340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bn-IN" sz="124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2152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bn-IN" sz="862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endParaRPr lang="en-US" sz="862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17EFF-63F8-4A71-814A-4DC6019AA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1" y="3257550"/>
            <a:ext cx="9144000" cy="17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02895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0289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02894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023201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023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CE432D-F4B3-417D-8B9C-C45802DF6765}"/>
              </a:ext>
            </a:extLst>
          </p:cNvPr>
          <p:cNvSpPr txBox="1"/>
          <p:nvPr/>
        </p:nvSpPr>
        <p:spPr>
          <a:xfrm>
            <a:off x="3182815" y="20671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C24E1-6F5E-41FB-9347-C6E196E4AC62}"/>
              </a:ext>
            </a:extLst>
          </p:cNvPr>
          <p:cNvSpPr txBox="1"/>
          <p:nvPr/>
        </p:nvSpPr>
        <p:spPr>
          <a:xfrm>
            <a:off x="3640015" y="20671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5A0F1-6532-426A-9847-8542BDF6AF53}"/>
              </a:ext>
            </a:extLst>
          </p:cNvPr>
          <p:cNvSpPr txBox="1"/>
          <p:nvPr/>
        </p:nvSpPr>
        <p:spPr>
          <a:xfrm>
            <a:off x="4208584" y="206718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0C0E09-34A6-4EF2-8468-D9A0EC54FCC5}"/>
              </a:ext>
            </a:extLst>
          </p:cNvPr>
          <p:cNvSpPr txBox="1"/>
          <p:nvPr/>
        </p:nvSpPr>
        <p:spPr>
          <a:xfrm>
            <a:off x="5234352" y="2061433"/>
            <a:ext cx="101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3027B3-774B-4D31-8F27-2DB6B2A2E253}"/>
              </a:ext>
            </a:extLst>
          </p:cNvPr>
          <p:cNvSpPr txBox="1"/>
          <p:nvPr/>
        </p:nvSpPr>
        <p:spPr>
          <a:xfrm>
            <a:off x="4651130" y="206143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00861E-4E42-4A8C-AE04-23D918E7FEFC}"/>
              </a:ext>
            </a:extLst>
          </p:cNvPr>
          <p:cNvSpPr txBox="1"/>
          <p:nvPr/>
        </p:nvSpPr>
        <p:spPr>
          <a:xfrm>
            <a:off x="2334953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CAB51E-672E-4BD6-A630-40D28EEBC093}"/>
              </a:ext>
            </a:extLst>
          </p:cNvPr>
          <p:cNvSpPr txBox="1"/>
          <p:nvPr/>
        </p:nvSpPr>
        <p:spPr>
          <a:xfrm>
            <a:off x="2703200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00792C9-F46A-4F00-B195-F4F87358838A}"/>
              </a:ext>
            </a:extLst>
          </p:cNvPr>
          <p:cNvSpPr txBox="1"/>
          <p:nvPr/>
        </p:nvSpPr>
        <p:spPr>
          <a:xfrm>
            <a:off x="1540794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CA002D8-1B78-43B8-B74D-0922FC54CE65}"/>
              </a:ext>
            </a:extLst>
          </p:cNvPr>
          <p:cNvSpPr txBox="1"/>
          <p:nvPr/>
        </p:nvSpPr>
        <p:spPr>
          <a:xfrm>
            <a:off x="1909041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5A4C66-64D9-4CD9-BA5C-B710D6EC21EB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5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68" grpId="0"/>
      <p:bldP spid="68" grpId="1"/>
      <p:bldP spid="69" grpId="0"/>
      <p:bldP spid="69" grpId="1"/>
      <p:bldP spid="102" grpId="0"/>
      <p:bldP spid="102" grpId="1"/>
      <p:bldP spid="103" grpId="0"/>
      <p:bldP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7073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701560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7015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2B06DBC9-C444-4BE0-8316-00C4B47925D9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8B915-B730-439A-8849-FE19393C2AAD}"/>
              </a:ext>
            </a:extLst>
          </p:cNvPr>
          <p:cNvSpPr/>
          <p:nvPr/>
        </p:nvSpPr>
        <p:spPr>
          <a:xfrm>
            <a:off x="198303" y="405708"/>
            <a:ext cx="8817731" cy="1524000"/>
          </a:xfrm>
          <a:prstGeom prst="rect">
            <a:avLst/>
          </a:prstGeom>
          <a:noFill/>
          <a:ln>
            <a:solidFill>
              <a:srgbClr val="A9B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7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7073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701560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7015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Manual Operation 62">
            <a:extLst>
              <a:ext uri="{FF2B5EF4-FFF2-40B4-BE49-F238E27FC236}">
                <a16:creationId xmlns:a16="http://schemas.microsoft.com/office/drawing/2014/main" id="{4DF6ECCC-B38E-4F1B-9D4A-ED04BEC41F47}"/>
              </a:ext>
            </a:extLst>
          </p:cNvPr>
          <p:cNvSpPr/>
          <p:nvPr/>
        </p:nvSpPr>
        <p:spPr>
          <a:xfrm>
            <a:off x="2505193" y="2037112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0275616-9540-4F42-B706-A954FCE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6" y="21332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0884FA-72CB-4372-8DEB-B83BD701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1" y="252085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C78D6C3F-61CD-4B03-A532-F038EB92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05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1BF13B-84BF-4D0C-8F55-43C92C7F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25377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19F26FD-7BAC-460F-90E6-77852DA8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7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398BDE-15B9-4AE7-880E-9B5CADE2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9" y="21359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D15CD-AF60-4767-B8EE-F420D4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Sports Ball PNG Images Transparent Background | PNG Play">
            <a:extLst>
              <a:ext uri="{FF2B5EF4-FFF2-40B4-BE49-F238E27FC236}">
                <a16:creationId xmlns:a16="http://schemas.microsoft.com/office/drawing/2014/main" id="{8D3D47B3-6722-4C60-B5BF-77DF3975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1" y="255469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F1A3E4-2D3A-4D21-AD11-67968F6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8" y="25621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D335E64B-B2F6-482F-AFDA-297DB37E3B99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166D71-D8A1-480D-8EC0-BC1D221A3F06}"/>
              </a:ext>
            </a:extLst>
          </p:cNvPr>
          <p:cNvGrpSpPr/>
          <p:nvPr/>
        </p:nvGrpSpPr>
        <p:grpSpPr>
          <a:xfrm>
            <a:off x="46892" y="438150"/>
            <a:ext cx="9067800" cy="2789674"/>
            <a:chOff x="76200" y="426212"/>
            <a:chExt cx="9067800" cy="2789674"/>
          </a:xfrm>
          <a:solidFill>
            <a:schemeClr val="accent2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FE8A0C-2E7D-45E1-B07F-161CF92464EC}"/>
                </a:ext>
              </a:extLst>
            </p:cNvPr>
            <p:cNvSpPr/>
            <p:nvPr/>
          </p:nvSpPr>
          <p:spPr>
            <a:xfrm>
              <a:off x="76200" y="438150"/>
              <a:ext cx="9067800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A64CF42-8E0D-4F18-A347-138720528628}"/>
                </a:ext>
              </a:extLst>
            </p:cNvPr>
            <p:cNvSpPr/>
            <p:nvPr/>
          </p:nvSpPr>
          <p:spPr>
            <a:xfrm>
              <a:off x="93787" y="3158229"/>
              <a:ext cx="2192213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937AA55-C72F-425C-B7CD-DFDB96195016}"/>
                </a:ext>
              </a:extLst>
            </p:cNvPr>
            <p:cNvSpPr/>
            <p:nvPr/>
          </p:nvSpPr>
          <p:spPr>
            <a:xfrm rot="16200000">
              <a:off x="-1252968" y="1769360"/>
              <a:ext cx="273201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DBD50B-CAC8-4588-98E8-8105EF3B22ED}"/>
                </a:ext>
              </a:extLst>
            </p:cNvPr>
            <p:cNvSpPr/>
            <p:nvPr/>
          </p:nvSpPr>
          <p:spPr>
            <a:xfrm rot="16200000">
              <a:off x="1628618" y="2528058"/>
              <a:ext cx="132993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4B65DF7-BD4E-4F64-A188-C6D0E3470603}"/>
                </a:ext>
              </a:extLst>
            </p:cNvPr>
            <p:cNvSpPr/>
            <p:nvPr/>
          </p:nvSpPr>
          <p:spPr>
            <a:xfrm rot="16200000">
              <a:off x="8438831" y="1133221"/>
              <a:ext cx="132993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3A3556F-495F-4224-8822-BFA1845BC07D}"/>
                </a:ext>
              </a:extLst>
            </p:cNvPr>
            <p:cNvSpPr/>
            <p:nvPr/>
          </p:nvSpPr>
          <p:spPr>
            <a:xfrm flipV="1">
              <a:off x="2270726" y="1808462"/>
              <a:ext cx="6797074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34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7073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701560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7015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Manual Operation 62">
            <a:extLst>
              <a:ext uri="{FF2B5EF4-FFF2-40B4-BE49-F238E27FC236}">
                <a16:creationId xmlns:a16="http://schemas.microsoft.com/office/drawing/2014/main" id="{4DF6ECCC-B38E-4F1B-9D4A-ED04BEC41F47}"/>
              </a:ext>
            </a:extLst>
          </p:cNvPr>
          <p:cNvSpPr/>
          <p:nvPr/>
        </p:nvSpPr>
        <p:spPr>
          <a:xfrm>
            <a:off x="2505193" y="2037112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0275616-9540-4F42-B706-A954FCE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6" y="21332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0884FA-72CB-4372-8DEB-B83BD701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1" y="252085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C78D6C3F-61CD-4B03-A532-F038EB92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05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1BF13B-84BF-4D0C-8F55-43C92C7F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25377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19F26FD-7BAC-460F-90E6-77852DA8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7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398BDE-15B9-4AE7-880E-9B5CADE2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9" y="21359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D15CD-AF60-4767-B8EE-F420D4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Sports Ball PNG Images Transparent Background | PNG Play">
            <a:extLst>
              <a:ext uri="{FF2B5EF4-FFF2-40B4-BE49-F238E27FC236}">
                <a16:creationId xmlns:a16="http://schemas.microsoft.com/office/drawing/2014/main" id="{8D3D47B3-6722-4C60-B5BF-77DF3975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1" y="255469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F1A3E4-2D3A-4D21-AD11-67968F6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8" y="25621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lowchart: Manual Operation 102">
            <a:extLst>
              <a:ext uri="{FF2B5EF4-FFF2-40B4-BE49-F238E27FC236}">
                <a16:creationId xmlns:a16="http://schemas.microsoft.com/office/drawing/2014/main" id="{4070FF04-D112-4E28-ABE0-82AB94879977}"/>
              </a:ext>
            </a:extLst>
          </p:cNvPr>
          <p:cNvSpPr/>
          <p:nvPr/>
        </p:nvSpPr>
        <p:spPr>
          <a:xfrm>
            <a:off x="4810037" y="2000899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5CB1BDE-B3A0-4810-87C6-EEA001A4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40" y="209699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Sports Ball PNG Images Transparent Background | PNG Play">
            <a:extLst>
              <a:ext uri="{FF2B5EF4-FFF2-40B4-BE49-F238E27FC236}">
                <a16:creationId xmlns:a16="http://schemas.microsoft.com/office/drawing/2014/main" id="{2B4573F7-1EA9-4878-B939-B9A85CFB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248464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FA24304-3418-4AB6-B181-4DDA6FCB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9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Sports Ball PNG Images Transparent Background | PNG Play">
            <a:extLst>
              <a:ext uri="{FF2B5EF4-FFF2-40B4-BE49-F238E27FC236}">
                <a16:creationId xmlns:a16="http://schemas.microsoft.com/office/drawing/2014/main" id="{ACCB44D4-3C77-412C-9FCC-2A7D577B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9" y="250156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891E864-DC71-48A9-9A82-823A881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1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Sports Ball PNG Images Transparent Background | PNG Play">
            <a:extLst>
              <a:ext uri="{FF2B5EF4-FFF2-40B4-BE49-F238E27FC236}">
                <a16:creationId xmlns:a16="http://schemas.microsoft.com/office/drawing/2014/main" id="{7A820FB5-B162-4E39-A9E5-C92A0C63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3" y="209975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Sports Ball PNG Images Transparent Background | PNG Play">
            <a:extLst>
              <a:ext uri="{FF2B5EF4-FFF2-40B4-BE49-F238E27FC236}">
                <a16:creationId xmlns:a16="http://schemas.microsoft.com/office/drawing/2014/main" id="{53D75A6B-301E-456E-9B08-22532605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6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9DF4CC-2464-4068-80C5-AA4757A7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5" y="251848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75BD270-E329-4EA3-AA31-15EF1510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2" y="252597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0ABF6A58-DFA9-4125-B325-9274E2703117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AC5783-4EAC-4EE1-968A-A3C4A3E46282}"/>
              </a:ext>
            </a:extLst>
          </p:cNvPr>
          <p:cNvGrpSpPr/>
          <p:nvPr/>
        </p:nvGrpSpPr>
        <p:grpSpPr>
          <a:xfrm>
            <a:off x="46892" y="438150"/>
            <a:ext cx="9067800" cy="2755792"/>
            <a:chOff x="46892" y="438150"/>
            <a:chExt cx="9067800" cy="2755792"/>
          </a:xfrm>
          <a:solidFill>
            <a:schemeClr val="accent3">
              <a:lumMod val="75000"/>
            </a:schemeClr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6D68256-E6F3-4C7B-AE69-6801491D2B2B}"/>
                </a:ext>
              </a:extLst>
            </p:cNvPr>
            <p:cNvSpPr/>
            <p:nvPr/>
          </p:nvSpPr>
          <p:spPr>
            <a:xfrm>
              <a:off x="46892" y="450088"/>
              <a:ext cx="9067800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4A868E6-26E9-4F56-A75F-3D56F9F6E00F}"/>
                </a:ext>
              </a:extLst>
            </p:cNvPr>
            <p:cNvSpPr/>
            <p:nvPr/>
          </p:nvSpPr>
          <p:spPr>
            <a:xfrm flipV="1">
              <a:off x="64479" y="3124448"/>
              <a:ext cx="4568437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31D9D1D-D78B-4E18-BE73-C15A471B8E85}"/>
                </a:ext>
              </a:extLst>
            </p:cNvPr>
            <p:cNvSpPr/>
            <p:nvPr/>
          </p:nvSpPr>
          <p:spPr>
            <a:xfrm rot="16200000">
              <a:off x="-1282276" y="1781298"/>
              <a:ext cx="273201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14FBF72-C976-4F89-A308-5EC677123DCB}"/>
                </a:ext>
              </a:extLst>
            </p:cNvPr>
            <p:cNvSpPr/>
            <p:nvPr/>
          </p:nvSpPr>
          <p:spPr>
            <a:xfrm rot="16200000">
              <a:off x="3990808" y="2506114"/>
              <a:ext cx="132993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436AA00-5ED1-433A-8C69-8101BEA0F7B1}"/>
                </a:ext>
              </a:extLst>
            </p:cNvPr>
            <p:cNvSpPr/>
            <p:nvPr/>
          </p:nvSpPr>
          <p:spPr>
            <a:xfrm rot="16200000">
              <a:off x="8409523" y="1145159"/>
              <a:ext cx="132993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121D20E-7B32-4834-A04C-0D1956AAE4A7}"/>
                </a:ext>
              </a:extLst>
            </p:cNvPr>
            <p:cNvSpPr/>
            <p:nvPr/>
          </p:nvSpPr>
          <p:spPr>
            <a:xfrm flipV="1">
              <a:off x="4632916" y="1820399"/>
              <a:ext cx="4405576" cy="45719"/>
            </a:xfrm>
            <a:prstGeom prst="rect">
              <a:avLst/>
            </a:prstGeom>
            <a:grp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06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7073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701560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7015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Manual Operation 62">
            <a:extLst>
              <a:ext uri="{FF2B5EF4-FFF2-40B4-BE49-F238E27FC236}">
                <a16:creationId xmlns:a16="http://schemas.microsoft.com/office/drawing/2014/main" id="{4DF6ECCC-B38E-4F1B-9D4A-ED04BEC41F47}"/>
              </a:ext>
            </a:extLst>
          </p:cNvPr>
          <p:cNvSpPr/>
          <p:nvPr/>
        </p:nvSpPr>
        <p:spPr>
          <a:xfrm>
            <a:off x="2505193" y="2037112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0275616-9540-4F42-B706-A954FCE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6" y="21332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0884FA-72CB-4372-8DEB-B83BD701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1" y="252085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C78D6C3F-61CD-4B03-A532-F038EB92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05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1BF13B-84BF-4D0C-8F55-43C92C7F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25377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19F26FD-7BAC-460F-90E6-77852DA8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7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398BDE-15B9-4AE7-880E-9B5CADE2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9" y="21359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D15CD-AF60-4767-B8EE-F420D4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Sports Ball PNG Images Transparent Background | PNG Play">
            <a:extLst>
              <a:ext uri="{FF2B5EF4-FFF2-40B4-BE49-F238E27FC236}">
                <a16:creationId xmlns:a16="http://schemas.microsoft.com/office/drawing/2014/main" id="{8D3D47B3-6722-4C60-B5BF-77DF3975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1" y="255469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F1A3E4-2D3A-4D21-AD11-67968F6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8" y="25621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lowchart: Manual Operation 102">
            <a:extLst>
              <a:ext uri="{FF2B5EF4-FFF2-40B4-BE49-F238E27FC236}">
                <a16:creationId xmlns:a16="http://schemas.microsoft.com/office/drawing/2014/main" id="{4070FF04-D112-4E28-ABE0-82AB94879977}"/>
              </a:ext>
            </a:extLst>
          </p:cNvPr>
          <p:cNvSpPr/>
          <p:nvPr/>
        </p:nvSpPr>
        <p:spPr>
          <a:xfrm>
            <a:off x="4810037" y="2000899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5CB1BDE-B3A0-4810-87C6-EEA001A4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40" y="209699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Sports Ball PNG Images Transparent Background | PNG Play">
            <a:extLst>
              <a:ext uri="{FF2B5EF4-FFF2-40B4-BE49-F238E27FC236}">
                <a16:creationId xmlns:a16="http://schemas.microsoft.com/office/drawing/2014/main" id="{2B4573F7-1EA9-4878-B939-B9A85CFB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248464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FA24304-3418-4AB6-B181-4DDA6FCB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9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Sports Ball PNG Images Transparent Background | PNG Play">
            <a:extLst>
              <a:ext uri="{FF2B5EF4-FFF2-40B4-BE49-F238E27FC236}">
                <a16:creationId xmlns:a16="http://schemas.microsoft.com/office/drawing/2014/main" id="{ACCB44D4-3C77-412C-9FCC-2A7D577B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9" y="250156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891E864-DC71-48A9-9A82-823A881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1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Sports Ball PNG Images Transparent Background | PNG Play">
            <a:extLst>
              <a:ext uri="{FF2B5EF4-FFF2-40B4-BE49-F238E27FC236}">
                <a16:creationId xmlns:a16="http://schemas.microsoft.com/office/drawing/2014/main" id="{7A820FB5-B162-4E39-A9E5-C92A0C63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3" y="209975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Sports Ball PNG Images Transparent Background | PNG Play">
            <a:extLst>
              <a:ext uri="{FF2B5EF4-FFF2-40B4-BE49-F238E27FC236}">
                <a16:creationId xmlns:a16="http://schemas.microsoft.com/office/drawing/2014/main" id="{53D75A6B-301E-456E-9B08-22532605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6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9DF4CC-2464-4068-80C5-AA4757A7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5" y="251848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75BD270-E329-4EA3-AA31-15EF1510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2" y="252597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Flowchart: Manual Operation 122">
            <a:extLst>
              <a:ext uri="{FF2B5EF4-FFF2-40B4-BE49-F238E27FC236}">
                <a16:creationId xmlns:a16="http://schemas.microsoft.com/office/drawing/2014/main" id="{8133E011-D023-4D8D-A3B2-DF36BD12D18A}"/>
              </a:ext>
            </a:extLst>
          </p:cNvPr>
          <p:cNvSpPr/>
          <p:nvPr/>
        </p:nvSpPr>
        <p:spPr>
          <a:xfrm>
            <a:off x="6997070" y="2011933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4" descr="Sports Ball PNG Images Transparent Background | PNG Play">
            <a:extLst>
              <a:ext uri="{FF2B5EF4-FFF2-40B4-BE49-F238E27FC236}">
                <a16:creationId xmlns:a16="http://schemas.microsoft.com/office/drawing/2014/main" id="{B6FC66CD-8ECD-49C0-AFF7-1DC012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73" y="210802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CD67A6A-6A45-4B79-A44C-5632FEE1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78" y="24956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8210EE0-FD20-46DF-BD99-0F7D2B5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2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EF2A10-0BFF-4714-8B18-D47A1F69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82" y="251259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EB02BB1-6685-4F69-AC6D-63F093B5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4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Sports Ball PNG Images Transparent Background | PNG Play">
            <a:extLst>
              <a:ext uri="{FF2B5EF4-FFF2-40B4-BE49-F238E27FC236}">
                <a16:creationId xmlns:a16="http://schemas.microsoft.com/office/drawing/2014/main" id="{6B1ABD76-0E98-406F-B121-83EA8865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6" y="2110793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Sports Ball PNG Images Transparent Background | PNG Play">
            <a:extLst>
              <a:ext uri="{FF2B5EF4-FFF2-40B4-BE49-F238E27FC236}">
                <a16:creationId xmlns:a16="http://schemas.microsoft.com/office/drawing/2014/main" id="{6881C2BB-A793-411A-A0BE-1CEE2EE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89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Sports Ball PNG Images Transparent Background | PNG Play">
            <a:extLst>
              <a:ext uri="{FF2B5EF4-FFF2-40B4-BE49-F238E27FC236}">
                <a16:creationId xmlns:a16="http://schemas.microsoft.com/office/drawing/2014/main" id="{599A761F-A53A-4240-81CF-E32BCFB5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58" y="252951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Sports Ball PNG Images Transparent Background | PNG Play">
            <a:extLst>
              <a:ext uri="{FF2B5EF4-FFF2-40B4-BE49-F238E27FC236}">
                <a16:creationId xmlns:a16="http://schemas.microsoft.com/office/drawing/2014/main" id="{F2B3E31F-CD91-4CE2-AF6E-76E00C48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25" y="253700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AE6926C0-E8D0-4EB8-B158-33E8B48AC5D4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F215F5-17C4-42BE-A9FD-64F0E5092C94}"/>
              </a:ext>
            </a:extLst>
          </p:cNvPr>
          <p:cNvGrpSpPr/>
          <p:nvPr/>
        </p:nvGrpSpPr>
        <p:grpSpPr>
          <a:xfrm>
            <a:off x="84618" y="511631"/>
            <a:ext cx="9067800" cy="2752793"/>
            <a:chOff x="46892" y="438150"/>
            <a:chExt cx="9067800" cy="275279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F51FE6-D6D2-4EB5-AE72-F33A771152DD}"/>
                </a:ext>
              </a:extLst>
            </p:cNvPr>
            <p:cNvSpPr/>
            <p:nvPr/>
          </p:nvSpPr>
          <p:spPr>
            <a:xfrm>
              <a:off x="46892" y="450088"/>
              <a:ext cx="9067800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70FCCC9-A602-41B2-A778-057A74972F25}"/>
                </a:ext>
              </a:extLst>
            </p:cNvPr>
            <p:cNvSpPr/>
            <p:nvPr/>
          </p:nvSpPr>
          <p:spPr>
            <a:xfrm flipV="1">
              <a:off x="64479" y="3124448"/>
              <a:ext cx="6831359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CDA1F4D-9A1C-431C-BF18-6BE8C030A0D5}"/>
                </a:ext>
              </a:extLst>
            </p:cNvPr>
            <p:cNvSpPr/>
            <p:nvPr/>
          </p:nvSpPr>
          <p:spPr>
            <a:xfrm rot="16200000">
              <a:off x="-1282276" y="1781298"/>
              <a:ext cx="2732016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90EFBD0-5B4E-4F70-8AAD-41E37EF26FF2}"/>
                </a:ext>
              </a:extLst>
            </p:cNvPr>
            <p:cNvSpPr/>
            <p:nvPr/>
          </p:nvSpPr>
          <p:spPr>
            <a:xfrm rot="16200000">
              <a:off x="6253731" y="2503115"/>
              <a:ext cx="1329936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927FF4F-0C5B-4FB5-AF58-5F7C168775DB}"/>
                </a:ext>
              </a:extLst>
            </p:cNvPr>
            <p:cNvSpPr/>
            <p:nvPr/>
          </p:nvSpPr>
          <p:spPr>
            <a:xfrm rot="16200000">
              <a:off x="8409523" y="1145159"/>
              <a:ext cx="1329936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84DD067-7DEB-49C8-AE77-15C020173D33}"/>
                </a:ext>
              </a:extLst>
            </p:cNvPr>
            <p:cNvSpPr/>
            <p:nvPr/>
          </p:nvSpPr>
          <p:spPr>
            <a:xfrm flipV="1">
              <a:off x="6895838" y="1820399"/>
              <a:ext cx="2142653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39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28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6124528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6693097" y="37073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7718866" y="3701560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7135643" y="37015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Manual Operation 62">
            <a:extLst>
              <a:ext uri="{FF2B5EF4-FFF2-40B4-BE49-F238E27FC236}">
                <a16:creationId xmlns:a16="http://schemas.microsoft.com/office/drawing/2014/main" id="{4DF6ECCC-B38E-4F1B-9D4A-ED04BEC41F47}"/>
              </a:ext>
            </a:extLst>
          </p:cNvPr>
          <p:cNvSpPr/>
          <p:nvPr/>
        </p:nvSpPr>
        <p:spPr>
          <a:xfrm>
            <a:off x="2505193" y="2037112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0275616-9540-4F42-B706-A954FCE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6" y="21332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0884FA-72CB-4372-8DEB-B83BD701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1" y="252085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C78D6C3F-61CD-4B03-A532-F038EB92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05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1BF13B-84BF-4D0C-8F55-43C92C7F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25377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19F26FD-7BAC-460F-90E6-77852DA8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7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398BDE-15B9-4AE7-880E-9B5CADE2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9" y="21359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D15CD-AF60-4767-B8EE-F420D4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Sports Ball PNG Images Transparent Background | PNG Play">
            <a:extLst>
              <a:ext uri="{FF2B5EF4-FFF2-40B4-BE49-F238E27FC236}">
                <a16:creationId xmlns:a16="http://schemas.microsoft.com/office/drawing/2014/main" id="{8D3D47B3-6722-4C60-B5BF-77DF3975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1" y="255469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F1A3E4-2D3A-4D21-AD11-67968F6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8" y="25621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lowchart: Manual Operation 102">
            <a:extLst>
              <a:ext uri="{FF2B5EF4-FFF2-40B4-BE49-F238E27FC236}">
                <a16:creationId xmlns:a16="http://schemas.microsoft.com/office/drawing/2014/main" id="{4070FF04-D112-4E28-ABE0-82AB94879977}"/>
              </a:ext>
            </a:extLst>
          </p:cNvPr>
          <p:cNvSpPr/>
          <p:nvPr/>
        </p:nvSpPr>
        <p:spPr>
          <a:xfrm>
            <a:off x="4810037" y="2000899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5CB1BDE-B3A0-4810-87C6-EEA001A4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40" y="209699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Sports Ball PNG Images Transparent Background | PNG Play">
            <a:extLst>
              <a:ext uri="{FF2B5EF4-FFF2-40B4-BE49-F238E27FC236}">
                <a16:creationId xmlns:a16="http://schemas.microsoft.com/office/drawing/2014/main" id="{2B4573F7-1EA9-4878-B939-B9A85CFB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248464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FA24304-3418-4AB6-B181-4DDA6FCB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9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Sports Ball PNG Images Transparent Background | PNG Play">
            <a:extLst>
              <a:ext uri="{FF2B5EF4-FFF2-40B4-BE49-F238E27FC236}">
                <a16:creationId xmlns:a16="http://schemas.microsoft.com/office/drawing/2014/main" id="{ACCB44D4-3C77-412C-9FCC-2A7D577B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9" y="250156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891E864-DC71-48A9-9A82-823A881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1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Sports Ball PNG Images Transparent Background | PNG Play">
            <a:extLst>
              <a:ext uri="{FF2B5EF4-FFF2-40B4-BE49-F238E27FC236}">
                <a16:creationId xmlns:a16="http://schemas.microsoft.com/office/drawing/2014/main" id="{7A820FB5-B162-4E39-A9E5-C92A0C63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3" y="209975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Sports Ball PNG Images Transparent Background | PNG Play">
            <a:extLst>
              <a:ext uri="{FF2B5EF4-FFF2-40B4-BE49-F238E27FC236}">
                <a16:creationId xmlns:a16="http://schemas.microsoft.com/office/drawing/2014/main" id="{53D75A6B-301E-456E-9B08-22532605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6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9DF4CC-2464-4068-80C5-AA4757A7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5" y="251848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75BD270-E329-4EA3-AA31-15EF1510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2" y="252597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Flowchart: Manual Operation 122">
            <a:extLst>
              <a:ext uri="{FF2B5EF4-FFF2-40B4-BE49-F238E27FC236}">
                <a16:creationId xmlns:a16="http://schemas.microsoft.com/office/drawing/2014/main" id="{8133E011-D023-4D8D-A3B2-DF36BD12D18A}"/>
              </a:ext>
            </a:extLst>
          </p:cNvPr>
          <p:cNvSpPr/>
          <p:nvPr/>
        </p:nvSpPr>
        <p:spPr>
          <a:xfrm>
            <a:off x="6997070" y="2011933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4" descr="Sports Ball PNG Images Transparent Background | PNG Play">
            <a:extLst>
              <a:ext uri="{FF2B5EF4-FFF2-40B4-BE49-F238E27FC236}">
                <a16:creationId xmlns:a16="http://schemas.microsoft.com/office/drawing/2014/main" id="{B6FC66CD-8ECD-49C0-AFF7-1DC012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73" y="210802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CD67A6A-6A45-4B79-A44C-5632FEE1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78" y="24956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8210EE0-FD20-46DF-BD99-0F7D2B5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2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EF2A10-0BFF-4714-8B18-D47A1F69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82" y="251259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EB02BB1-6685-4F69-AC6D-63F093B5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4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Sports Ball PNG Images Transparent Background | PNG Play">
            <a:extLst>
              <a:ext uri="{FF2B5EF4-FFF2-40B4-BE49-F238E27FC236}">
                <a16:creationId xmlns:a16="http://schemas.microsoft.com/office/drawing/2014/main" id="{6B1ABD76-0E98-406F-B121-83EA8865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6" y="2110793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Sports Ball PNG Images Transparent Background | PNG Play">
            <a:extLst>
              <a:ext uri="{FF2B5EF4-FFF2-40B4-BE49-F238E27FC236}">
                <a16:creationId xmlns:a16="http://schemas.microsoft.com/office/drawing/2014/main" id="{6881C2BB-A793-411A-A0BE-1CEE2EE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89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Sports Ball PNG Images Transparent Background | PNG Play">
            <a:extLst>
              <a:ext uri="{FF2B5EF4-FFF2-40B4-BE49-F238E27FC236}">
                <a16:creationId xmlns:a16="http://schemas.microsoft.com/office/drawing/2014/main" id="{599A761F-A53A-4240-81CF-E32BCFB5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58" y="252951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Sports Ball PNG Images Transparent Background | PNG Play">
            <a:extLst>
              <a:ext uri="{FF2B5EF4-FFF2-40B4-BE49-F238E27FC236}">
                <a16:creationId xmlns:a16="http://schemas.microsoft.com/office/drawing/2014/main" id="{F2B3E31F-CD91-4CE2-AF6E-76E00C48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25" y="253700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Flowchart: Manual Operation 132">
            <a:extLst>
              <a:ext uri="{FF2B5EF4-FFF2-40B4-BE49-F238E27FC236}">
                <a16:creationId xmlns:a16="http://schemas.microsoft.com/office/drawing/2014/main" id="{B9DB1861-48FD-4A18-81A5-3CE2D8A5D293}"/>
              </a:ext>
            </a:extLst>
          </p:cNvPr>
          <p:cNvSpPr/>
          <p:nvPr/>
        </p:nvSpPr>
        <p:spPr>
          <a:xfrm>
            <a:off x="198305" y="355432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4" descr="Sports Ball PNG Images Transparent Background | PNG Play">
            <a:extLst>
              <a:ext uri="{FF2B5EF4-FFF2-40B4-BE49-F238E27FC236}">
                <a16:creationId xmlns:a16="http://schemas.microsoft.com/office/drawing/2014/main" id="{695076C7-B5DB-4DFD-8BEE-3A0D6F80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365041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Sports Ball PNG Images Transparent Background | PNG Play">
            <a:extLst>
              <a:ext uri="{FF2B5EF4-FFF2-40B4-BE49-F238E27FC236}">
                <a16:creationId xmlns:a16="http://schemas.microsoft.com/office/drawing/2014/main" id="{9229B55E-D67F-43D4-B033-5DCC5F7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40380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9CA4970-4240-4702-9DFD-8DE8999C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Sports Ball PNG Images Transparent Background | PNG Play">
            <a:extLst>
              <a:ext uri="{FF2B5EF4-FFF2-40B4-BE49-F238E27FC236}">
                <a16:creationId xmlns:a16="http://schemas.microsoft.com/office/drawing/2014/main" id="{1C846D96-AC84-404B-A793-2C95F167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40549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Sports Ball PNG Images Transparent Background | PNG Play">
            <a:extLst>
              <a:ext uri="{FF2B5EF4-FFF2-40B4-BE49-F238E27FC236}">
                <a16:creationId xmlns:a16="http://schemas.microsoft.com/office/drawing/2014/main" id="{72EFC58D-1504-49E3-9A6B-71935093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Sports Ball PNG Images Transparent Background | PNG Play">
            <a:extLst>
              <a:ext uri="{FF2B5EF4-FFF2-40B4-BE49-F238E27FC236}">
                <a16:creationId xmlns:a16="http://schemas.microsoft.com/office/drawing/2014/main" id="{BFCFCDC9-1568-48E3-BEF1-523DD08D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36531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Sports Ball PNG Images Transparent Background | PNG Play">
            <a:extLst>
              <a:ext uri="{FF2B5EF4-FFF2-40B4-BE49-F238E27FC236}">
                <a16:creationId xmlns:a16="http://schemas.microsoft.com/office/drawing/2014/main" id="{64AC5393-4349-4711-BDDE-4084EB02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Sports Ball PNG Images Transparent Background | PNG Play">
            <a:extLst>
              <a:ext uri="{FF2B5EF4-FFF2-40B4-BE49-F238E27FC236}">
                <a16:creationId xmlns:a16="http://schemas.microsoft.com/office/drawing/2014/main" id="{D9E86AD4-1943-4456-B72A-52E4A66E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40719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2F31491-68A2-48A0-A360-F7DBE132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407939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09CB69EF-4171-4637-BFB0-331203574E5A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2FAC1-70E7-4EDD-BFAC-EBD63581398A}"/>
              </a:ext>
            </a:extLst>
          </p:cNvPr>
          <p:cNvGrpSpPr/>
          <p:nvPr/>
        </p:nvGrpSpPr>
        <p:grpSpPr>
          <a:xfrm>
            <a:off x="84618" y="511631"/>
            <a:ext cx="9067800" cy="2732017"/>
            <a:chOff x="84618" y="511631"/>
            <a:chExt cx="9067800" cy="273201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DE29AE-311D-43ED-B8C4-8C55F07C8934}"/>
                </a:ext>
              </a:extLst>
            </p:cNvPr>
            <p:cNvSpPr/>
            <p:nvPr/>
          </p:nvSpPr>
          <p:spPr>
            <a:xfrm>
              <a:off x="84618" y="523569"/>
              <a:ext cx="9067800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B3D17F3-4F3E-495B-9050-97198CB7792E}"/>
                </a:ext>
              </a:extLst>
            </p:cNvPr>
            <p:cNvSpPr/>
            <p:nvPr/>
          </p:nvSpPr>
          <p:spPr>
            <a:xfrm flipV="1">
              <a:off x="102205" y="3197928"/>
              <a:ext cx="9032872" cy="45720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A762DD6-3244-421C-9853-8C5BB5A2E0AC}"/>
                </a:ext>
              </a:extLst>
            </p:cNvPr>
            <p:cNvSpPr/>
            <p:nvPr/>
          </p:nvSpPr>
          <p:spPr>
            <a:xfrm rot="16200000">
              <a:off x="-1244550" y="1854779"/>
              <a:ext cx="2732016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6FBBECB-D801-4B8C-B0FC-4C1CBD00479C}"/>
                </a:ext>
              </a:extLst>
            </p:cNvPr>
            <p:cNvSpPr/>
            <p:nvPr/>
          </p:nvSpPr>
          <p:spPr>
            <a:xfrm rot="16200000">
              <a:off x="7801519" y="1864370"/>
              <a:ext cx="2621397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64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28" y="37073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6124528" y="37073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6693097" y="3707307"/>
            <a:ext cx="77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7839166" y="3701604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7312889" y="369179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70164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10892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110621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7044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69996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112313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113062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Manual Operation 69">
            <a:extLst>
              <a:ext uri="{FF2B5EF4-FFF2-40B4-BE49-F238E27FC236}">
                <a16:creationId xmlns:a16="http://schemas.microsoft.com/office/drawing/2014/main" id="{D22BE687-3401-4CA1-9C34-60FB041B23F2}"/>
              </a:ext>
            </a:extLst>
          </p:cNvPr>
          <p:cNvSpPr/>
          <p:nvPr/>
        </p:nvSpPr>
        <p:spPr>
          <a:xfrm>
            <a:off x="2440716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3E65913-7E45-44E2-82D7-DB2DFFD9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9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Sports Ball PNG Images Transparent Background | PNG Play">
            <a:extLst>
              <a:ext uri="{FF2B5EF4-FFF2-40B4-BE49-F238E27FC236}">
                <a16:creationId xmlns:a16="http://schemas.microsoft.com/office/drawing/2014/main" id="{19FFEE4A-F1D2-4594-ABEA-3EB84D40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4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8B7045-BA25-484F-9A35-A0470297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8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CE481D-5F42-4928-A459-B9AE6BF3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8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3C17D5-53CC-4190-8EF3-9FDF5FC4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0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312C56-FCE4-4182-891A-1D3545F3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2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909E89A-5E74-4541-9F38-72607B3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74E3BB5-3A61-4C55-846E-05C5AEFC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Sports Ball PNG Images Transparent Background | PNG Play">
            <a:extLst>
              <a:ext uri="{FF2B5EF4-FFF2-40B4-BE49-F238E27FC236}">
                <a16:creationId xmlns:a16="http://schemas.microsoft.com/office/drawing/2014/main" id="{4950AB34-1777-4B7B-95D7-B92B210B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1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Manual Operation 80">
            <a:extLst>
              <a:ext uri="{FF2B5EF4-FFF2-40B4-BE49-F238E27FC236}">
                <a16:creationId xmlns:a16="http://schemas.microsoft.com/office/drawing/2014/main" id="{A43296B4-8534-4203-A545-371EFE16B317}"/>
              </a:ext>
            </a:extLst>
          </p:cNvPr>
          <p:cNvSpPr/>
          <p:nvPr/>
        </p:nvSpPr>
        <p:spPr>
          <a:xfrm>
            <a:off x="4651130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Sports Ball PNG Images Transparent Background | PNG Play">
            <a:extLst>
              <a:ext uri="{FF2B5EF4-FFF2-40B4-BE49-F238E27FC236}">
                <a16:creationId xmlns:a16="http://schemas.microsoft.com/office/drawing/2014/main" id="{C500E67A-49EA-4575-9C80-A69A808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3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51D7E9-7C0A-4632-8FD7-0B1C1CD5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8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D64739-3AAA-4B76-9036-23D1AF41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772401-B3D3-4C85-9176-2416BA11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2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Sports Ball PNG Images Transparent Background | PNG Play">
            <a:extLst>
              <a:ext uri="{FF2B5EF4-FFF2-40B4-BE49-F238E27FC236}">
                <a16:creationId xmlns:a16="http://schemas.microsoft.com/office/drawing/2014/main" id="{B3E14714-2B8F-4175-AB96-29490C5B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24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Sports Ball PNG Images Transparent Background | PNG Play">
            <a:extLst>
              <a:ext uri="{FF2B5EF4-FFF2-40B4-BE49-F238E27FC236}">
                <a16:creationId xmlns:a16="http://schemas.microsoft.com/office/drawing/2014/main" id="{67B7E36C-5997-47CB-AA05-0B6A873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Sports Ball PNG Images Transparent Background | PNG Play">
            <a:extLst>
              <a:ext uri="{FF2B5EF4-FFF2-40B4-BE49-F238E27FC236}">
                <a16:creationId xmlns:a16="http://schemas.microsoft.com/office/drawing/2014/main" id="{CD5B28F1-9628-4CCC-9A77-90B15A99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9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Sports Ball PNG Images Transparent Background | PNG Play">
            <a:extLst>
              <a:ext uri="{FF2B5EF4-FFF2-40B4-BE49-F238E27FC236}">
                <a16:creationId xmlns:a16="http://schemas.microsoft.com/office/drawing/2014/main" id="{C8C68100-6C6C-47A4-B86E-6D1C98F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8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0F14002-2E43-4B0D-9A1D-4168F49B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5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lowchart: Manual Operation 91">
            <a:extLst>
              <a:ext uri="{FF2B5EF4-FFF2-40B4-BE49-F238E27FC236}">
                <a16:creationId xmlns:a16="http://schemas.microsoft.com/office/drawing/2014/main" id="{568BB0A6-683E-40DF-9247-8BB2E15A02CB}"/>
              </a:ext>
            </a:extLst>
          </p:cNvPr>
          <p:cNvSpPr/>
          <p:nvPr/>
        </p:nvSpPr>
        <p:spPr>
          <a:xfrm>
            <a:off x="6969743" y="615406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4" descr="Sports Ball PNG Images Transparent Background | PNG Play">
            <a:extLst>
              <a:ext uri="{FF2B5EF4-FFF2-40B4-BE49-F238E27FC236}">
                <a16:creationId xmlns:a16="http://schemas.microsoft.com/office/drawing/2014/main" id="{E1292B0D-2B1B-40CB-B429-9517B5B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6" y="71150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9621D9-E002-427A-BB4A-F23BC73A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51" y="10991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Sports Ball PNG Images Transparent Background | PNG Play">
            <a:extLst>
              <a:ext uri="{FF2B5EF4-FFF2-40B4-BE49-F238E27FC236}">
                <a16:creationId xmlns:a16="http://schemas.microsoft.com/office/drawing/2014/main" id="{E92D4A52-F4FC-432E-9AD1-0BD764B1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5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Sports Ball PNG Images Transparent Background | PNG Play">
            <a:extLst>
              <a:ext uri="{FF2B5EF4-FFF2-40B4-BE49-F238E27FC236}">
                <a16:creationId xmlns:a16="http://schemas.microsoft.com/office/drawing/2014/main" id="{73FE90F3-8AD2-48BE-B2FA-0C27F287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55" y="11160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Sports Ball PNG Images Transparent Background | PNG Play">
            <a:extLst>
              <a:ext uri="{FF2B5EF4-FFF2-40B4-BE49-F238E27FC236}">
                <a16:creationId xmlns:a16="http://schemas.microsoft.com/office/drawing/2014/main" id="{3B4DBD82-77CF-40B2-8654-5DA7B86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7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8C27F9-2A12-43E1-98FC-534DEB39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9" y="7142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Sports Ball PNG Images Transparent Background | PNG Play">
            <a:extLst>
              <a:ext uri="{FF2B5EF4-FFF2-40B4-BE49-F238E27FC236}">
                <a16:creationId xmlns:a16="http://schemas.microsoft.com/office/drawing/2014/main" id="{2E511F95-A062-43E0-8392-3944E0F4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62" y="70982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Sports Ball PNG Images Transparent Background | PNG Play">
            <a:extLst>
              <a:ext uri="{FF2B5EF4-FFF2-40B4-BE49-F238E27FC236}">
                <a16:creationId xmlns:a16="http://schemas.microsoft.com/office/drawing/2014/main" id="{CE416256-5A36-478F-95D3-D4677A0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31" y="113299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95FA2C-6049-4F52-BF21-4741DF9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8" y="11404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lowchart: Manual Operation 106">
            <a:extLst>
              <a:ext uri="{FF2B5EF4-FFF2-40B4-BE49-F238E27FC236}">
                <a16:creationId xmlns:a16="http://schemas.microsoft.com/office/drawing/2014/main" id="{A072A5A8-9DCE-4CFB-95DC-B21F4A613E04}"/>
              </a:ext>
            </a:extLst>
          </p:cNvPr>
          <p:cNvSpPr/>
          <p:nvPr/>
        </p:nvSpPr>
        <p:spPr>
          <a:xfrm>
            <a:off x="203279" y="19889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EA08AF-B6CB-482F-965E-1E4F27C9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2" y="20850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FC9F771-3724-4F9D-B844-4CB048D3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" y="24726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Sports Ball PNG Images Transparent Background | PNG Play">
            <a:extLst>
              <a:ext uri="{FF2B5EF4-FFF2-40B4-BE49-F238E27FC236}">
                <a16:creationId xmlns:a16="http://schemas.microsoft.com/office/drawing/2014/main" id="{82E2AC4D-4DBB-4954-8460-D3D3F93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1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97BDEE6-E9D7-4E74-AEEF-87D94641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" y="24895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B714D1B-B188-46A9-A749-95D52D05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Sports Ball PNG Images Transparent Background | PNG Play">
            <a:extLst>
              <a:ext uri="{FF2B5EF4-FFF2-40B4-BE49-F238E27FC236}">
                <a16:creationId xmlns:a16="http://schemas.microsoft.com/office/drawing/2014/main" id="{359769F2-8287-4365-8628-94FC3CA4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5" y="20877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A510F6A-5534-4295-8D90-376A037D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8" y="20833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34E410A-E1B8-4388-A71A-02EF6D22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67" y="25065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CDEFA3-60C7-4CD7-9F65-925B40DB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34" y="25140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Manual Operation 62">
            <a:extLst>
              <a:ext uri="{FF2B5EF4-FFF2-40B4-BE49-F238E27FC236}">
                <a16:creationId xmlns:a16="http://schemas.microsoft.com/office/drawing/2014/main" id="{4DF6ECCC-B38E-4F1B-9D4A-ED04BEC41F47}"/>
              </a:ext>
            </a:extLst>
          </p:cNvPr>
          <p:cNvSpPr/>
          <p:nvPr/>
        </p:nvSpPr>
        <p:spPr>
          <a:xfrm>
            <a:off x="2505193" y="2037112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80275616-9540-4F42-B706-A954FCE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6" y="21332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0884FA-72CB-4372-8DEB-B83BD701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1" y="252085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C78D6C3F-61CD-4B03-A532-F038EB92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05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1BF13B-84BF-4D0C-8F55-43C92C7F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5" y="25377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19F26FD-7BAC-460F-90E6-77852DA8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7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398BDE-15B9-4AE7-880E-9B5CADE2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99" y="2135972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D15CD-AF60-4767-B8EE-F420D4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2" y="2131530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Sports Ball PNG Images Transparent Background | PNG Play">
            <a:extLst>
              <a:ext uri="{FF2B5EF4-FFF2-40B4-BE49-F238E27FC236}">
                <a16:creationId xmlns:a16="http://schemas.microsoft.com/office/drawing/2014/main" id="{8D3D47B3-6722-4C60-B5BF-77DF3975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1" y="255469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F1A3E4-2D3A-4D21-AD11-67968F61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48" y="25621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lowchart: Manual Operation 102">
            <a:extLst>
              <a:ext uri="{FF2B5EF4-FFF2-40B4-BE49-F238E27FC236}">
                <a16:creationId xmlns:a16="http://schemas.microsoft.com/office/drawing/2014/main" id="{4070FF04-D112-4E28-ABE0-82AB94879977}"/>
              </a:ext>
            </a:extLst>
          </p:cNvPr>
          <p:cNvSpPr/>
          <p:nvPr/>
        </p:nvSpPr>
        <p:spPr>
          <a:xfrm>
            <a:off x="4810037" y="2000899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4" descr="Sports Ball PNG Images Transparent Background | PNG Play">
            <a:extLst>
              <a:ext uri="{FF2B5EF4-FFF2-40B4-BE49-F238E27FC236}">
                <a16:creationId xmlns:a16="http://schemas.microsoft.com/office/drawing/2014/main" id="{55CB1BDE-B3A0-4810-87C6-EEA001A4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40" y="209699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Sports Ball PNG Images Transparent Background | PNG Play">
            <a:extLst>
              <a:ext uri="{FF2B5EF4-FFF2-40B4-BE49-F238E27FC236}">
                <a16:creationId xmlns:a16="http://schemas.microsoft.com/office/drawing/2014/main" id="{2B4573F7-1EA9-4878-B939-B9A85CFB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248464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FA24304-3418-4AB6-B181-4DDA6FCB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9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Sports Ball PNG Images Transparent Background | PNG Play">
            <a:extLst>
              <a:ext uri="{FF2B5EF4-FFF2-40B4-BE49-F238E27FC236}">
                <a16:creationId xmlns:a16="http://schemas.microsoft.com/office/drawing/2014/main" id="{ACCB44D4-3C77-412C-9FCC-2A7D577B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9" y="250156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891E864-DC71-48A9-9A82-823A881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1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Sports Ball PNG Images Transparent Background | PNG Play">
            <a:extLst>
              <a:ext uri="{FF2B5EF4-FFF2-40B4-BE49-F238E27FC236}">
                <a16:creationId xmlns:a16="http://schemas.microsoft.com/office/drawing/2014/main" id="{7A820FB5-B162-4E39-A9E5-C92A0C63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3" y="209975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Sports Ball PNG Images Transparent Background | PNG Play">
            <a:extLst>
              <a:ext uri="{FF2B5EF4-FFF2-40B4-BE49-F238E27FC236}">
                <a16:creationId xmlns:a16="http://schemas.microsoft.com/office/drawing/2014/main" id="{53D75A6B-301E-456E-9B08-22532605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6" y="20953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Sports Ball PNG Images Transparent Background | PNG Play">
            <a:extLst>
              <a:ext uri="{FF2B5EF4-FFF2-40B4-BE49-F238E27FC236}">
                <a16:creationId xmlns:a16="http://schemas.microsoft.com/office/drawing/2014/main" id="{989DF4CC-2464-4068-80C5-AA4757A7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5" y="2518485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75BD270-E329-4EA3-AA31-15EF1510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2" y="2525974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Flowchart: Manual Operation 122">
            <a:extLst>
              <a:ext uri="{FF2B5EF4-FFF2-40B4-BE49-F238E27FC236}">
                <a16:creationId xmlns:a16="http://schemas.microsoft.com/office/drawing/2014/main" id="{8133E011-D023-4D8D-A3B2-DF36BD12D18A}"/>
              </a:ext>
            </a:extLst>
          </p:cNvPr>
          <p:cNvSpPr/>
          <p:nvPr/>
        </p:nvSpPr>
        <p:spPr>
          <a:xfrm>
            <a:off x="6997070" y="2011933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4" descr="Sports Ball PNG Images Transparent Background | PNG Play">
            <a:extLst>
              <a:ext uri="{FF2B5EF4-FFF2-40B4-BE49-F238E27FC236}">
                <a16:creationId xmlns:a16="http://schemas.microsoft.com/office/drawing/2014/main" id="{B6FC66CD-8ECD-49C0-AFF7-1DC012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73" y="210802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Sports Ball PNG Images Transparent Background | PNG Play">
            <a:extLst>
              <a:ext uri="{FF2B5EF4-FFF2-40B4-BE49-F238E27FC236}">
                <a16:creationId xmlns:a16="http://schemas.microsoft.com/office/drawing/2014/main" id="{1CD67A6A-6A45-4B79-A44C-5632FEE1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78" y="249567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Sports Ball PNG Images Transparent Background | PNG Play">
            <a:extLst>
              <a:ext uri="{FF2B5EF4-FFF2-40B4-BE49-F238E27FC236}">
                <a16:creationId xmlns:a16="http://schemas.microsoft.com/office/drawing/2014/main" id="{F8210EE0-FD20-46DF-BD99-0F7D2B5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2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EF2A10-0BFF-4714-8B18-D47A1F69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82" y="251259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Sports Ball PNG Images Transparent Background | PNG Play">
            <a:extLst>
              <a:ext uri="{FF2B5EF4-FFF2-40B4-BE49-F238E27FC236}">
                <a16:creationId xmlns:a16="http://schemas.microsoft.com/office/drawing/2014/main" id="{8EB02BB1-6685-4F69-AC6D-63F093B5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4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Sports Ball PNG Images Transparent Background | PNG Play">
            <a:extLst>
              <a:ext uri="{FF2B5EF4-FFF2-40B4-BE49-F238E27FC236}">
                <a16:creationId xmlns:a16="http://schemas.microsoft.com/office/drawing/2014/main" id="{6B1ABD76-0E98-406F-B121-83EA8865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6" y="2110793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Sports Ball PNG Images Transparent Background | PNG Play">
            <a:extLst>
              <a:ext uri="{FF2B5EF4-FFF2-40B4-BE49-F238E27FC236}">
                <a16:creationId xmlns:a16="http://schemas.microsoft.com/office/drawing/2014/main" id="{6881C2BB-A793-411A-A0BE-1CEE2EE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89" y="210635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Sports Ball PNG Images Transparent Background | PNG Play">
            <a:extLst>
              <a:ext uri="{FF2B5EF4-FFF2-40B4-BE49-F238E27FC236}">
                <a16:creationId xmlns:a16="http://schemas.microsoft.com/office/drawing/2014/main" id="{599A761F-A53A-4240-81CF-E32BCFB5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58" y="252951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Sports Ball PNG Images Transparent Background | PNG Play">
            <a:extLst>
              <a:ext uri="{FF2B5EF4-FFF2-40B4-BE49-F238E27FC236}">
                <a16:creationId xmlns:a16="http://schemas.microsoft.com/office/drawing/2014/main" id="{F2B3E31F-CD91-4CE2-AF6E-76E00C48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25" y="2537008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Flowchart: Manual Operation 132">
            <a:extLst>
              <a:ext uri="{FF2B5EF4-FFF2-40B4-BE49-F238E27FC236}">
                <a16:creationId xmlns:a16="http://schemas.microsoft.com/office/drawing/2014/main" id="{B9DB1861-48FD-4A18-81A5-3CE2D8A5D293}"/>
              </a:ext>
            </a:extLst>
          </p:cNvPr>
          <p:cNvSpPr/>
          <p:nvPr/>
        </p:nvSpPr>
        <p:spPr>
          <a:xfrm>
            <a:off x="198305" y="355432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4" descr="Sports Ball PNG Images Transparent Background | PNG Play">
            <a:extLst>
              <a:ext uri="{FF2B5EF4-FFF2-40B4-BE49-F238E27FC236}">
                <a16:creationId xmlns:a16="http://schemas.microsoft.com/office/drawing/2014/main" id="{695076C7-B5DB-4DFD-8BEE-3A0D6F80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" y="365041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Sports Ball PNG Images Transparent Background | PNG Play">
            <a:extLst>
              <a:ext uri="{FF2B5EF4-FFF2-40B4-BE49-F238E27FC236}">
                <a16:creationId xmlns:a16="http://schemas.microsoft.com/office/drawing/2014/main" id="{9229B55E-D67F-43D4-B033-5DCC5F7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" y="403806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Sports Ball PNG Images Transparent Background | PNG Play">
            <a:extLst>
              <a:ext uri="{FF2B5EF4-FFF2-40B4-BE49-F238E27FC236}">
                <a16:creationId xmlns:a16="http://schemas.microsoft.com/office/drawing/2014/main" id="{39CA4970-4240-4702-9DFD-8DE8999C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Sports Ball PNG Images Transparent Background | PNG Play">
            <a:extLst>
              <a:ext uri="{FF2B5EF4-FFF2-40B4-BE49-F238E27FC236}">
                <a16:creationId xmlns:a16="http://schemas.microsoft.com/office/drawing/2014/main" id="{1C846D96-AC84-404B-A793-2C95F167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7" y="405498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Sports Ball PNG Images Transparent Background | PNG Play">
            <a:extLst>
              <a:ext uri="{FF2B5EF4-FFF2-40B4-BE49-F238E27FC236}">
                <a16:creationId xmlns:a16="http://schemas.microsoft.com/office/drawing/2014/main" id="{72EFC58D-1504-49E3-9A6B-71935093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Sports Ball PNG Images Transparent Background | PNG Play">
            <a:extLst>
              <a:ext uri="{FF2B5EF4-FFF2-40B4-BE49-F238E27FC236}">
                <a16:creationId xmlns:a16="http://schemas.microsoft.com/office/drawing/2014/main" id="{BFCFCDC9-1568-48E3-BEF1-523DD08D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1" y="365318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Sports Ball PNG Images Transparent Background | PNG Play">
            <a:extLst>
              <a:ext uri="{FF2B5EF4-FFF2-40B4-BE49-F238E27FC236}">
                <a16:creationId xmlns:a16="http://schemas.microsoft.com/office/drawing/2014/main" id="{64AC5393-4349-4711-BDDE-4084EB02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4" y="364873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Sports Ball PNG Images Transparent Background | PNG Play">
            <a:extLst>
              <a:ext uri="{FF2B5EF4-FFF2-40B4-BE49-F238E27FC236}">
                <a16:creationId xmlns:a16="http://schemas.microsoft.com/office/drawing/2014/main" id="{D9E86AD4-1943-4456-B72A-52E4A66E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93" y="407190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Sports Ball PNG Images Transparent Background | PNG Play">
            <a:extLst>
              <a:ext uri="{FF2B5EF4-FFF2-40B4-BE49-F238E27FC236}">
                <a16:creationId xmlns:a16="http://schemas.microsoft.com/office/drawing/2014/main" id="{42F31491-68A2-48A0-A360-F7DBE132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60" y="407939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lowchart: Manual Operation 142">
            <a:extLst>
              <a:ext uri="{FF2B5EF4-FFF2-40B4-BE49-F238E27FC236}">
                <a16:creationId xmlns:a16="http://schemas.microsoft.com/office/drawing/2014/main" id="{DE61D1FA-213C-46E5-8FFF-A3144DB20492}"/>
              </a:ext>
            </a:extLst>
          </p:cNvPr>
          <p:cNvSpPr/>
          <p:nvPr/>
        </p:nvSpPr>
        <p:spPr>
          <a:xfrm>
            <a:off x="2510682" y="3564131"/>
            <a:ext cx="2011122" cy="96593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4" descr="Sports Ball PNG Images Transparent Background | PNG Play">
            <a:extLst>
              <a:ext uri="{FF2B5EF4-FFF2-40B4-BE49-F238E27FC236}">
                <a16:creationId xmlns:a16="http://schemas.microsoft.com/office/drawing/2014/main" id="{45343E10-5997-47D6-8A4E-426A3BD7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85" y="366022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Sports Ball PNG Images Transparent Background | PNG Play">
            <a:extLst>
              <a:ext uri="{FF2B5EF4-FFF2-40B4-BE49-F238E27FC236}">
                <a16:creationId xmlns:a16="http://schemas.microsoft.com/office/drawing/2014/main" id="{BB8C28DC-8D97-449E-A9A0-63AC7606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0" y="404787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Sports Ball PNG Images Transparent Background | PNG Play">
            <a:extLst>
              <a:ext uri="{FF2B5EF4-FFF2-40B4-BE49-F238E27FC236}">
                <a16:creationId xmlns:a16="http://schemas.microsoft.com/office/drawing/2014/main" id="{41B94208-2E2D-45E9-8060-4E811EE1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94" y="36585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 descr="Sports Ball PNG Images Transparent Background | PNG Play">
            <a:extLst>
              <a:ext uri="{FF2B5EF4-FFF2-40B4-BE49-F238E27FC236}">
                <a16:creationId xmlns:a16="http://schemas.microsoft.com/office/drawing/2014/main" id="{F9B9847A-0C8E-4FFB-B5B2-BC55A964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94" y="406479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 descr="Sports Ball PNG Images Transparent Background | PNG Play">
            <a:extLst>
              <a:ext uri="{FF2B5EF4-FFF2-40B4-BE49-F238E27FC236}">
                <a16:creationId xmlns:a16="http://schemas.microsoft.com/office/drawing/2014/main" id="{E4F6F865-57F0-4C5C-A7DF-A4343382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76" y="36585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1E96EE5-6447-43B3-ABF2-B2A8A415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88" y="3662991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A4E0499B-17BE-42C5-84F1-981F4D2B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01" y="3658549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48EDAF99-3870-469A-A3E7-47DB5ECE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70" y="4081717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07150AFD-C22D-4191-A8A3-4A6C70FE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37" y="4089206"/>
            <a:ext cx="282223" cy="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FEE1FAC6-0D0B-4C69-808E-4C2BD7DA36AA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F35E5B-D58A-4791-8459-B78AF953495D}"/>
              </a:ext>
            </a:extLst>
          </p:cNvPr>
          <p:cNvGrpSpPr/>
          <p:nvPr/>
        </p:nvGrpSpPr>
        <p:grpSpPr>
          <a:xfrm>
            <a:off x="84618" y="511631"/>
            <a:ext cx="9067800" cy="4278168"/>
            <a:chOff x="84618" y="511631"/>
            <a:chExt cx="9067800" cy="427816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1E2B2F4-ADFD-4478-A53B-377B9A109FC2}"/>
                </a:ext>
              </a:extLst>
            </p:cNvPr>
            <p:cNvSpPr/>
            <p:nvPr/>
          </p:nvSpPr>
          <p:spPr>
            <a:xfrm>
              <a:off x="84618" y="523569"/>
              <a:ext cx="9067800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9B0216A-EE6D-401B-8688-3158C2844896}"/>
                </a:ext>
              </a:extLst>
            </p:cNvPr>
            <p:cNvSpPr/>
            <p:nvPr/>
          </p:nvSpPr>
          <p:spPr>
            <a:xfrm>
              <a:off x="102204" y="4744078"/>
              <a:ext cx="2338511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B55A66F-F758-4A5E-B12A-6017400521F3}"/>
                </a:ext>
              </a:extLst>
            </p:cNvPr>
            <p:cNvSpPr/>
            <p:nvPr/>
          </p:nvSpPr>
          <p:spPr>
            <a:xfrm rot="16200000">
              <a:off x="-2017625" y="2627855"/>
              <a:ext cx="4278168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F48CC2D-8653-420F-B6A4-49B5BF1571FC}"/>
                </a:ext>
              </a:extLst>
            </p:cNvPr>
            <p:cNvSpPr/>
            <p:nvPr/>
          </p:nvSpPr>
          <p:spPr>
            <a:xfrm rot="16200000">
              <a:off x="7801519" y="1864370"/>
              <a:ext cx="2621397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66A693A-9DA5-4EEF-81DA-B4F5BA32F6C2}"/>
                </a:ext>
              </a:extLst>
            </p:cNvPr>
            <p:cNvSpPr/>
            <p:nvPr/>
          </p:nvSpPr>
          <p:spPr>
            <a:xfrm flipV="1">
              <a:off x="2412518" y="3171416"/>
              <a:ext cx="6693382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67FCD89-5905-4FDF-A5CE-C0C9E3E5F764}"/>
                </a:ext>
              </a:extLst>
            </p:cNvPr>
            <p:cNvSpPr/>
            <p:nvPr/>
          </p:nvSpPr>
          <p:spPr>
            <a:xfrm rot="5400000">
              <a:off x="1591590" y="3957748"/>
              <a:ext cx="1618382" cy="45719"/>
            </a:xfrm>
            <a:prstGeom prst="rect">
              <a:avLst/>
            </a:prstGeom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24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55000"/>
                <a:satMod val="300000"/>
              </a:schemeClr>
            </a:gs>
            <a:gs pos="59000">
              <a:schemeClr val="bg1">
                <a:lumMod val="8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9953" y="1799021"/>
            <a:ext cx="26892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১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781" y="2625655"/>
            <a:ext cx="268001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644" y="4248150"/>
            <a:ext cx="2680015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782" y="3452289"/>
            <a:ext cx="26800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815" y="972387"/>
            <a:ext cx="268938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1CD878-65CE-4B46-A46B-3476CBAE65C6}"/>
              </a:ext>
            </a:extLst>
          </p:cNvPr>
          <p:cNvSpPr txBox="1"/>
          <p:nvPr/>
        </p:nvSpPr>
        <p:spPr>
          <a:xfrm>
            <a:off x="5181600" y="1815140"/>
            <a:ext cx="26892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৭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417AC-E09B-4FBA-8B90-357273ADC54C}"/>
              </a:ext>
            </a:extLst>
          </p:cNvPr>
          <p:cNvSpPr txBox="1"/>
          <p:nvPr/>
        </p:nvSpPr>
        <p:spPr>
          <a:xfrm>
            <a:off x="5146428" y="2641774"/>
            <a:ext cx="268001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৮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E4E082-453E-4480-8506-53FAE2CAB232}"/>
              </a:ext>
            </a:extLst>
          </p:cNvPr>
          <p:cNvSpPr txBox="1"/>
          <p:nvPr/>
        </p:nvSpPr>
        <p:spPr>
          <a:xfrm>
            <a:off x="5152291" y="4264269"/>
            <a:ext cx="2680015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91DB9-B18F-4D6B-A377-10E527446EED}"/>
              </a:ext>
            </a:extLst>
          </p:cNvPr>
          <p:cNvSpPr txBox="1"/>
          <p:nvPr/>
        </p:nvSpPr>
        <p:spPr>
          <a:xfrm>
            <a:off x="5146429" y="3468408"/>
            <a:ext cx="26800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DFBB9C-3DD9-4425-BAB6-98F8CEDD27E5}"/>
              </a:ext>
            </a:extLst>
          </p:cNvPr>
          <p:cNvSpPr txBox="1"/>
          <p:nvPr/>
        </p:nvSpPr>
        <p:spPr>
          <a:xfrm>
            <a:off x="5187462" y="988506"/>
            <a:ext cx="268938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× ৬ = 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r>
              <a:rPr lang="bn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95E94-1D8F-4446-9B1D-0C9072F55753}"/>
              </a:ext>
            </a:extLst>
          </p:cNvPr>
          <p:cNvSpPr/>
          <p:nvPr/>
        </p:nvSpPr>
        <p:spPr>
          <a:xfrm>
            <a:off x="3717441" y="69537"/>
            <a:ext cx="1709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4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0" grpId="0" animBg="1"/>
      <p:bldP spid="41" grpId="0" animBg="1"/>
      <p:bldP spid="23" grpId="0" animBg="1"/>
      <p:bldP spid="24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035E5C-4BD1-4DF7-8518-9CA9DE727FC0}"/>
              </a:ext>
            </a:extLst>
          </p:cNvPr>
          <p:cNvSpPr txBox="1"/>
          <p:nvPr/>
        </p:nvSpPr>
        <p:spPr>
          <a:xfrm>
            <a:off x="237029" y="773003"/>
            <a:ext cx="2710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as-IN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63FAD-53C9-4100-95A2-C6AEFF05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62" y="3858642"/>
            <a:ext cx="9321362" cy="1357313"/>
          </a:xfrm>
          <a:prstGeom prst="rect">
            <a:avLst/>
          </a:prstGeom>
        </p:spPr>
      </p:pic>
      <p:pic>
        <p:nvPicPr>
          <p:cNvPr id="8" name="Picture 7" descr="readsing book.jpg">
            <a:extLst>
              <a:ext uri="{FF2B5EF4-FFF2-40B4-BE49-F238E27FC236}">
                <a16:creationId xmlns:a16="http://schemas.microsoft.com/office/drawing/2014/main" id="{6920A3AD-C371-4200-8B76-099CDDB88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2748231" y="921340"/>
            <a:ext cx="2478664" cy="238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f Frame 8">
            <a:extLst>
              <a:ext uri="{FF2B5EF4-FFF2-40B4-BE49-F238E27FC236}">
                <a16:creationId xmlns:a16="http://schemas.microsoft.com/office/drawing/2014/main" id="{D997D9D8-CAF5-415A-89FD-C02F14F5E569}"/>
              </a:ext>
            </a:extLst>
          </p:cNvPr>
          <p:cNvSpPr/>
          <p:nvPr/>
        </p:nvSpPr>
        <p:spPr>
          <a:xfrm>
            <a:off x="0" y="0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8879F1-F86F-4D23-BF8E-05FBE419C331}"/>
              </a:ext>
            </a:extLst>
          </p:cNvPr>
          <p:cNvSpPr/>
          <p:nvPr/>
        </p:nvSpPr>
        <p:spPr>
          <a:xfrm flipH="1">
            <a:off x="8446375" y="-1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821DA-6330-421D-93CD-2FAE5B6B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07" y="285750"/>
            <a:ext cx="2850305" cy="36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9570E-5E09-4EED-B371-D9110E34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22" y="3786187"/>
            <a:ext cx="9296622" cy="1357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BBE35-B5BA-4A4C-B24F-F1098CFAC5BC}"/>
              </a:ext>
            </a:extLst>
          </p:cNvPr>
          <p:cNvSpPr txBox="1"/>
          <p:nvPr/>
        </p:nvSpPr>
        <p:spPr>
          <a:xfrm>
            <a:off x="2590800" y="361950"/>
            <a:ext cx="358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339B6A6-C36F-40F7-9860-3D5B6B2D6D51}"/>
              </a:ext>
            </a:extLst>
          </p:cNvPr>
          <p:cNvSpPr/>
          <p:nvPr/>
        </p:nvSpPr>
        <p:spPr>
          <a:xfrm>
            <a:off x="0" y="0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A28AB0BF-CCB5-4043-AAB1-B894B83AA4FE}"/>
              </a:ext>
            </a:extLst>
          </p:cNvPr>
          <p:cNvSpPr/>
          <p:nvPr/>
        </p:nvSpPr>
        <p:spPr>
          <a:xfrm flipH="1">
            <a:off x="8446375" y="-1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ABC96-EE2E-4A02-B775-A9D7BA020B4F}"/>
              </a:ext>
            </a:extLst>
          </p:cNvPr>
          <p:cNvSpPr txBox="1"/>
          <p:nvPr/>
        </p:nvSpPr>
        <p:spPr>
          <a:xfrm>
            <a:off x="1066800" y="110733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6B620-90BF-46EB-B4A0-6CDF547E6FE2}"/>
              </a:ext>
            </a:extLst>
          </p:cNvPr>
          <p:cNvSpPr txBox="1"/>
          <p:nvPr/>
        </p:nvSpPr>
        <p:spPr>
          <a:xfrm>
            <a:off x="1524000" y="110733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29-C2F5-45EC-8FB1-88D1144312D3}"/>
              </a:ext>
            </a:extLst>
          </p:cNvPr>
          <p:cNvSpPr txBox="1"/>
          <p:nvPr/>
        </p:nvSpPr>
        <p:spPr>
          <a:xfrm>
            <a:off x="2092569" y="1107330"/>
            <a:ext cx="77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A87E2-4B31-4537-A3BB-10F7D9403D22}"/>
              </a:ext>
            </a:extLst>
          </p:cNvPr>
          <p:cNvSpPr txBox="1"/>
          <p:nvPr/>
        </p:nvSpPr>
        <p:spPr>
          <a:xfrm>
            <a:off x="3238638" y="1101627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078D4-9038-4132-931E-D12EFFC45F63}"/>
              </a:ext>
            </a:extLst>
          </p:cNvPr>
          <p:cNvSpPr txBox="1"/>
          <p:nvPr/>
        </p:nvSpPr>
        <p:spPr>
          <a:xfrm>
            <a:off x="2712361" y="109181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85188-13A4-4DF5-B7EF-22592E645F5F}"/>
              </a:ext>
            </a:extLst>
          </p:cNvPr>
          <p:cNvSpPr txBox="1"/>
          <p:nvPr/>
        </p:nvSpPr>
        <p:spPr>
          <a:xfrm>
            <a:off x="952362" y="191426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37BDF-C789-40AA-9178-AB95F7EA848D}"/>
              </a:ext>
            </a:extLst>
          </p:cNvPr>
          <p:cNvSpPr txBox="1"/>
          <p:nvPr/>
        </p:nvSpPr>
        <p:spPr>
          <a:xfrm>
            <a:off x="1409562" y="1914266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CBE03-3B4F-4560-B594-ACBE7843469B}"/>
              </a:ext>
            </a:extLst>
          </p:cNvPr>
          <p:cNvSpPr txBox="1"/>
          <p:nvPr/>
        </p:nvSpPr>
        <p:spPr>
          <a:xfrm>
            <a:off x="1978131" y="1914265"/>
            <a:ext cx="77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14FD4-EF94-46CC-B181-58734394FFAD}"/>
              </a:ext>
            </a:extLst>
          </p:cNvPr>
          <p:cNvSpPr txBox="1"/>
          <p:nvPr/>
        </p:nvSpPr>
        <p:spPr>
          <a:xfrm>
            <a:off x="3124200" y="1908562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97210-C3D6-48BC-AB47-5C5C3E34BDA5}"/>
              </a:ext>
            </a:extLst>
          </p:cNvPr>
          <p:cNvSpPr txBox="1"/>
          <p:nvPr/>
        </p:nvSpPr>
        <p:spPr>
          <a:xfrm>
            <a:off x="2597923" y="18987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9AC74F-ED7B-4709-B179-264639E0AC04}"/>
              </a:ext>
            </a:extLst>
          </p:cNvPr>
          <p:cNvSpPr txBox="1"/>
          <p:nvPr/>
        </p:nvSpPr>
        <p:spPr>
          <a:xfrm>
            <a:off x="917193" y="268502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1920D-6FB6-4387-A9B4-97C64DA5045A}"/>
              </a:ext>
            </a:extLst>
          </p:cNvPr>
          <p:cNvSpPr txBox="1"/>
          <p:nvPr/>
        </p:nvSpPr>
        <p:spPr>
          <a:xfrm>
            <a:off x="1374393" y="268502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E304D0-97F8-40BA-8D43-5E09E3523DC0}"/>
              </a:ext>
            </a:extLst>
          </p:cNvPr>
          <p:cNvSpPr txBox="1"/>
          <p:nvPr/>
        </p:nvSpPr>
        <p:spPr>
          <a:xfrm>
            <a:off x="1942962" y="2685021"/>
            <a:ext cx="77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42406F-AE1A-45C6-8805-134D64235936}"/>
              </a:ext>
            </a:extLst>
          </p:cNvPr>
          <p:cNvSpPr txBox="1"/>
          <p:nvPr/>
        </p:nvSpPr>
        <p:spPr>
          <a:xfrm>
            <a:off x="3089031" y="2679318"/>
            <a:ext cx="96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C19AC9-15B4-488D-8160-03DBCD188789}"/>
              </a:ext>
            </a:extLst>
          </p:cNvPr>
          <p:cNvSpPr txBox="1"/>
          <p:nvPr/>
        </p:nvSpPr>
        <p:spPr>
          <a:xfrm>
            <a:off x="2562754" y="266950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4EEA8-0EFB-464D-9EA0-21705985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6"/>
          <a:stretch/>
        </p:blipFill>
        <p:spPr>
          <a:xfrm>
            <a:off x="180647" y="210618"/>
            <a:ext cx="1758512" cy="47222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642E52-A2CE-4742-93BB-475C67A23824}"/>
              </a:ext>
            </a:extLst>
          </p:cNvPr>
          <p:cNvCxnSpPr>
            <a:cxnSpLocks/>
          </p:cNvCxnSpPr>
          <p:nvPr/>
        </p:nvCxnSpPr>
        <p:spPr>
          <a:xfrm flipH="1">
            <a:off x="6298689" y="3890141"/>
            <a:ext cx="16868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2CD18-9BD1-4986-8906-6FEB89A75DC4}"/>
              </a:ext>
            </a:extLst>
          </p:cNvPr>
          <p:cNvCxnSpPr>
            <a:cxnSpLocks/>
          </p:cNvCxnSpPr>
          <p:nvPr/>
        </p:nvCxnSpPr>
        <p:spPr>
          <a:xfrm flipH="1">
            <a:off x="5276167" y="3727059"/>
            <a:ext cx="179862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E1CFB5-D0D1-4727-8D56-573AEE709A0F}"/>
              </a:ext>
            </a:extLst>
          </p:cNvPr>
          <p:cNvSpPr/>
          <p:nvPr/>
        </p:nvSpPr>
        <p:spPr>
          <a:xfrm>
            <a:off x="667659" y="898489"/>
            <a:ext cx="499873" cy="512669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" name="Group 3"/>
          <p:cNvGrpSpPr/>
          <p:nvPr/>
        </p:nvGrpSpPr>
        <p:grpSpPr>
          <a:xfrm>
            <a:off x="7232424" y="513720"/>
            <a:ext cx="1663184" cy="479423"/>
            <a:chOff x="9643231" y="684959"/>
            <a:chExt cx="2217579" cy="6392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E967AA-0C27-4E62-BA26-CAFC6CFC4896}"/>
                </a:ext>
              </a:extLst>
            </p:cNvPr>
            <p:cNvSpPr/>
            <p:nvPr/>
          </p:nvSpPr>
          <p:spPr>
            <a:xfrm rot="19874553">
              <a:off x="9643231" y="764301"/>
              <a:ext cx="2217579" cy="3979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93000">
                  <a:srgbClr val="00B05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6FE2F-DC2A-4B01-BC2B-A7BB1EF0E03D}"/>
                </a:ext>
              </a:extLst>
            </p:cNvPr>
            <p:cNvSpPr/>
            <p:nvPr/>
          </p:nvSpPr>
          <p:spPr>
            <a:xfrm>
              <a:off x="10384287" y="684959"/>
              <a:ext cx="660366" cy="639231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BE516A-4F22-4591-9D10-3C9CFFE8B7B7}"/>
              </a:ext>
            </a:extLst>
          </p:cNvPr>
          <p:cNvSpPr/>
          <p:nvPr/>
        </p:nvSpPr>
        <p:spPr>
          <a:xfrm rot="8789219">
            <a:off x="563200" y="4045892"/>
            <a:ext cx="1722692" cy="398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" name="Group 4"/>
          <p:cNvGrpSpPr/>
          <p:nvPr/>
        </p:nvGrpSpPr>
        <p:grpSpPr>
          <a:xfrm>
            <a:off x="4036657" y="135711"/>
            <a:ext cx="771485" cy="760467"/>
            <a:chOff x="5382209" y="180948"/>
            <a:chExt cx="1028647" cy="10139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88D04D-D6AD-4275-9B37-9A0612FF9248}"/>
                </a:ext>
              </a:extLst>
            </p:cNvPr>
            <p:cNvSpPr/>
            <p:nvPr/>
          </p:nvSpPr>
          <p:spPr>
            <a:xfrm>
              <a:off x="5382209" y="464328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38CEFA-8CBD-48BD-8E70-2CF576C85B85}"/>
                </a:ext>
              </a:extLst>
            </p:cNvPr>
            <p:cNvSpPr/>
            <p:nvPr/>
          </p:nvSpPr>
          <p:spPr>
            <a:xfrm>
              <a:off x="5744359" y="511346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356671-9406-4F2E-8EC2-821788A25968}"/>
                </a:ext>
              </a:extLst>
            </p:cNvPr>
            <p:cNvSpPr/>
            <p:nvPr/>
          </p:nvSpPr>
          <p:spPr>
            <a:xfrm>
              <a:off x="5744359" y="180948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Frame 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92739" y="4598257"/>
            <a:ext cx="7655984" cy="325936"/>
            <a:chOff x="87085" y="6302426"/>
            <a:chExt cx="11915737" cy="555574"/>
          </a:xfrm>
          <a:solidFill>
            <a:srgbClr val="00B050"/>
          </a:solidFill>
        </p:grpSpPr>
        <p:grpSp>
          <p:nvGrpSpPr>
            <p:cNvPr id="20" name="Group 19"/>
            <p:cNvGrpSpPr/>
            <p:nvPr/>
          </p:nvGrpSpPr>
          <p:grpSpPr>
            <a:xfrm>
              <a:off x="87085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8" name="12-Point Star 57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12-Point Star 58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6" name="12-Point Star 55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7" name="12-Point Star 56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2" name="12-Point Star 51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3" name="12-Point Star 52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0" name="12-Point Star 49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1" name="12-Point Star 50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4397828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4" name="12-Point Star 43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5" name="12-Point Star 44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2" name="12-Point Star 41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3" name="12-Point Star 42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8" name="12-Point Star 37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9" name="12-Point Star 38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6" name="12-Point Star 35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7" name="12-Point Star 36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0925136" y="6324600"/>
              <a:ext cx="1077686" cy="533400"/>
              <a:chOff x="87085" y="6324600"/>
              <a:chExt cx="1077686" cy="533400"/>
            </a:xfrm>
            <a:grpFill/>
          </p:grpSpPr>
          <p:sp>
            <p:nvSpPr>
              <p:cNvPr id="30" name="12-Point Star 29"/>
              <p:cNvSpPr/>
              <p:nvPr/>
            </p:nvSpPr>
            <p:spPr>
              <a:xfrm>
                <a:off x="87085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12-Point Star 30"/>
              <p:cNvSpPr/>
              <p:nvPr/>
            </p:nvSpPr>
            <p:spPr>
              <a:xfrm>
                <a:off x="631371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766759" y="6302426"/>
              <a:ext cx="2125809" cy="533400"/>
              <a:chOff x="87085" y="6324600"/>
              <a:chExt cx="2125809" cy="533400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87085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8" name="12-Point Star 27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9" name="12-Point Star 28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135208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6" name="12-Point Star 25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7" name="12-Point Star 26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1334608" y="598413"/>
            <a:ext cx="3015531" cy="3690569"/>
            <a:chOff x="1723651" y="739254"/>
            <a:chExt cx="4020708" cy="492075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F9AE90-F2BE-4B6D-893F-3520961B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020708" cy="4920759"/>
            </a:xfrm>
            <a:prstGeom prst="rect">
              <a:avLst/>
            </a:prstGeom>
            <a:grpFill/>
          </p:spPr>
        </p:pic>
        <p:sp>
          <p:nvSpPr>
            <p:cNvPr id="2" name="Rectangle 1"/>
            <p:cNvSpPr/>
            <p:nvPr/>
          </p:nvSpPr>
          <p:spPr>
            <a:xfrm>
              <a:off x="1995948" y="1194904"/>
              <a:ext cx="3490452" cy="3991951"/>
            </a:xfrm>
            <a:prstGeom prst="rect">
              <a:avLst/>
            </a:prstGeom>
            <a:grpFill/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TextBox 1"/>
          <p:cNvSpPr txBox="1"/>
          <p:nvPr/>
        </p:nvSpPr>
        <p:spPr>
          <a:xfrm>
            <a:off x="4575012" y="1304195"/>
            <a:ext cx="4230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4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3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337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9570E-5E09-4EED-B371-D9110E34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22" y="3786187"/>
            <a:ext cx="9296622" cy="135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4C502-7E72-4C42-BBC3-14A399C8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1" y="410188"/>
            <a:ext cx="2280350" cy="1089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BBE35-B5BA-4A4C-B24F-F1098CFAC5BC}"/>
              </a:ext>
            </a:extLst>
          </p:cNvPr>
          <p:cNvSpPr txBox="1"/>
          <p:nvPr/>
        </p:nvSpPr>
        <p:spPr>
          <a:xfrm>
            <a:off x="2704332" y="792056"/>
            <a:ext cx="358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38738-DFA6-4A1C-BB39-ED4982FF4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81" y="410188"/>
            <a:ext cx="2280350" cy="1089014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A339B6A6-C36F-40F7-9860-3D5B6B2D6D51}"/>
              </a:ext>
            </a:extLst>
          </p:cNvPr>
          <p:cNvSpPr/>
          <p:nvPr/>
        </p:nvSpPr>
        <p:spPr>
          <a:xfrm>
            <a:off x="0" y="0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A28AB0BF-CCB5-4043-AAB1-B894B83AA4FE}"/>
              </a:ext>
            </a:extLst>
          </p:cNvPr>
          <p:cNvSpPr/>
          <p:nvPr/>
        </p:nvSpPr>
        <p:spPr>
          <a:xfrm flipH="1">
            <a:off x="8446375" y="-1"/>
            <a:ext cx="697625" cy="1842682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E3A17-F600-473D-A8AB-CA3B25E7F3FF}"/>
              </a:ext>
            </a:extLst>
          </p:cNvPr>
          <p:cNvSpPr txBox="1"/>
          <p:nvPr/>
        </p:nvSpPr>
        <p:spPr>
          <a:xfrm>
            <a:off x="1316628" y="2839153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B38CF8-5D9F-4A6C-B8AA-6E769D7D3458}"/>
              </a:ext>
            </a:extLst>
          </p:cNvPr>
          <p:cNvGrpSpPr/>
          <p:nvPr/>
        </p:nvGrpSpPr>
        <p:grpSpPr>
          <a:xfrm>
            <a:off x="457200" y="2800350"/>
            <a:ext cx="869228" cy="750703"/>
            <a:chOff x="697625" y="2800350"/>
            <a:chExt cx="869228" cy="750703"/>
          </a:xfrm>
          <a:solidFill>
            <a:srgbClr val="002060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04434B1-9191-4B15-A282-7F877F05883E}"/>
                </a:ext>
              </a:extLst>
            </p:cNvPr>
            <p:cNvSpPr/>
            <p:nvPr/>
          </p:nvSpPr>
          <p:spPr>
            <a:xfrm>
              <a:off x="697625" y="2800350"/>
              <a:ext cx="445375" cy="50046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2A355A-6115-4956-8352-8B891A14AE60}"/>
                </a:ext>
              </a:extLst>
            </p:cNvPr>
            <p:cNvSpPr/>
            <p:nvPr/>
          </p:nvSpPr>
          <p:spPr>
            <a:xfrm>
              <a:off x="898790" y="2923116"/>
              <a:ext cx="445375" cy="50046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54E6E0-87ED-4373-9673-D662277C96B0}"/>
                </a:ext>
              </a:extLst>
            </p:cNvPr>
            <p:cNvSpPr/>
            <p:nvPr/>
          </p:nvSpPr>
          <p:spPr>
            <a:xfrm>
              <a:off x="1121478" y="3050584"/>
              <a:ext cx="445375" cy="50046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565422"/>
            <a:ext cx="9110817" cy="1578078"/>
            <a:chOff x="44244" y="4753896"/>
            <a:chExt cx="12939248" cy="2104104"/>
          </a:xfrm>
        </p:grpSpPr>
        <p:grpSp>
          <p:nvGrpSpPr>
            <p:cNvPr id="11" name="Group 10"/>
            <p:cNvGrpSpPr/>
            <p:nvPr/>
          </p:nvGrpSpPr>
          <p:grpSpPr>
            <a:xfrm>
              <a:off x="44244" y="4753897"/>
              <a:ext cx="6469624" cy="2104103"/>
              <a:chOff x="1622323" y="3224981"/>
              <a:chExt cx="6469624" cy="15338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13868" y="4753896"/>
              <a:ext cx="6469624" cy="2104103"/>
              <a:chOff x="1622323" y="3224981"/>
              <a:chExt cx="6469624" cy="15338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8E492E-5CAD-441F-9B9D-F3B17DEDFAFA}"/>
              </a:ext>
            </a:extLst>
          </p:cNvPr>
          <p:cNvSpPr txBox="1"/>
          <p:nvPr/>
        </p:nvSpPr>
        <p:spPr>
          <a:xfrm>
            <a:off x="249263" y="742950"/>
            <a:ext cx="8618552" cy="168507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prstTxWarp prst="textStop">
              <a:avLst/>
            </a:prstTxWarp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8625" b="1" dirty="0" err="1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সবাইকে</a:t>
            </a:r>
            <a:r>
              <a:rPr lang="en-US" sz="8625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 </a:t>
            </a:r>
            <a:r>
              <a:rPr lang="en-US" sz="8625" b="1" dirty="0" err="1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ধন্যবাদ</a:t>
            </a:r>
            <a:r>
              <a:rPr lang="en-US" sz="8625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 </a:t>
            </a:r>
            <a:r>
              <a:rPr lang="en-US" sz="10350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 </a:t>
            </a:r>
            <a:endParaRPr lang="en-GB" sz="10350" b="1" dirty="0">
              <a:ln w="11430">
                <a:noFill/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02" y="2038350"/>
            <a:ext cx="2471738" cy="21145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7007" y="142156"/>
            <a:ext cx="8936803" cy="416681"/>
            <a:chOff x="87085" y="6302426"/>
            <a:chExt cx="11915737" cy="555574"/>
          </a:xfrm>
          <a:solidFill>
            <a:srgbClr val="00B05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87085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7" name="12-Point Star 5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8" name="12-Point Star 5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5" name="12-Point Star 5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6" name="12-Point Star 5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1" name="12-Point Star 5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2" name="12-Point Star 5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9" name="12-Point Star 48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0" name="12-Point Star 49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4397828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3" name="12-Point Star 42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12-Point Star 43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1" name="12-Point Star 4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2" name="12-Point Star 4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32" name="Group 31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7" name="12-Point Star 3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8" name="12-Point Star 3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5" name="12-Point Star 3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6" name="12-Point Star 3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10925136" y="6324600"/>
              <a:ext cx="1077686" cy="533400"/>
              <a:chOff x="87085" y="6324600"/>
              <a:chExt cx="1077686" cy="533400"/>
            </a:xfrm>
            <a:grpFill/>
          </p:grpSpPr>
          <p:sp>
            <p:nvSpPr>
              <p:cNvPr id="29" name="12-Point Star 28"/>
              <p:cNvSpPr/>
              <p:nvPr/>
            </p:nvSpPr>
            <p:spPr>
              <a:xfrm>
                <a:off x="87085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12-Point Star 29"/>
              <p:cNvSpPr/>
              <p:nvPr/>
            </p:nvSpPr>
            <p:spPr>
              <a:xfrm>
                <a:off x="631371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766759" y="6302426"/>
              <a:ext cx="2125809" cy="533400"/>
              <a:chOff x="87085" y="6324600"/>
              <a:chExt cx="2125809" cy="53340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87085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7" name="12-Point Star 26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12-Point Star 27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135208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5" name="12-Point Star 24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6" name="12-Point Star 25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14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D17A3-D0B8-4224-B0D6-EFA72CC6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38" b="12839"/>
          <a:stretch/>
        </p:blipFill>
        <p:spPr>
          <a:xfrm>
            <a:off x="295363" y="271955"/>
            <a:ext cx="4600808" cy="4398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79AF-DDA0-4E18-9F52-26D430FA3302}"/>
              </a:ext>
            </a:extLst>
          </p:cNvPr>
          <p:cNvSpPr txBox="1"/>
          <p:nvPr/>
        </p:nvSpPr>
        <p:spPr>
          <a:xfrm>
            <a:off x="4814525" y="1610796"/>
            <a:ext cx="2725161" cy="1200329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  </a:t>
            </a:r>
          </a:p>
          <a:p>
            <a:pPr algn="ctr"/>
            <a:r>
              <a:rPr lang="bn-IN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F8D8-15DF-42D4-AFFA-A12FE3D2A8E5}"/>
              </a:ext>
            </a:extLst>
          </p:cNvPr>
          <p:cNvSpPr/>
          <p:nvPr/>
        </p:nvSpPr>
        <p:spPr>
          <a:xfrm rot="19133307">
            <a:off x="7194288" y="1240890"/>
            <a:ext cx="1722692" cy="398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D2DAE-F348-4810-9CCA-5F98A42A58AB}"/>
              </a:ext>
            </a:extLst>
          </p:cNvPr>
          <p:cNvSpPr/>
          <p:nvPr/>
        </p:nvSpPr>
        <p:spPr>
          <a:xfrm>
            <a:off x="7560358" y="1200296"/>
            <a:ext cx="495275" cy="479423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2DCA5-826B-4E8F-88CD-755A21590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897"/>
            <a:stretch/>
          </p:blipFill>
          <p:spPr>
            <a:xfrm flipH="1">
              <a:off x="225706" y="3037692"/>
              <a:ext cx="11740587" cy="365779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468"/>
              </a:avLst>
            </a:prstGeom>
            <a:gradFill flip="none" rotWithShape="1">
              <a:gsLst>
                <a:gs pos="59000">
                  <a:srgbClr val="C00000">
                    <a:shade val="30000"/>
                    <a:satMod val="115000"/>
                  </a:srgbClr>
                </a:gs>
                <a:gs pos="54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25400">
              <a:bevelT w="101600" prst="riblet"/>
              <a:bevelB w="571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FCBB4C2-44FB-4E38-841A-3EA4ED261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7" y="1574770"/>
            <a:ext cx="1645459" cy="2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8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55000"/>
                <a:satMod val="300000"/>
              </a:schemeClr>
            </a:gs>
            <a:gs pos="65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71EA0-D843-4B6D-AE41-EA44112B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438"/>
            <a:ext cx="9001125" cy="1226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EF16A-67B6-4DAF-9B84-99C510F35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1425109" y="3101196"/>
            <a:ext cx="5996039" cy="1566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1528546" y="146730"/>
            <a:ext cx="5789162" cy="3505268"/>
            <a:chOff x="2039815" y="439863"/>
            <a:chExt cx="8024095" cy="4655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68D5-2D0F-4A2B-9F2B-7F8144D9E5AF}"/>
              </a:ext>
            </a:extLst>
          </p:cNvPr>
          <p:cNvSpPr/>
          <p:nvPr/>
        </p:nvSpPr>
        <p:spPr>
          <a:xfrm>
            <a:off x="1951618" y="299779"/>
            <a:ext cx="4918730" cy="3006425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F437D-D3E6-49C7-9D1D-902E37CB6374}"/>
              </a:ext>
            </a:extLst>
          </p:cNvPr>
          <p:cNvSpPr/>
          <p:nvPr/>
        </p:nvSpPr>
        <p:spPr>
          <a:xfrm>
            <a:off x="2724251" y="4389984"/>
            <a:ext cx="3552623" cy="522514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কী বুঝলে?   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58EEE-51D4-4E80-B52E-7DB13E33A9C2}"/>
              </a:ext>
            </a:extLst>
          </p:cNvPr>
          <p:cNvSpPr txBox="1"/>
          <p:nvPr/>
        </p:nvSpPr>
        <p:spPr>
          <a:xfrm>
            <a:off x="1951618" y="1145059"/>
            <a:ext cx="4793746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4400" b="1" cap="all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44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36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88017\Pictures\107.gif">
            <a:extLst>
              <a:ext uri="{FF2B5EF4-FFF2-40B4-BE49-F238E27FC236}">
                <a16:creationId xmlns:a16="http://schemas.microsoft.com/office/drawing/2014/main" id="{A7A64083-AC68-432D-B074-A4B261758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41" y="69952"/>
            <a:ext cx="9241919" cy="490801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904B0-B217-4A98-AE1F-814953A7F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5523" r="15714" b="12015"/>
          <a:stretch/>
        </p:blipFill>
        <p:spPr>
          <a:xfrm>
            <a:off x="3944812" y="540399"/>
            <a:ext cx="4149212" cy="4055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80041-FB2E-4887-A3F6-D0A1DF22FCFC}"/>
              </a:ext>
            </a:extLst>
          </p:cNvPr>
          <p:cNvSpPr txBox="1"/>
          <p:nvPr/>
        </p:nvSpPr>
        <p:spPr>
          <a:xfrm>
            <a:off x="4838528" y="2016125"/>
            <a:ext cx="30284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bn-IN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B0A16-EDC1-465F-9C94-016EC5FBB166}"/>
              </a:ext>
            </a:extLst>
          </p:cNvPr>
          <p:cNvSpPr txBox="1"/>
          <p:nvPr/>
        </p:nvSpPr>
        <p:spPr>
          <a:xfrm>
            <a:off x="125064" y="1784928"/>
            <a:ext cx="4446936" cy="892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198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198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3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A5CEEA-6744-43D2-BA42-61A286936BCF}"/>
              </a:ext>
            </a:extLst>
          </p:cNvPr>
          <p:cNvSpPr txBox="1"/>
          <p:nvPr/>
        </p:nvSpPr>
        <p:spPr>
          <a:xfrm>
            <a:off x="3857337" y="284641"/>
            <a:ext cx="1793629" cy="64629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1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CB46B-740C-42D8-9ACA-C2C101206D77}"/>
              </a:ext>
            </a:extLst>
          </p:cNvPr>
          <p:cNvSpPr/>
          <p:nvPr/>
        </p:nvSpPr>
        <p:spPr>
          <a:xfrm>
            <a:off x="1714522" y="1360574"/>
            <a:ext cx="6397792" cy="5917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 উপকরণ ব্যবহার করে গু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27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289" y="-154857"/>
            <a:ext cx="9178767" cy="5298357"/>
            <a:chOff x="0" y="-154857"/>
            <a:chExt cx="9178767" cy="529835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54857"/>
              <a:ext cx="9178767" cy="5298357"/>
              <a:chOff x="-34765" y="-154857"/>
              <a:chExt cx="9178767" cy="529835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5113082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26D6B36-B87E-480B-A791-7B74083DC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02" b="100000" l="0" r="97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36" y="-154857"/>
                <a:ext cx="8461166" cy="421435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56C6D70-8DEE-4CB5-9B73-1CA4F4143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354"/>
              <a:stretch/>
            </p:blipFill>
            <p:spPr>
              <a:xfrm>
                <a:off x="-34765" y="4857750"/>
                <a:ext cx="9144002" cy="25609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6C6D70-8DEE-4CB5-9B73-1CA4F4143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167" t="52080" r="2564"/>
              <a:stretch/>
            </p:blipFill>
            <p:spPr>
              <a:xfrm>
                <a:off x="6559068" y="2939568"/>
                <a:ext cx="2584934" cy="217351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6C6D70-8DEE-4CB5-9B73-1CA4F4143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" t="28028" r="69852"/>
              <a:stretch/>
            </p:blipFill>
            <p:spPr>
              <a:xfrm>
                <a:off x="0" y="1879029"/>
                <a:ext cx="2493361" cy="3264471"/>
              </a:xfrm>
              <a:prstGeom prst="rect">
                <a:avLst/>
              </a:prstGeom>
            </p:spPr>
          </p:pic>
        </p:grpSp>
        <p:sp>
          <p:nvSpPr>
            <p:cNvPr id="13" name="Flowchart: Terminator 12"/>
            <p:cNvSpPr/>
            <p:nvPr/>
          </p:nvSpPr>
          <p:spPr>
            <a:xfrm>
              <a:off x="2971800" y="459954"/>
              <a:ext cx="3810000" cy="685800"/>
            </a:xfrm>
            <a:prstGeom prst="flowChartTerminator">
              <a:avLst/>
            </a:prstGeom>
            <a:solidFill>
              <a:srgbClr val="A9BE2E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952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0" y="1348578"/>
              <a:ext cx="5366819" cy="631262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১২.১ উপকরণ ব্যবহার করে গুণ করতে পারবে। </a:t>
              </a:r>
              <a:endParaRPr lang="en-US" sz="2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0741" y="2113754"/>
              <a:ext cx="5366819" cy="8533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A9BE2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১২.২ গুণের নামতা ( ১-১০ পর্যন্ত ) বলতে ও ব্যবহার করতে পারবে। </a:t>
              </a:r>
              <a:endPara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59226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09800" y="302895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2362200" y="590550"/>
            <a:ext cx="3962400" cy="12192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113" y="1677069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161" y="1677069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209" y="1663996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326" y="1677069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Sports Ball PNG Images Transparent Background | PNG Play">
            <a:extLst>
              <a:ext uri="{FF2B5EF4-FFF2-40B4-BE49-F238E27FC236}">
                <a16:creationId xmlns:a16="http://schemas.microsoft.com/office/drawing/2014/main" id="{1F771E15-EA1E-4FC3-8B0B-A442205A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790" y="1677069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97" y="222242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745" y="222242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793" y="2209352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910" y="222242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2667000" y="30289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3235569" y="302894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4261338" y="3023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3678115" y="3023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22427A-4DEB-42A8-8817-AE812538BF44}"/>
              </a:ext>
            </a:extLst>
          </p:cNvPr>
          <p:cNvSpPr/>
          <p:nvPr/>
        </p:nvSpPr>
        <p:spPr>
          <a:xfrm>
            <a:off x="3945867" y="-24912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6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20371 L 0.11736 -0.22871 C 0.14219 -0.23426 0.17916 -0.23704 0.21753 -0.23704 C 0.26146 -0.23704 0.2967 -0.23426 0.32135 -0.22871 L 0.43923 -0.2037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0371 L 0.15 -0.30309 C 0.1816 -0.325 0.22865 -0.33704 0.2776 -0.33704 C 0.33368 -0.33704 0.37847 -0.325 0.41007 -0.30309 L 0.56042 -0.20371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20124 L 0.18229 -0.4321 C 0.22031 -0.48364 0.27743 -0.51235 0.3368 -0.51235 C 0.40486 -0.51235 0.45954 -0.48364 0.49722 -0.4321 L 0.67951 -0.20124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20371 L 0.21302 -0.39074 C 0.25781 -0.43241 0.3243 -0.45556 0.39375 -0.45556 C 0.47326 -0.45556 0.53733 -0.43241 0.58142 -0.39074 L 0.79444 -0.20371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0371 L 0.24635 -0.35803 C 0.29792 -0.39198 0.375 -0.41111 0.45521 -0.41111 C 0.54705 -0.41111 0.62118 -0.39198 0.67205 -0.35803 L 0.9184 -0.203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0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20617 L 0.1835 -0.40463 C 0.22205 -0.44876 0.27951 -0.47284 0.33958 -0.47284 C 0.40798 -0.47284 0.46267 -0.44876 0.50121 -0.40463 L 0.68489 -0.2061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0.20617 L 0.18073 -0.41265 C 0.21875 -0.45864 0.27552 -0.48395 0.33455 -0.48395 C 0.40208 -0.48395 0.4559 -0.45864 0.49392 -0.41265 L 0.67483 -0.2061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2037 L 0.18107 -0.41018 C 0.21892 -0.45648 0.27552 -0.48148 0.33454 -0.48148 C 0.40208 -0.48148 0.45642 -0.45648 0.49392 -0.41018 L 0.675 -0.2037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20617 L 0.17951 -0.44846 C 0.21701 -0.50216 0.27326 -0.5321 0.3316 -0.5321 C 0.39861 -0.5321 0.45243 -0.50216 0.48958 -0.44846 L 0.6691 -0.2061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09800" y="302895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327160" y="444796"/>
            <a:ext cx="3962400" cy="12192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087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40" y="1055378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15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12" y="107673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1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90" y="569576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49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8092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2667000" y="30289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3235569" y="302894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4261338" y="3023201"/>
            <a:ext cx="767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3678115" y="3023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06" y="110754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Manual Operation 18">
            <a:extLst>
              <a:ext uri="{FF2B5EF4-FFF2-40B4-BE49-F238E27FC236}">
                <a16:creationId xmlns:a16="http://schemas.microsoft.com/office/drawing/2014/main" id="{F9DC268F-7DE4-46CF-ACC7-7F244FF2316F}"/>
              </a:ext>
            </a:extLst>
          </p:cNvPr>
          <p:cNvSpPr/>
          <p:nvPr/>
        </p:nvSpPr>
        <p:spPr>
          <a:xfrm>
            <a:off x="4794738" y="444796"/>
            <a:ext cx="3962400" cy="12192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Sports Ball PNG Images Transparent Background | PNG Play">
            <a:extLst>
              <a:ext uri="{FF2B5EF4-FFF2-40B4-BE49-F238E27FC236}">
                <a16:creationId xmlns:a16="http://schemas.microsoft.com/office/drawing/2014/main" id="{3AC11F7D-ADC6-4674-8D2F-9B45975D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78" y="566087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ports Ball PNG Images Transparent Background | PNG Play">
            <a:extLst>
              <a:ext uri="{FF2B5EF4-FFF2-40B4-BE49-F238E27FC236}">
                <a16:creationId xmlns:a16="http://schemas.microsoft.com/office/drawing/2014/main" id="{C3DF906C-2655-45B8-97B6-5E18E259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18" y="1055378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ports Ball PNG Images Transparent Background | PNG Play">
            <a:extLst>
              <a:ext uri="{FF2B5EF4-FFF2-40B4-BE49-F238E27FC236}">
                <a16:creationId xmlns:a16="http://schemas.microsoft.com/office/drawing/2014/main" id="{E2DC86C4-8954-4A1C-866E-BEFB0154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93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ports Ball PNG Images Transparent Background | PNG Play">
            <a:extLst>
              <a:ext uri="{FF2B5EF4-FFF2-40B4-BE49-F238E27FC236}">
                <a16:creationId xmlns:a16="http://schemas.microsoft.com/office/drawing/2014/main" id="{84B23698-59BC-4A21-8F11-960937CD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90" y="107673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ports Ball PNG Images Transparent Background | PNG Play">
            <a:extLst>
              <a:ext uri="{FF2B5EF4-FFF2-40B4-BE49-F238E27FC236}">
                <a16:creationId xmlns:a16="http://schemas.microsoft.com/office/drawing/2014/main" id="{66E5E3AD-34C3-468F-96B7-F515E2CC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09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F8F9750-D297-4FE4-89FF-15570EF7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68" y="569576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ports Ball PNG Images Transparent Background | PNG Play">
            <a:extLst>
              <a:ext uri="{FF2B5EF4-FFF2-40B4-BE49-F238E27FC236}">
                <a16:creationId xmlns:a16="http://schemas.microsoft.com/office/drawing/2014/main" id="{162F2D47-E485-41A2-9D02-42B3D44F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27" y="563970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ports Ball PNG Images Transparent Background | PNG Play">
            <a:extLst>
              <a:ext uri="{FF2B5EF4-FFF2-40B4-BE49-F238E27FC236}">
                <a16:creationId xmlns:a16="http://schemas.microsoft.com/office/drawing/2014/main" id="{4ECC8B79-A28F-42C0-9B58-5165F3D6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78" y="1098092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88AC7ED-D516-4C84-BB6E-BB132770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84" y="1107545"/>
            <a:ext cx="556048" cy="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CE432D-F4B3-417D-8B9C-C45802DF6765}"/>
              </a:ext>
            </a:extLst>
          </p:cNvPr>
          <p:cNvSpPr txBox="1"/>
          <p:nvPr/>
        </p:nvSpPr>
        <p:spPr>
          <a:xfrm>
            <a:off x="3182815" y="20671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C24E1-6F5E-41FB-9347-C6E196E4AC62}"/>
              </a:ext>
            </a:extLst>
          </p:cNvPr>
          <p:cNvSpPr txBox="1"/>
          <p:nvPr/>
        </p:nvSpPr>
        <p:spPr>
          <a:xfrm>
            <a:off x="3640015" y="20671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5A0F1-6532-426A-9847-8542BDF6AF53}"/>
              </a:ext>
            </a:extLst>
          </p:cNvPr>
          <p:cNvSpPr txBox="1"/>
          <p:nvPr/>
        </p:nvSpPr>
        <p:spPr>
          <a:xfrm>
            <a:off x="4208584" y="206718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0C0E09-34A6-4EF2-8468-D9A0EC54FCC5}"/>
              </a:ext>
            </a:extLst>
          </p:cNvPr>
          <p:cNvSpPr txBox="1"/>
          <p:nvPr/>
        </p:nvSpPr>
        <p:spPr>
          <a:xfrm>
            <a:off x="5234352" y="2061433"/>
            <a:ext cx="70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3027B3-774B-4D31-8F27-2DB6B2A2E253}"/>
              </a:ext>
            </a:extLst>
          </p:cNvPr>
          <p:cNvSpPr txBox="1"/>
          <p:nvPr/>
        </p:nvSpPr>
        <p:spPr>
          <a:xfrm>
            <a:off x="4651130" y="206143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2410D7-5002-4552-8568-A1DD318B19C3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302895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7F714-3ADF-4599-88CA-AB2C2CCD6B9E}"/>
              </a:ext>
            </a:extLst>
          </p:cNvPr>
          <p:cNvSpPr txBox="1"/>
          <p:nvPr/>
        </p:nvSpPr>
        <p:spPr>
          <a:xfrm>
            <a:off x="3505200" y="30289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× 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2ECE1-74E7-430D-B0D4-158B682D6DE5}"/>
              </a:ext>
            </a:extLst>
          </p:cNvPr>
          <p:cNvSpPr txBox="1"/>
          <p:nvPr/>
        </p:nvSpPr>
        <p:spPr>
          <a:xfrm>
            <a:off x="4073769" y="302894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2CB1F-77B0-4D7C-9DA0-858B45BD91D6}"/>
              </a:ext>
            </a:extLst>
          </p:cNvPr>
          <p:cNvSpPr txBox="1"/>
          <p:nvPr/>
        </p:nvSpPr>
        <p:spPr>
          <a:xfrm>
            <a:off x="5099538" y="3023201"/>
            <a:ext cx="767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9B8A-A742-47D1-9C2D-E542DBC4C9B1}"/>
              </a:ext>
            </a:extLst>
          </p:cNvPr>
          <p:cNvSpPr txBox="1"/>
          <p:nvPr/>
        </p:nvSpPr>
        <p:spPr>
          <a:xfrm>
            <a:off x="4516315" y="3023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4D3AA1B5-C5E1-48DB-A17D-7A213E280AD1}"/>
              </a:ext>
            </a:extLst>
          </p:cNvPr>
          <p:cNvSpPr/>
          <p:nvPr/>
        </p:nvSpPr>
        <p:spPr>
          <a:xfrm>
            <a:off x="198305" y="605546"/>
            <a:ext cx="2720840" cy="98395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 descr="Sports Ball PNG Images Transparent Background | PNG Play">
            <a:extLst>
              <a:ext uri="{FF2B5EF4-FFF2-40B4-BE49-F238E27FC236}">
                <a16:creationId xmlns:a16="http://schemas.microsoft.com/office/drawing/2014/main" id="{7F4B7171-B0C6-4332-9878-6A82431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" y="703434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Sports Ball PNG Images Transparent Background | PNG Play">
            <a:extLst>
              <a:ext uri="{FF2B5EF4-FFF2-40B4-BE49-F238E27FC236}">
                <a16:creationId xmlns:a16="http://schemas.microsoft.com/office/drawing/2014/main" id="{60BC3919-C8BB-407E-83B1-6094447A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4" y="1098316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ports Ball PNG Images Transparent Background | PNG Play">
            <a:extLst>
              <a:ext uri="{FF2B5EF4-FFF2-40B4-BE49-F238E27FC236}">
                <a16:creationId xmlns:a16="http://schemas.microsoft.com/office/drawing/2014/main" id="{9553022E-0BA6-4545-A1CF-AE5870C8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0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ports Ball PNG Images Transparent Background | PNG Play">
            <a:extLst>
              <a:ext uri="{FF2B5EF4-FFF2-40B4-BE49-F238E27FC236}">
                <a16:creationId xmlns:a16="http://schemas.microsoft.com/office/drawing/2014/main" id="{6D6C9C5C-88FB-441B-9BC8-675AAF6B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36" y="1115552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orts Ball PNG Images Transparent Background | PNG Play">
            <a:extLst>
              <a:ext uri="{FF2B5EF4-FFF2-40B4-BE49-F238E27FC236}">
                <a16:creationId xmlns:a16="http://schemas.microsoft.com/office/drawing/2014/main" id="{5E9568F6-2B2B-44F8-8F36-EF930979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2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Sports Ball PNG Images Transparent Background | PNG Play">
            <a:extLst>
              <a:ext uri="{FF2B5EF4-FFF2-40B4-BE49-F238E27FC236}">
                <a16:creationId xmlns:a16="http://schemas.microsoft.com/office/drawing/2014/main" id="{61C4B805-CBD1-4596-B3C1-21B5E33D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41" y="706250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ports Ball PNG Images Transparent Background | PNG Play">
            <a:extLst>
              <a:ext uri="{FF2B5EF4-FFF2-40B4-BE49-F238E27FC236}">
                <a16:creationId xmlns:a16="http://schemas.microsoft.com/office/drawing/2014/main" id="{ECF112CC-FC10-4A5A-A331-8937572B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50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ports Ball PNG Images Transparent Background | PNG Play">
            <a:extLst>
              <a:ext uri="{FF2B5EF4-FFF2-40B4-BE49-F238E27FC236}">
                <a16:creationId xmlns:a16="http://schemas.microsoft.com/office/drawing/2014/main" id="{A5520016-6367-4B68-9701-FBF74E6B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95" y="1132788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ports Ball PNG Images Transparent Background | PNG Play">
            <a:extLst>
              <a:ext uri="{FF2B5EF4-FFF2-40B4-BE49-F238E27FC236}">
                <a16:creationId xmlns:a16="http://schemas.microsoft.com/office/drawing/2014/main" id="{B7EE883C-5030-4303-9414-AD7E1126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19" y="1140417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CE432D-F4B3-417D-8B9C-C45802DF6765}"/>
              </a:ext>
            </a:extLst>
          </p:cNvPr>
          <p:cNvSpPr txBox="1"/>
          <p:nvPr/>
        </p:nvSpPr>
        <p:spPr>
          <a:xfrm>
            <a:off x="3182815" y="20671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C24E1-6F5E-41FB-9347-C6E196E4AC62}"/>
              </a:ext>
            </a:extLst>
          </p:cNvPr>
          <p:cNvSpPr txBox="1"/>
          <p:nvPr/>
        </p:nvSpPr>
        <p:spPr>
          <a:xfrm>
            <a:off x="3640015" y="20671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5A0F1-6532-426A-9847-8542BDF6AF53}"/>
              </a:ext>
            </a:extLst>
          </p:cNvPr>
          <p:cNvSpPr txBox="1"/>
          <p:nvPr/>
        </p:nvSpPr>
        <p:spPr>
          <a:xfrm>
            <a:off x="4208584" y="206718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0C0E09-34A6-4EF2-8468-D9A0EC54FCC5}"/>
              </a:ext>
            </a:extLst>
          </p:cNvPr>
          <p:cNvSpPr txBox="1"/>
          <p:nvPr/>
        </p:nvSpPr>
        <p:spPr>
          <a:xfrm>
            <a:off x="5234352" y="2061433"/>
            <a:ext cx="70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3027B3-774B-4D31-8F27-2DB6B2A2E253}"/>
              </a:ext>
            </a:extLst>
          </p:cNvPr>
          <p:cNvSpPr txBox="1"/>
          <p:nvPr/>
        </p:nvSpPr>
        <p:spPr>
          <a:xfrm>
            <a:off x="4651130" y="206143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32AB8028-451F-4EFD-ACF4-C1961BA6F166}"/>
              </a:ext>
            </a:extLst>
          </p:cNvPr>
          <p:cNvSpPr/>
          <p:nvPr/>
        </p:nvSpPr>
        <p:spPr>
          <a:xfrm>
            <a:off x="3222761" y="607368"/>
            <a:ext cx="2720840" cy="98395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Sports Ball PNG Images Transparent Background | PNG Play">
            <a:extLst>
              <a:ext uri="{FF2B5EF4-FFF2-40B4-BE49-F238E27FC236}">
                <a16:creationId xmlns:a16="http://schemas.microsoft.com/office/drawing/2014/main" id="{0AA867E9-CE5A-4D4F-BC24-43A2610C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0" y="705256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Sports Ball PNG Images Transparent Background | PNG Play">
            <a:extLst>
              <a:ext uri="{FF2B5EF4-FFF2-40B4-BE49-F238E27FC236}">
                <a16:creationId xmlns:a16="http://schemas.microsoft.com/office/drawing/2014/main" id="{2D6943EC-1D53-4777-8FBC-8ED1C4E4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40" y="1100138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ports Ball PNG Images Transparent Background | PNG Play">
            <a:extLst>
              <a:ext uri="{FF2B5EF4-FFF2-40B4-BE49-F238E27FC236}">
                <a16:creationId xmlns:a16="http://schemas.microsoft.com/office/drawing/2014/main" id="{21FB0B58-07FD-4557-8018-F382663A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96" y="703547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ports Ball PNG Images Transparent Background | PNG Play">
            <a:extLst>
              <a:ext uri="{FF2B5EF4-FFF2-40B4-BE49-F238E27FC236}">
                <a16:creationId xmlns:a16="http://schemas.microsoft.com/office/drawing/2014/main" id="{58DE61B5-2725-475D-B674-5A61C1B0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92" y="1117374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Sports Ball PNG Images Transparent Background | PNG Play">
            <a:extLst>
              <a:ext uri="{FF2B5EF4-FFF2-40B4-BE49-F238E27FC236}">
                <a16:creationId xmlns:a16="http://schemas.microsoft.com/office/drawing/2014/main" id="{F4EE5550-2275-4E90-9F01-32CE2237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8" y="703547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ports Ball PNG Images Transparent Background | PNG Play">
            <a:extLst>
              <a:ext uri="{FF2B5EF4-FFF2-40B4-BE49-F238E27FC236}">
                <a16:creationId xmlns:a16="http://schemas.microsoft.com/office/drawing/2014/main" id="{A72F7F45-F9A7-4B86-AFB1-E785EEE4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7" y="708072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ports Ball PNG Images Transparent Background | PNG Play">
            <a:extLst>
              <a:ext uri="{FF2B5EF4-FFF2-40B4-BE49-F238E27FC236}">
                <a16:creationId xmlns:a16="http://schemas.microsoft.com/office/drawing/2014/main" id="{A29ED862-C73B-496D-84D7-A8360319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06" y="703547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Sports Ball PNG Images Transparent Background | PNG Play">
            <a:extLst>
              <a:ext uri="{FF2B5EF4-FFF2-40B4-BE49-F238E27FC236}">
                <a16:creationId xmlns:a16="http://schemas.microsoft.com/office/drawing/2014/main" id="{D5B2AA47-8524-4843-93F7-00B6C053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51" y="1134610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Sports Ball PNG Images Transparent Background | PNG Play">
            <a:extLst>
              <a:ext uri="{FF2B5EF4-FFF2-40B4-BE49-F238E27FC236}">
                <a16:creationId xmlns:a16="http://schemas.microsoft.com/office/drawing/2014/main" id="{97D2A063-4E7E-4E9D-BCA1-7E2C2483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75" y="1142239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lowchart: Manual Operation 45">
            <a:extLst>
              <a:ext uri="{FF2B5EF4-FFF2-40B4-BE49-F238E27FC236}">
                <a16:creationId xmlns:a16="http://schemas.microsoft.com/office/drawing/2014/main" id="{67FB3CAD-9B4E-4707-981B-8FD76A657A6C}"/>
              </a:ext>
            </a:extLst>
          </p:cNvPr>
          <p:cNvSpPr/>
          <p:nvPr/>
        </p:nvSpPr>
        <p:spPr>
          <a:xfrm>
            <a:off x="6254165" y="605546"/>
            <a:ext cx="2720840" cy="98395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Sports Ball PNG Images Transparent Background | PNG Play">
            <a:extLst>
              <a:ext uri="{FF2B5EF4-FFF2-40B4-BE49-F238E27FC236}">
                <a16:creationId xmlns:a16="http://schemas.microsoft.com/office/drawing/2014/main" id="{9B1E5E45-5033-4C73-8C51-A389A3C3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54" y="703434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Sports Ball PNG Images Transparent Background | PNG Play">
            <a:extLst>
              <a:ext uri="{FF2B5EF4-FFF2-40B4-BE49-F238E27FC236}">
                <a16:creationId xmlns:a16="http://schemas.microsoft.com/office/drawing/2014/main" id="{D64B8DAE-2B45-4C53-919D-F099928A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44" y="1098316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Sports Ball PNG Images Transparent Background | PNG Play">
            <a:extLst>
              <a:ext uri="{FF2B5EF4-FFF2-40B4-BE49-F238E27FC236}">
                <a16:creationId xmlns:a16="http://schemas.microsoft.com/office/drawing/2014/main" id="{10EDCFED-34A6-484E-BFB0-D4A2E661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00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Sports Ball PNG Images Transparent Background | PNG Play">
            <a:extLst>
              <a:ext uri="{FF2B5EF4-FFF2-40B4-BE49-F238E27FC236}">
                <a16:creationId xmlns:a16="http://schemas.microsoft.com/office/drawing/2014/main" id="{C6297880-FDDA-4FCE-A3C5-91A0C872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96" y="1115552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Sports Ball PNG Images Transparent Background | PNG Play">
            <a:extLst>
              <a:ext uri="{FF2B5EF4-FFF2-40B4-BE49-F238E27FC236}">
                <a16:creationId xmlns:a16="http://schemas.microsoft.com/office/drawing/2014/main" id="{FB8F2635-36B3-4861-A24D-62C00189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92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Sports Ball PNG Images Transparent Background | PNG Play">
            <a:extLst>
              <a:ext uri="{FF2B5EF4-FFF2-40B4-BE49-F238E27FC236}">
                <a16:creationId xmlns:a16="http://schemas.microsoft.com/office/drawing/2014/main" id="{0765E987-242F-4459-B6D2-9CEB129C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01" y="706250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ports Ball PNG Images Transparent Background | PNG Play">
            <a:extLst>
              <a:ext uri="{FF2B5EF4-FFF2-40B4-BE49-F238E27FC236}">
                <a16:creationId xmlns:a16="http://schemas.microsoft.com/office/drawing/2014/main" id="{867ED7CC-5089-4DE9-BD24-10129BE4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10" y="701725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ports Ball PNG Images Transparent Background | PNG Play">
            <a:extLst>
              <a:ext uri="{FF2B5EF4-FFF2-40B4-BE49-F238E27FC236}">
                <a16:creationId xmlns:a16="http://schemas.microsoft.com/office/drawing/2014/main" id="{546FFA6B-BEC0-40BC-81BD-16918BB7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55" y="1132788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ports Ball PNG Images Transparent Background | PNG Play">
            <a:extLst>
              <a:ext uri="{FF2B5EF4-FFF2-40B4-BE49-F238E27FC236}">
                <a16:creationId xmlns:a16="http://schemas.microsoft.com/office/drawing/2014/main" id="{C083E5E8-A3F5-440D-B2D0-CEFA486E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79" y="1140417"/>
            <a:ext cx="381819" cy="4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B00861E-4E42-4A8C-AE04-23D918E7FEFC}"/>
              </a:ext>
            </a:extLst>
          </p:cNvPr>
          <p:cNvSpPr txBox="1"/>
          <p:nvPr/>
        </p:nvSpPr>
        <p:spPr>
          <a:xfrm>
            <a:off x="2334953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CAB51E-672E-4BD6-A630-40D28EEBC093}"/>
              </a:ext>
            </a:extLst>
          </p:cNvPr>
          <p:cNvSpPr txBox="1"/>
          <p:nvPr/>
        </p:nvSpPr>
        <p:spPr>
          <a:xfrm>
            <a:off x="2703200" y="207015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0A232D-3330-4454-BDF6-07D38C1159DD}"/>
              </a:ext>
            </a:extLst>
          </p:cNvPr>
          <p:cNvSpPr/>
          <p:nvPr/>
        </p:nvSpPr>
        <p:spPr>
          <a:xfrm>
            <a:off x="3825705" y="25046"/>
            <a:ext cx="1252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3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  <p:bldP spid="61" grpId="0"/>
      <p:bldP spid="6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68" grpId="0"/>
      <p:bldP spid="68" grpId="1"/>
      <p:bldP spid="69" grpId="0"/>
      <p:bldP spid="6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2572</TotalTime>
  <Words>302</Words>
  <Application>Microsoft Office PowerPoint</Application>
  <PresentationFormat>On-screen Show (16:9)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Elephant</vt:lpstr>
      <vt:lpstr>Lucida Sans Unicode</vt:lpstr>
      <vt:lpstr>NikoshBAN</vt:lpstr>
      <vt:lpstr>Ravie</vt:lpstr>
      <vt:lpstr>Times New Roman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Basudebpur gps</cp:lastModifiedBy>
  <cp:revision>338</cp:revision>
  <dcterms:created xsi:type="dcterms:W3CDTF">2020-08-28T05:57:48Z</dcterms:created>
  <dcterms:modified xsi:type="dcterms:W3CDTF">2021-08-22T03:46:44Z</dcterms:modified>
</cp:coreProperties>
</file>