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2" r:id="rId3"/>
    <p:sldId id="291" r:id="rId4"/>
    <p:sldId id="259" r:id="rId5"/>
    <p:sldId id="284" r:id="rId6"/>
    <p:sldId id="286" r:id="rId7"/>
    <p:sldId id="262" r:id="rId8"/>
    <p:sldId id="261" r:id="rId9"/>
    <p:sldId id="263" r:id="rId10"/>
    <p:sldId id="264" r:id="rId11"/>
    <p:sldId id="287" r:id="rId12"/>
    <p:sldId id="288" r:id="rId13"/>
    <p:sldId id="289" r:id="rId14"/>
    <p:sldId id="285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731DF0-8FC7-4FB2-99D6-2FDF0511F87F}" type="datetimeFigureOut">
              <a:rPr lang="en-US" smtClean="0"/>
              <a:t>22-Aug-21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                   </a:t>
            </a:r>
            <a:r>
              <a:rPr lang="en-US" sz="6000" dirty="0" err="1" smtClean="0"/>
              <a:t>স্বাগতম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05000"/>
            <a:ext cx="3581400" cy="4572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81200"/>
            <a:ext cx="2143125" cy="4572000"/>
          </a:xfrm>
        </p:spPr>
      </p:pic>
    </p:spTree>
    <p:extLst>
      <p:ext uri="{BB962C8B-B14F-4D97-AF65-F5344CB8AC3E}">
        <p14:creationId xmlns:p14="http://schemas.microsoft.com/office/powerpoint/2010/main" val="320977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226764"/>
            <a:ext cx="25146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 err="1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AU" sz="2800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AU" sz="2800" b="1" dirty="0" err="1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AU" sz="2800" b="1" dirty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321376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৪টি গুনাগুন খাতায়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03982"/>
            <a:ext cx="4191000" cy="38460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03982"/>
            <a:ext cx="3962400" cy="38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38550"/>
            <a:ext cx="2466975" cy="20764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400" y="304800"/>
            <a:ext cx="8713724" cy="3543300"/>
            <a:chOff x="152400" y="304800"/>
            <a:chExt cx="8713724" cy="3543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4800"/>
              <a:ext cx="4724400" cy="3543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369" y="304800"/>
              <a:ext cx="4182755" cy="35433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24199" y="4343400"/>
            <a:ext cx="586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থেকে চারা উৎপাদন করে বা কলম পদ্ধিতে চারা করে রোপন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2924" y="304798"/>
            <a:ext cx="5282076" cy="2590801"/>
            <a:chOff x="432924" y="304799"/>
            <a:chExt cx="4701050" cy="23849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924" y="304801"/>
              <a:ext cx="2081675" cy="23849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599" y="304799"/>
              <a:ext cx="2619375" cy="238495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09600" y="3810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চারা রোপনের পর গোড়ায় মাটি কিছুটা উঁচু করে দিতে হয়।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খরা মৌসুমে পানি সেচ দিতে হবে। মাঝে মাঝে  গোড়ায়  মাটি খুঁচিয়ে আগলা করে দিতে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2510"/>
            <a:ext cx="2743200" cy="25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31" y="1182220"/>
            <a:ext cx="4688769" cy="4151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182221"/>
            <a:ext cx="4074232" cy="4151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8330" y="271212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77271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গাছের বৈশিষ্ট্য খাতায়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2" y="2189017"/>
            <a:ext cx="2819400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277090" y="4876800"/>
            <a:ext cx="8534400" cy="1524000"/>
          </a:xfrm>
          <a:prstGeom prst="rect">
            <a:avLst/>
          </a:prstGeom>
          <a:ln w="4445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sx="1000" sy="1000" algn="ctr">
              <a:srgbClr val="00206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 গাছের</a:t>
            </a: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গুরুত্ব ব্যাখ্যা কর।</a:t>
            </a:r>
            <a:endParaRPr lang="en-US" sz="3600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04800"/>
            <a:ext cx="2296110" cy="106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 flipH="1">
            <a:off x="306388" y="2244434"/>
            <a:ext cx="5406457" cy="261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5" y="2244435"/>
            <a:ext cx="5399530" cy="26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020"/>
            <a:ext cx="4800600" cy="60853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4988" y="3323263"/>
            <a:ext cx="228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IN" sz="4400" dirty="0">
                <a:solidFill>
                  <a:srgbClr val="009DD9">
                    <a:lumMod val="40000"/>
                    <a:lumOff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400" dirty="0">
              <a:solidFill>
                <a:srgbClr val="009DD9">
                  <a:lumMod val="40000"/>
                  <a:lumOff val="6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7" y="386940"/>
            <a:ext cx="2306784" cy="111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8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8028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4111796" y="1001977"/>
            <a:ext cx="51831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66160" y="2066396"/>
            <a:ext cx="51831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03" y="1357336"/>
            <a:ext cx="2345713" cy="762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2819400"/>
            <a:ext cx="7620000" cy="293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r>
              <a:rPr lang="bn-BD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r>
              <a:rPr lang="bn-BD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সাধাঃপাঠঃ বনায়ন</a:t>
            </a:r>
            <a:r>
              <a:rPr lang="en-US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(পাঠ-১)</a:t>
            </a:r>
          </a:p>
        </p:txBody>
      </p:sp>
    </p:spTree>
    <p:extLst>
      <p:ext uri="{BB962C8B-B14F-4D97-AF65-F5344CB8AC3E}">
        <p14:creationId xmlns:p14="http://schemas.microsoft.com/office/powerpoint/2010/main" val="21732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61652"/>
            <a:ext cx="4055091" cy="511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61653"/>
            <a:ext cx="3559791" cy="51123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19926"/>
            <a:ext cx="836039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বিষয়ঃ বনায়ন পাঠ-১ ফলদ বৃক্ষ কাঁঠালের পরিচিতি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62891" y="2263913"/>
            <a:ext cx="6629400" cy="646331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endParaRPr lang="en-US" sz="3600" b="1" dirty="0">
              <a:ln/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020" y="3386078"/>
            <a:ext cx="8783780" cy="3395722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bn-BD" sz="2800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55" y="533400"/>
            <a:ext cx="2108200" cy="990600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994065" y="1995844"/>
            <a:ext cx="662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as-IN" sz="3600" b="1" dirty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b="1" dirty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3600" b="1" dirty="0">
              <a:ln/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6365" y="3386078"/>
            <a:ext cx="8783780" cy="3395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bn-IN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গাছের</a:t>
            </a: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বৈজ্ঞানিক নাম </a:t>
            </a:r>
            <a:r>
              <a:rPr lang="bn-IN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 গাছ কি ধরনের বৃক্ষ বলতে পারবে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জাত ভেদে কাঁঠাল কত প্রকার ও ক</a:t>
            </a:r>
            <a:r>
              <a:rPr lang="bn-IN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 গাছের চারা রোপন ও পরিচর্যা</a:t>
            </a: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7514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1782"/>
            <a:ext cx="4114800" cy="4541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273" y="510749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1781"/>
            <a:ext cx="4038600" cy="454157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5430657"/>
            <a:ext cx="8458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গাছের বৈজ্ঞাণীক নামঃ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Artocarpus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heterophyllus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033" y="4092636"/>
            <a:ext cx="8686800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কাঁঠাল গাছ একটি দ্বি-বীজপত্রী,কাষ্টল ও চিরহরিৎ বৃক্ষ।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কাঠ শক্ত ও হলদে রঙের হয়। বীজ সাদা ও ফুল সবুজ রঙের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48145"/>
            <a:ext cx="1603233" cy="302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2967"/>
            <a:ext cx="2743200" cy="2997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3" y="762000"/>
            <a:ext cx="39149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2900678" y="381000"/>
            <a:ext cx="3495042" cy="6131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AU" dirty="0"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799" y="1604820"/>
            <a:ext cx="4343400" cy="3271979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99134"/>
            <a:ext cx="4295776" cy="32776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37375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1" y="63564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কোয়ার উপর ভিত্তি করে কাঁঠালকে ৩ভাগে ভাগ করা যায়।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364495"/>
            <a:ext cx="2466975" cy="184785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4495"/>
            <a:ext cx="2562225" cy="1781175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6" name="TextBox 5"/>
          <p:cNvSpPr txBox="1"/>
          <p:nvPr/>
        </p:nvSpPr>
        <p:spPr>
          <a:xfrm>
            <a:off x="522452" y="4462401"/>
            <a:ext cx="2324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খাজা কাঁঠাল</a:t>
            </a:r>
            <a:endParaRPr lang="en-AU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413" y="4462403"/>
            <a:ext cx="273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আধারসা কাঁঠাল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494" y="4462402"/>
            <a:ext cx="21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গলা কাঁঠাল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6" y="2364495"/>
            <a:ext cx="2867025" cy="1781175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</TotalTime>
  <Words>198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                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Hossain Ahamed</cp:lastModifiedBy>
  <cp:revision>108</cp:revision>
  <dcterms:created xsi:type="dcterms:W3CDTF">2019-11-09T04:17:35Z</dcterms:created>
  <dcterms:modified xsi:type="dcterms:W3CDTF">2021-08-22T08:54:58Z</dcterms:modified>
</cp:coreProperties>
</file>