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C2B7-BA96-49FD-B5EF-9B3CF1598B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1110-6699-4E2A-A441-10F5377E2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9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C2B7-BA96-49FD-B5EF-9B3CF1598B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1110-6699-4E2A-A441-10F5377E2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1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C2B7-BA96-49FD-B5EF-9B3CF1598B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1110-6699-4E2A-A441-10F5377E2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1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C2B7-BA96-49FD-B5EF-9B3CF1598B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1110-6699-4E2A-A441-10F5377E2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6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C2B7-BA96-49FD-B5EF-9B3CF1598B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1110-6699-4E2A-A441-10F5377E2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6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C2B7-BA96-49FD-B5EF-9B3CF1598B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1110-6699-4E2A-A441-10F5377E2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0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C2B7-BA96-49FD-B5EF-9B3CF1598B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1110-6699-4E2A-A441-10F5377E2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3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C2B7-BA96-49FD-B5EF-9B3CF1598B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1110-6699-4E2A-A441-10F5377E2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1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C2B7-BA96-49FD-B5EF-9B3CF1598B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1110-6699-4E2A-A441-10F5377E2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C2B7-BA96-49FD-B5EF-9B3CF1598B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1110-6699-4E2A-A441-10F5377E2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2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C2B7-BA96-49FD-B5EF-9B3CF1598B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1110-6699-4E2A-A441-10F5377E2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4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4C2B7-BA96-49FD-B5EF-9B3CF1598B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F1110-6699-4E2A-A441-10F5377E2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5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39118" y="1647532"/>
            <a:ext cx="2729718" cy="3169041"/>
            <a:chOff x="824718" y="1450584"/>
            <a:chExt cx="2729718" cy="31690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718" y="2069563"/>
              <a:ext cx="1905000" cy="23812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9436" y="1450584"/>
              <a:ext cx="1905000" cy="23812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9436" y="2238375"/>
              <a:ext cx="1905000" cy="238125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285664" y="1647532"/>
            <a:ext cx="76809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115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পাঠে</a:t>
            </a:r>
            <a:r>
              <a:rPr lang="en-US" sz="115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115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</a:t>
            </a:r>
            <a:r>
              <a:rPr lang="en-US" sz="115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115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7702" y="2977651"/>
            <a:ext cx="6898342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latin typeface="Nikosh" panose="02000000000000000000" pitchFamily="2" charset="0"/>
                <a:cs typeface="Nikosh" panose="02000000000000000000" pitchFamily="2" charset="0"/>
              </a:rPr>
              <a:t>চড়ব</a:t>
            </a:r>
            <a:r>
              <a:rPr lang="as-IN" sz="7200" b="1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7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7200" b="1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7200" b="1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as-IN" sz="7200" b="1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72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72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7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7200" b="1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72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7200" b="1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7200" b="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7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7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IN" sz="7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t="10207" r="2872" b="7144"/>
          <a:stretch/>
        </p:blipFill>
        <p:spPr>
          <a:xfrm>
            <a:off x="278363" y="1801906"/>
            <a:ext cx="4450976" cy="3551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483907" y="176173"/>
            <a:ext cx="40398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4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আলোচনা</a:t>
            </a:r>
            <a:r>
              <a:rPr lang="en-US" sz="4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7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9763" y="917267"/>
            <a:ext cx="3208143" cy="144655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0393"/>
            <a:r>
              <a:rPr lang="en-US" sz="4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পাঠ্য বই সংযোগ</a:t>
            </a:r>
          </a:p>
          <a:p>
            <a:pPr defTabSz="990393"/>
            <a:endParaRPr lang="en-US" sz="44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53" y="607984"/>
            <a:ext cx="4131782" cy="511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69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2699628" y="1523104"/>
            <a:ext cx="6429673" cy="83099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48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8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b="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4800" b="1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800" b="1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b="1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8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endParaRPr lang="en-IN" sz="4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815121" y="2783775"/>
            <a:ext cx="6198686" cy="83099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মাথায় দিয়ে টায়রা</a:t>
            </a:r>
            <a:endParaRPr lang="en-IN" sz="4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2715491" y="3921043"/>
            <a:ext cx="6397947" cy="83099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বউ সাজবে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কাল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  <a:endParaRPr lang="en-IN" sz="4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5293" y="4936706"/>
            <a:ext cx="6898342" cy="83099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চড়ব</a:t>
            </a:r>
            <a:r>
              <a:rPr lang="as-IN" sz="4800" b="1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800" b="1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as-IN" sz="4800" b="1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800" b="1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b="1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IN" sz="4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8721" y="-63568"/>
            <a:ext cx="1791486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ছড়া</a:t>
            </a:r>
            <a:endParaRPr lang="en-IN" sz="72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9997" y="917384"/>
            <a:ext cx="6095273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রোকনুজ্জামান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খান</a:t>
            </a:r>
            <a:endParaRPr lang="en-IN" sz="36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একটি কবুতরের দাম ১২ কোটি টাকা, কেন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2372341"/>
            <a:ext cx="3017931" cy="3062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টায়রা টিকলি -Tayra Tikli - Home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43" y="1282326"/>
            <a:ext cx="3021913" cy="3062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হারিয়ে গেছে বাংলার ঐহিত্যবাহী বাহন পালকি - moner os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733" y="2372341"/>
            <a:ext cx="3017931" cy="306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634" y="358996"/>
            <a:ext cx="4718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5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5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5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5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11095" y="174330"/>
            <a:ext cx="1461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36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2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1382" y="277091"/>
            <a:ext cx="33723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6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6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5376" y="3277406"/>
            <a:ext cx="6342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ছড়াটি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বাড়িতে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অনুশীলন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11382" y="1838536"/>
            <a:ext cx="3840480" cy="3505200"/>
            <a:chOff x="1981200" y="1127760"/>
            <a:chExt cx="3840480" cy="3505200"/>
          </a:xfrm>
        </p:grpSpPr>
        <p:sp>
          <p:nvSpPr>
            <p:cNvPr id="6" name="Isosceles Triangle 5"/>
            <p:cNvSpPr/>
            <p:nvPr/>
          </p:nvSpPr>
          <p:spPr>
            <a:xfrm>
              <a:off x="1981200" y="1127760"/>
              <a:ext cx="3840480" cy="140208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45080" y="2529840"/>
              <a:ext cx="2682240" cy="19812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70760" y="4511040"/>
              <a:ext cx="3185160" cy="1219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47286" y="3360421"/>
              <a:ext cx="724153" cy="1112520"/>
            </a:xfrm>
            <a:prstGeom prst="rect">
              <a:avLst/>
            </a:prstGeom>
            <a:solidFill>
              <a:srgbClr val="FF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82734" y="2920573"/>
              <a:ext cx="724153" cy="477947"/>
            </a:xfrm>
            <a:prstGeom prst="rect">
              <a:avLst/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83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4" y="107576"/>
            <a:ext cx="11983571" cy="6750424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6206" y="3333813"/>
            <a:ext cx="76809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115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115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115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en-US" sz="115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115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4" y="1390650"/>
            <a:ext cx="3614772" cy="4076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4724400" y="1543050"/>
            <a:ext cx="190500" cy="3771900"/>
            <a:chOff x="5600700" y="1543050"/>
            <a:chExt cx="190500" cy="37719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600700" y="1543050"/>
              <a:ext cx="0" cy="36576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695950" y="1657350"/>
              <a:ext cx="0" cy="36576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791200" y="1543050"/>
              <a:ext cx="0" cy="36576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4612477" y="1980277"/>
            <a:ext cx="768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সালমা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আকতার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লিপি</a:t>
            </a:r>
            <a:endParaRPr lang="en-US" sz="4400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সহকারি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পূর্ব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চরউরিয়া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প্রাথমিক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সদর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নোয়াখালী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4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5577" y="114300"/>
            <a:ext cx="768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1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5577" y="114300"/>
            <a:ext cx="768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95900" y="731341"/>
            <a:ext cx="26098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829138" y="1485900"/>
            <a:ext cx="190500" cy="3771900"/>
            <a:chOff x="5600700" y="1543050"/>
            <a:chExt cx="190500" cy="37719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600700" y="1543050"/>
              <a:ext cx="0" cy="36576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695950" y="1657350"/>
              <a:ext cx="0" cy="36576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791200" y="1543050"/>
              <a:ext cx="0" cy="36576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Class 1 Bangla Book PDF 2021 NCTB Bangladesh Download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240092"/>
            <a:ext cx="3733001" cy="4617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36300" y="2217688"/>
            <a:ext cx="44491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4694"/>
            <a:r>
              <a:rPr lang="en-US" sz="3600" b="1" dirty="0" err="1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শ্রেণিঃ</a:t>
            </a:r>
            <a:r>
              <a:rPr lang="en-US" sz="36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endParaRPr lang="en-US" sz="3600" b="1" dirty="0">
              <a:solidFill>
                <a:prstClr val="black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defTabSz="804694"/>
            <a:r>
              <a:rPr lang="en-US" sz="3600" b="1" dirty="0" err="1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বিষয়ঃ</a:t>
            </a:r>
            <a:r>
              <a:rPr lang="en-US" sz="36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</a:t>
            </a:r>
            <a:r>
              <a:rPr lang="en-US" sz="36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defTabSz="804694"/>
            <a:r>
              <a:rPr lang="en-US" sz="3600" b="1" dirty="0" err="1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শিরোনামঃছড়া</a:t>
            </a:r>
            <a:endParaRPr lang="en-US" sz="3600" b="1" dirty="0" smtClean="0">
              <a:solidFill>
                <a:prstClr val="black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defTabSz="804694"/>
            <a:r>
              <a:rPr lang="en-US" sz="3600" b="1" dirty="0" err="1" smtClean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বাক</a:t>
            </a:r>
            <a:r>
              <a:rPr lang="en-US" sz="3600" b="1" dirty="0" smtClean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বাকুম</a:t>
            </a:r>
            <a:r>
              <a:rPr lang="en-US" sz="36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পায়রা</a:t>
            </a:r>
            <a:r>
              <a:rPr lang="en-US" sz="36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b="1" dirty="0">
              <a:solidFill>
                <a:prstClr val="black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0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6250" y="1703219"/>
            <a:ext cx="112395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 শেষে শিক্ষার্থীরা</a:t>
            </a:r>
            <a:r>
              <a:rPr lang="en-US" sz="48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endParaRPr lang="bn-BD" sz="4800" b="1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bn-BD" sz="40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40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২.১.১</a:t>
            </a:r>
            <a:r>
              <a:rPr lang="bn-BD" sz="40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কবিতা শুনে আনন্দ লাভ করবে ও তার অভিব্যক্তি প্রকাশ করবে। </a:t>
            </a:r>
          </a:p>
          <a:p>
            <a:endParaRPr lang="bn-BD" sz="40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40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২.১.৩</a:t>
            </a:r>
            <a:r>
              <a:rPr lang="bn-BD" sz="40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পাঠ্যবইয়ের কবিতা বলতে পারবে। </a:t>
            </a:r>
          </a:p>
          <a:p>
            <a:endParaRPr lang="bn-BD" sz="40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1251" y="247650"/>
            <a:ext cx="19094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48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5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একটি কবুতরের দাম ১২ কোটি টাকা, কেন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30431"/>
            <a:ext cx="3017931" cy="3062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টিকলি ও টায়রা কালেকশন অনলাইন ইন বাংলাদে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টিকলি ও টায়রা কালেকশন অনলাইন ইন বাংলাদেশ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4" descr="টিকলি ও টায়রা কালেকশন অনলাইন ইন বাংলাদেশ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টায়রা টিকলি -Tayra Tikli - Home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01" y="1430431"/>
            <a:ext cx="3021913" cy="3062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হারিয়ে গেছে বাংলার ঐহিত্যবাহী বাহন পালকি - moner os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810" y="1430430"/>
            <a:ext cx="3017931" cy="306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5"/>
          <p:cNvSpPr txBox="1"/>
          <p:nvPr/>
        </p:nvSpPr>
        <p:spPr>
          <a:xfrm>
            <a:off x="612775" y="294372"/>
            <a:ext cx="8769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ছবিতে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তোমরা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পাচ্ছো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1684056" y="4706002"/>
            <a:ext cx="128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পায়রা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5452128" y="4561276"/>
            <a:ext cx="128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য়রা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9447042" y="4561275"/>
            <a:ext cx="128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পালকি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6" grpId="0"/>
      <p:bldP spid="16" grpId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8770" y="271386"/>
            <a:ext cx="4074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4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4829" y="1773110"/>
            <a:ext cx="768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ছড়া</a:t>
            </a:r>
            <a:endParaRPr lang="en-US" sz="8000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বাক</a:t>
            </a:r>
            <a:r>
              <a:rPr lang="en-US" sz="8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বাকুম</a:t>
            </a:r>
            <a:r>
              <a:rPr lang="en-US" sz="8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পায়রা</a:t>
            </a:r>
            <a:r>
              <a:rPr lang="en-US" sz="8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80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0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36" y="1527285"/>
            <a:ext cx="4099033" cy="3803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483907" y="176173"/>
            <a:ext cx="40398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4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আলোচনা</a:t>
            </a:r>
            <a:r>
              <a:rPr lang="en-US" sz="4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5471802" y="2579021"/>
            <a:ext cx="6429673" cy="132343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80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8000" b="1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80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80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8000" b="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8000" b="1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8000" b="1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8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8000" b="1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80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8000" b="1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80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80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endParaRPr lang="en-IN" sz="8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3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3907" y="176173"/>
            <a:ext cx="40398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4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আলোচনা</a:t>
            </a:r>
            <a:r>
              <a:rPr lang="en-US" sz="4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t="6948" r="9794" b="13348"/>
          <a:stretch/>
        </p:blipFill>
        <p:spPr>
          <a:xfrm>
            <a:off x="336176" y="1371600"/>
            <a:ext cx="5217459" cy="3684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2"/>
          <p:cNvSpPr txBox="1"/>
          <p:nvPr/>
        </p:nvSpPr>
        <p:spPr>
          <a:xfrm>
            <a:off x="5773474" y="2767280"/>
            <a:ext cx="6198686" cy="132343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>
                <a:latin typeface="Nikosh" panose="02000000000000000000" pitchFamily="2" charset="0"/>
                <a:cs typeface="Nikosh" panose="02000000000000000000" pitchFamily="2" charset="0"/>
              </a:rPr>
              <a:t>মাথায় দিয়ে টায়রা</a:t>
            </a:r>
            <a:endParaRPr lang="en-IN" sz="8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0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3907" y="176173"/>
            <a:ext cx="40398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4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আলোচনা</a:t>
            </a:r>
            <a:r>
              <a:rPr lang="en-US" sz="4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6" t="16714" r="31816" b="10233"/>
          <a:stretch/>
        </p:blipFill>
        <p:spPr>
          <a:xfrm>
            <a:off x="677749" y="1922928"/>
            <a:ext cx="4276352" cy="3334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2"/>
          <p:cNvSpPr txBox="1"/>
          <p:nvPr/>
        </p:nvSpPr>
        <p:spPr>
          <a:xfrm>
            <a:off x="5287547" y="2875002"/>
            <a:ext cx="6397947" cy="110799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latin typeface="Nikosh" panose="02000000000000000000" pitchFamily="2" charset="0"/>
                <a:cs typeface="Nikosh" panose="02000000000000000000" pitchFamily="2" charset="0"/>
              </a:rPr>
              <a:t>বউ সাজবে </a:t>
            </a:r>
            <a:r>
              <a:rPr lang="en-US" sz="6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কাল</a:t>
            </a:r>
            <a:r>
              <a:rPr lang="en-US" sz="6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6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  <a:endParaRPr lang="en-IN" sz="6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7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173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17</cp:revision>
  <dcterms:created xsi:type="dcterms:W3CDTF">2021-08-21T18:02:41Z</dcterms:created>
  <dcterms:modified xsi:type="dcterms:W3CDTF">2021-08-22T17:42:25Z</dcterms:modified>
</cp:coreProperties>
</file>