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310" r:id="rId4"/>
    <p:sldId id="343" r:id="rId5"/>
    <p:sldId id="347" r:id="rId6"/>
    <p:sldId id="344" r:id="rId7"/>
    <p:sldId id="346" r:id="rId8"/>
    <p:sldId id="337" r:id="rId9"/>
    <p:sldId id="338" r:id="rId10"/>
    <p:sldId id="339" r:id="rId11"/>
    <p:sldId id="341" r:id="rId12"/>
    <p:sldId id="340" r:id="rId13"/>
    <p:sldId id="308" r:id="rId14"/>
    <p:sldId id="332" r:id="rId15"/>
    <p:sldId id="334" r:id="rId16"/>
    <p:sldId id="333" r:id="rId17"/>
    <p:sldId id="336" r:id="rId18"/>
    <p:sldId id="348" r:id="rId19"/>
    <p:sldId id="322" r:id="rId20"/>
    <p:sldId id="293" r:id="rId21"/>
    <p:sldId id="342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8000">
              <a:schemeClr val="accent3">
                <a:lumMod val="98000"/>
                <a:alpha val="6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8AD0-E4EB-4AE9-B2B7-8B2145F5B09B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touhidunnaser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04800"/>
            <a:ext cx="7391400" cy="70788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6084331"/>
            <a:ext cx="3276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799"/>
            <a:ext cx="7391400" cy="42671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056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পানামের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আধিবাসীরা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ইমারতগুলোর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ভবনগুলোতে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নির্মাণকলায়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স্থাপত্যেরও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87957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96474"/>
            <a:ext cx="3886201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5" y="1096474"/>
            <a:ext cx="3793435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52800"/>
            <a:ext cx="3886201" cy="2120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895" y="5473005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সরদারবাড়ি,আনন্দমোহন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পোদ্দারের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হাসিময়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0113" y="3869492"/>
            <a:ext cx="4084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পানামের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ইমারত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53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21710"/>
            <a:ext cx="373380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21710"/>
            <a:ext cx="3657599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953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শাড়ির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883" y="40476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শাড়ি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229139"/>
            <a:ext cx="4247322" cy="289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19200"/>
            <a:ext cx="4305300" cy="2895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278" y="4953000"/>
            <a:ext cx="877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সরদারবাড়ি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সরদারবাড়িতে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নির্মাণকাল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১৯০১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প্রাসাদকে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দোতলা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৭০টি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সরদারবাড়ি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7052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6" y="1502734"/>
            <a:ext cx="3925129" cy="2958857"/>
          </a:xfrm>
          <a:prstGeom prst="rect">
            <a:avLst/>
          </a:prstGeom>
        </p:spPr>
      </p:pic>
      <p:pic>
        <p:nvPicPr>
          <p:cNvPr id="12" name="Picture 11" descr="ss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65" y="1502734"/>
            <a:ext cx="4171950" cy="2934047"/>
          </a:xfrm>
          <a:prstGeom prst="rect">
            <a:avLst/>
          </a:prstGeom>
          <a:effectLst>
            <a:glow rad="228600">
              <a:srgbClr val="000E2A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47232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শশীলজ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07" y="5638800"/>
            <a:ext cx="8482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শশীলজ,এটি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মুক্তাগাছার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জমিদারা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2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167140"/>
            <a:ext cx="7334250" cy="303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2485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বালিয়াটি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জমিদারবাড়ি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মানিকগঞ্জের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সাটুরিয়ায়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বালিয়াটি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জমিদারবাড়ি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স্থাপত্যকর্মের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7841"/>
            <a:ext cx="6817415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7232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তাজহাট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জমিদারবাড়ি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2165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রংপুরের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তাজহাট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বাড়িও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2755"/>
            <a:ext cx="7086600" cy="3275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913" y="450226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দিঘাপতিয়া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326" y="508776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নাটোরের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দিঘাপতিয়ার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জমিদারের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প্রসাদও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স্থাপত্যকর্মের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গণভবন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599"/>
            <a:ext cx="8610600" cy="86139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0" y="1524000"/>
            <a:ext cx="5801600" cy="2373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00600"/>
            <a:ext cx="8458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ঢাকার </a:t>
            </a:r>
            <a:r>
              <a:rPr lang="bn-BD" sz="320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</a:t>
            </a:r>
            <a:r>
              <a:rPr lang="en-US" sz="3200" dirty="0" err="1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স্থাপত্যকীর্তির</a:t>
            </a:r>
            <a:r>
              <a:rPr lang="en-US" sz="320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bn-BD" sz="3200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কর।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13320"/>
            <a:ext cx="312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437965"/>
            <a:ext cx="8305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স্থাপত্যকীর্তি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38099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1318"/>
            <a:ext cx="4800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 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তৌহিদুন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নাছের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বালিজুড়ী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.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/>
              </a:rPr>
              <a:t>   email-touhidunnaser@gmail.com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429000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2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974" y="563624"/>
            <a:ext cx="4038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620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রাজধানীর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পানামনগরে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ইমারত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রংপুরের কোন বাড়িটি বেশ বিখ্যাত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দিঘাপতিয়ার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096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5924"/>
            <a:ext cx="3886200" cy="242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5" y="1685924"/>
            <a:ext cx="3869635" cy="242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1"/>
            <a:ext cx="8458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200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019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দূর্গ,নারায়ণগঞ্জ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 rot="10800000" flipV="1">
            <a:off x="4343400" y="2133600"/>
            <a:ext cx="4572000" cy="28956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	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প্রত্নতাত্ত্বিক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Touid\Downloads\IMG_20210816_195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5" y="1600200"/>
            <a:ext cx="3838989" cy="448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745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নিদর্শনগুলো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0" y="1380266"/>
            <a:ext cx="3619500" cy="2354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38" y="1403457"/>
            <a:ext cx="3894483" cy="2354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41304"/>
            <a:ext cx="3619500" cy="2276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40" y="4177748"/>
            <a:ext cx="3962400" cy="2276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146544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নগর</a:t>
            </a:r>
            <a:endParaRPr lang="en-US" sz="2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6579" y="144556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শশীলজ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9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তাজহাট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246241"/>
            <a:ext cx="183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গণভবন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8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3439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124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91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9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3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প্রত্ননিদর্শন</a:t>
            </a:r>
            <a:r>
              <a:rPr lang="en-US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1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3886201" cy="8257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     </a:t>
            </a:r>
            <a:r>
              <a:rPr lang="bn-BD" sz="3200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এ </a:t>
            </a:r>
            <a:r>
              <a:rPr lang="bn-BD" sz="3200" dirty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পাঠ শেষে </a:t>
            </a:r>
            <a:r>
              <a:rPr lang="bn-BD" sz="3200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.... </a:t>
            </a:r>
            <a:endParaRPr lang="bn-BD" sz="3200" dirty="0">
              <a:ln w="11430"/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bn-BD" sz="3200" kern="11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</a:t>
            </a:r>
            <a:r>
              <a:rPr lang="en-US" sz="3200" kern="11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 </a:t>
            </a:r>
            <a:r>
              <a:rPr lang="bn-BD" sz="3200" kern="11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প্রাচীন </a:t>
            </a:r>
            <a:r>
              <a:rPr lang="bn-BD" sz="3200" kern="11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রাজধানী সম্পর্কে বলতে পারবে</a:t>
            </a:r>
            <a:r>
              <a:rPr lang="bn-BD" sz="3200" kern="11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প্রত্ননিদর্শনের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প্রত্ননিদর্শন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566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62389"/>
            <a:ext cx="7086600" cy="293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72320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5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প্রত্ননির্দন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999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143000"/>
            <a:ext cx="7048500" cy="2885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723201"/>
            <a:ext cx="8686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ঊনিশ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আনেকে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সোনারগাঁওয়ের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এলাকাটি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পানামের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সড়কের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দুইপাশে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আনেক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পানামনগরে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৫২টি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ইমারত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৩১টি 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২১টি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ইমারত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399" y="412421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443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শিক্ষক পরিচিতি   </vt:lpstr>
      <vt:lpstr> পাঠ পরিচিতি </vt:lpstr>
      <vt:lpstr>নিম্নোক্ত নিদর্শনগুলো কোথায় অবস্থিত?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Touid</cp:lastModifiedBy>
  <cp:revision>215</cp:revision>
  <dcterms:created xsi:type="dcterms:W3CDTF">2012-12-11T16:08:42Z</dcterms:created>
  <dcterms:modified xsi:type="dcterms:W3CDTF">2021-08-23T15:51:43Z</dcterms:modified>
</cp:coreProperties>
</file>