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qbal Hossin" userId="08a8aa09cecc68a8" providerId="LiveId" clId="{D273B830-FBA0-4D30-80E2-58D5DC7B4615}"/>
    <pc:docChg chg="custSel modSld">
      <pc:chgData name="Iqbal Hossin" userId="08a8aa09cecc68a8" providerId="LiveId" clId="{D273B830-FBA0-4D30-80E2-58D5DC7B4615}" dt="2021-08-23T02:14:12.296" v="16" actId="1076"/>
      <pc:docMkLst>
        <pc:docMk/>
      </pc:docMkLst>
      <pc:sldChg chg="addSp delSp modSp mod modTransition chgLayout">
        <pc:chgData name="Iqbal Hossin" userId="08a8aa09cecc68a8" providerId="LiveId" clId="{D273B830-FBA0-4D30-80E2-58D5DC7B4615}" dt="2021-08-23T02:14:12.296" v="16" actId="1076"/>
        <pc:sldMkLst>
          <pc:docMk/>
          <pc:sldMk cId="1124231233" sldId="256"/>
        </pc:sldMkLst>
        <pc:spChg chg="del">
          <ac:chgData name="Iqbal Hossin" userId="08a8aa09cecc68a8" providerId="LiveId" clId="{D273B830-FBA0-4D30-80E2-58D5DC7B4615}" dt="2021-08-23T02:13:05.985" v="11" actId="21"/>
          <ac:spMkLst>
            <pc:docMk/>
            <pc:sldMk cId="1124231233" sldId="256"/>
            <ac:spMk id="2" creationId="{1E9CCCF8-3C9B-4CED-A23F-20613AE97AB7}"/>
          </ac:spMkLst>
        </pc:spChg>
        <pc:spChg chg="del">
          <ac:chgData name="Iqbal Hossin" userId="08a8aa09cecc68a8" providerId="LiveId" clId="{D273B830-FBA0-4D30-80E2-58D5DC7B4615}" dt="2021-08-23T02:13:15.335" v="12" actId="6264"/>
          <ac:spMkLst>
            <pc:docMk/>
            <pc:sldMk cId="1124231233" sldId="256"/>
            <ac:spMk id="3" creationId="{FED36479-0754-40D3-8BB9-8279D4BD3CDE}"/>
          </ac:spMkLst>
        </pc:spChg>
        <pc:spChg chg="add del mod ord">
          <ac:chgData name="Iqbal Hossin" userId="08a8aa09cecc68a8" providerId="LiveId" clId="{D273B830-FBA0-4D30-80E2-58D5DC7B4615}" dt="2021-08-23T02:14:04.369" v="14" actId="6264"/>
          <ac:spMkLst>
            <pc:docMk/>
            <pc:sldMk cId="1124231233" sldId="256"/>
            <ac:spMk id="5" creationId="{1BF2F6A6-A006-48D6-AE8E-83D7A7934307}"/>
          </ac:spMkLst>
        </pc:spChg>
        <pc:spChg chg="add del mod ord">
          <ac:chgData name="Iqbal Hossin" userId="08a8aa09cecc68a8" providerId="LiveId" clId="{D273B830-FBA0-4D30-80E2-58D5DC7B4615}" dt="2021-08-23T02:14:04.369" v="14" actId="6264"/>
          <ac:spMkLst>
            <pc:docMk/>
            <pc:sldMk cId="1124231233" sldId="256"/>
            <ac:spMk id="6" creationId="{A09CBBE6-EBCA-4D75-B83F-CECED4353141}"/>
          </ac:spMkLst>
        </pc:spChg>
        <pc:spChg chg="add del mod ord">
          <ac:chgData name="Iqbal Hossin" userId="08a8aa09cecc68a8" providerId="LiveId" clId="{D273B830-FBA0-4D30-80E2-58D5DC7B4615}" dt="2021-08-23T02:14:07.608" v="15" actId="6264"/>
          <ac:spMkLst>
            <pc:docMk/>
            <pc:sldMk cId="1124231233" sldId="256"/>
            <ac:spMk id="7" creationId="{95B16C8C-F609-4C73-904D-8078537DC957}"/>
          </ac:spMkLst>
        </pc:spChg>
        <pc:spChg chg="add del mod ord">
          <ac:chgData name="Iqbal Hossin" userId="08a8aa09cecc68a8" providerId="LiveId" clId="{D273B830-FBA0-4D30-80E2-58D5DC7B4615}" dt="2021-08-23T02:14:07.608" v="15" actId="6264"/>
          <ac:spMkLst>
            <pc:docMk/>
            <pc:sldMk cId="1124231233" sldId="256"/>
            <ac:spMk id="8" creationId="{615B9D15-9A02-4E51-B4D9-B7019DB0D2E8}"/>
          </ac:spMkLst>
        </pc:spChg>
        <pc:spChg chg="add mod ord">
          <ac:chgData name="Iqbal Hossin" userId="08a8aa09cecc68a8" providerId="LiveId" clId="{D273B830-FBA0-4D30-80E2-58D5DC7B4615}" dt="2021-08-23T02:14:07.608" v="15" actId="6264"/>
          <ac:spMkLst>
            <pc:docMk/>
            <pc:sldMk cId="1124231233" sldId="256"/>
            <ac:spMk id="9" creationId="{9393F1F2-AE9C-4FE3-8EDA-5441A037231A}"/>
          </ac:spMkLst>
        </pc:spChg>
        <pc:spChg chg="add mod ord">
          <ac:chgData name="Iqbal Hossin" userId="08a8aa09cecc68a8" providerId="LiveId" clId="{D273B830-FBA0-4D30-80E2-58D5DC7B4615}" dt="2021-08-23T02:14:07.608" v="15" actId="6264"/>
          <ac:spMkLst>
            <pc:docMk/>
            <pc:sldMk cId="1124231233" sldId="256"/>
            <ac:spMk id="10" creationId="{79DCD47C-0569-415F-9710-C65B650B165A}"/>
          </ac:spMkLst>
        </pc:spChg>
        <pc:picChg chg="mod">
          <ac:chgData name="Iqbal Hossin" userId="08a8aa09cecc68a8" providerId="LiveId" clId="{D273B830-FBA0-4D30-80E2-58D5DC7B4615}" dt="2021-08-23T02:14:12.296" v="16" actId="1076"/>
          <ac:picMkLst>
            <pc:docMk/>
            <pc:sldMk cId="1124231233" sldId="256"/>
            <ac:picMk id="4" creationId="{378D51BF-781F-4FDF-A386-BFBBAC60DAE8}"/>
          </ac:picMkLst>
        </pc:picChg>
      </pc:sldChg>
      <pc:sldChg chg="modTransition">
        <pc:chgData name="Iqbal Hossin" userId="08a8aa09cecc68a8" providerId="LiveId" clId="{D273B830-FBA0-4D30-80E2-58D5DC7B4615}" dt="2021-08-23T02:12:57.714" v="10"/>
        <pc:sldMkLst>
          <pc:docMk/>
          <pc:sldMk cId="1970438997" sldId="257"/>
        </pc:sldMkLst>
      </pc:sldChg>
      <pc:sldChg chg="modSp mod modTransition">
        <pc:chgData name="Iqbal Hossin" userId="08a8aa09cecc68a8" providerId="LiveId" clId="{D273B830-FBA0-4D30-80E2-58D5DC7B4615}" dt="2021-08-23T02:12:57.714" v="10"/>
        <pc:sldMkLst>
          <pc:docMk/>
          <pc:sldMk cId="803295760" sldId="258"/>
        </pc:sldMkLst>
        <pc:picChg chg="mod">
          <ac:chgData name="Iqbal Hossin" userId="08a8aa09cecc68a8" providerId="LiveId" clId="{D273B830-FBA0-4D30-80E2-58D5DC7B4615}" dt="2021-08-23T02:12:31.184" v="9" actId="339"/>
          <ac:picMkLst>
            <pc:docMk/>
            <pc:sldMk cId="803295760" sldId="258"/>
            <ac:picMk id="4" creationId="{DDCF0F00-6476-4801-BE7D-B3780E7B5FEF}"/>
          </ac:picMkLst>
        </pc:picChg>
      </pc:sldChg>
      <pc:sldChg chg="modTransition">
        <pc:chgData name="Iqbal Hossin" userId="08a8aa09cecc68a8" providerId="LiveId" clId="{D273B830-FBA0-4D30-80E2-58D5DC7B4615}" dt="2021-08-23T02:12:57.714" v="10"/>
        <pc:sldMkLst>
          <pc:docMk/>
          <pc:sldMk cId="1882981534" sldId="259"/>
        </pc:sldMkLst>
      </pc:sldChg>
      <pc:sldChg chg="modTransition">
        <pc:chgData name="Iqbal Hossin" userId="08a8aa09cecc68a8" providerId="LiveId" clId="{D273B830-FBA0-4D30-80E2-58D5DC7B4615}" dt="2021-08-23T02:12:57.714" v="10"/>
        <pc:sldMkLst>
          <pc:docMk/>
          <pc:sldMk cId="3485295877" sldId="260"/>
        </pc:sldMkLst>
      </pc:sldChg>
      <pc:sldChg chg="modTransition">
        <pc:chgData name="Iqbal Hossin" userId="08a8aa09cecc68a8" providerId="LiveId" clId="{D273B830-FBA0-4D30-80E2-58D5DC7B4615}" dt="2021-08-23T02:12:57.714" v="10"/>
        <pc:sldMkLst>
          <pc:docMk/>
          <pc:sldMk cId="356534022" sldId="261"/>
        </pc:sldMkLst>
      </pc:sldChg>
      <pc:sldChg chg="modTransition">
        <pc:chgData name="Iqbal Hossin" userId="08a8aa09cecc68a8" providerId="LiveId" clId="{D273B830-FBA0-4D30-80E2-58D5DC7B4615}" dt="2021-08-23T02:12:57.714" v="10"/>
        <pc:sldMkLst>
          <pc:docMk/>
          <pc:sldMk cId="3412093906" sldId="262"/>
        </pc:sldMkLst>
      </pc:sldChg>
      <pc:sldChg chg="modTransition">
        <pc:chgData name="Iqbal Hossin" userId="08a8aa09cecc68a8" providerId="LiveId" clId="{D273B830-FBA0-4D30-80E2-58D5DC7B4615}" dt="2021-08-23T02:12:57.714" v="10"/>
        <pc:sldMkLst>
          <pc:docMk/>
          <pc:sldMk cId="1031905598" sldId="263"/>
        </pc:sldMkLst>
      </pc:sldChg>
      <pc:sldChg chg="modTransition">
        <pc:chgData name="Iqbal Hossin" userId="08a8aa09cecc68a8" providerId="LiveId" clId="{D273B830-FBA0-4D30-80E2-58D5DC7B4615}" dt="2021-08-23T02:12:57.714" v="10"/>
        <pc:sldMkLst>
          <pc:docMk/>
          <pc:sldMk cId="3820587742" sldId="264"/>
        </pc:sldMkLst>
      </pc:sldChg>
      <pc:sldChg chg="modTransition">
        <pc:chgData name="Iqbal Hossin" userId="08a8aa09cecc68a8" providerId="LiveId" clId="{D273B830-FBA0-4D30-80E2-58D5DC7B4615}" dt="2021-08-23T02:12:57.714" v="10"/>
        <pc:sldMkLst>
          <pc:docMk/>
          <pc:sldMk cId="2092743011" sldId="265"/>
        </pc:sldMkLst>
      </pc:sldChg>
    </pc:docChg>
  </pc:docChgLst>
  <pc:docChgLst>
    <pc:chgData name="Iqbal Hossin" userId="08a8aa09cecc68a8" providerId="LiveId" clId="{ECEE5DA8-D30C-4916-B7EC-C4C22636B304}"/>
    <pc:docChg chg="undo custSel modSld">
      <pc:chgData name="Iqbal Hossin" userId="08a8aa09cecc68a8" providerId="LiveId" clId="{ECEE5DA8-D30C-4916-B7EC-C4C22636B304}" dt="2021-08-17T07:01:27.594" v="31" actId="13822"/>
      <pc:docMkLst>
        <pc:docMk/>
      </pc:docMkLst>
      <pc:sldChg chg="modSp mod">
        <pc:chgData name="Iqbal Hossin" userId="08a8aa09cecc68a8" providerId="LiveId" clId="{ECEE5DA8-D30C-4916-B7EC-C4C22636B304}" dt="2021-08-17T06:57:39.774" v="18" actId="1076"/>
        <pc:sldMkLst>
          <pc:docMk/>
          <pc:sldMk cId="1124231233" sldId="256"/>
        </pc:sldMkLst>
        <pc:spChg chg="mod">
          <ac:chgData name="Iqbal Hossin" userId="08a8aa09cecc68a8" providerId="LiveId" clId="{ECEE5DA8-D30C-4916-B7EC-C4C22636B304}" dt="2021-08-17T06:54:48.947" v="6"/>
          <ac:spMkLst>
            <pc:docMk/>
            <pc:sldMk cId="1124231233" sldId="256"/>
            <ac:spMk id="2" creationId="{1E9CCCF8-3C9B-4CED-A23F-20613AE97AB7}"/>
          </ac:spMkLst>
        </pc:spChg>
        <pc:spChg chg="mod">
          <ac:chgData name="Iqbal Hossin" userId="08a8aa09cecc68a8" providerId="LiveId" clId="{ECEE5DA8-D30C-4916-B7EC-C4C22636B304}" dt="2021-08-17T06:54:48.947" v="6"/>
          <ac:spMkLst>
            <pc:docMk/>
            <pc:sldMk cId="1124231233" sldId="256"/>
            <ac:spMk id="3" creationId="{FED36479-0754-40D3-8BB9-8279D4BD3CDE}"/>
          </ac:spMkLst>
        </pc:spChg>
        <pc:picChg chg="mod">
          <ac:chgData name="Iqbal Hossin" userId="08a8aa09cecc68a8" providerId="LiveId" clId="{ECEE5DA8-D30C-4916-B7EC-C4C22636B304}" dt="2021-08-17T06:57:39.774" v="18" actId="1076"/>
          <ac:picMkLst>
            <pc:docMk/>
            <pc:sldMk cId="1124231233" sldId="256"/>
            <ac:picMk id="4" creationId="{378D51BF-781F-4FDF-A386-BFBBAC60DAE8}"/>
          </ac:picMkLst>
        </pc:picChg>
      </pc:sldChg>
      <pc:sldChg chg="addSp delSp modSp mod">
        <pc:chgData name="Iqbal Hossin" userId="08a8aa09cecc68a8" providerId="LiveId" clId="{ECEE5DA8-D30C-4916-B7EC-C4C22636B304}" dt="2021-08-17T06:55:55.533" v="13" actId="1076"/>
        <pc:sldMkLst>
          <pc:docMk/>
          <pc:sldMk cId="1970438997" sldId="257"/>
        </pc:sldMkLst>
        <pc:spChg chg="mod">
          <ac:chgData name="Iqbal Hossin" userId="08a8aa09cecc68a8" providerId="LiveId" clId="{ECEE5DA8-D30C-4916-B7EC-C4C22636B304}" dt="2021-08-17T06:54:48.947" v="6"/>
          <ac:spMkLst>
            <pc:docMk/>
            <pc:sldMk cId="1970438997" sldId="257"/>
            <ac:spMk id="2" creationId="{FAF484EB-CC90-49B2-A99D-5F85FCFD5255}"/>
          </ac:spMkLst>
        </pc:spChg>
        <pc:spChg chg="mod">
          <ac:chgData name="Iqbal Hossin" userId="08a8aa09cecc68a8" providerId="LiveId" clId="{ECEE5DA8-D30C-4916-B7EC-C4C22636B304}" dt="2021-08-17T06:54:48.947" v="6"/>
          <ac:spMkLst>
            <pc:docMk/>
            <pc:sldMk cId="1970438997" sldId="257"/>
            <ac:spMk id="3" creationId="{7F1CDBA5-829D-4BD6-8ABE-49004BCA3B39}"/>
          </ac:spMkLst>
        </pc:spChg>
        <pc:picChg chg="add del mod">
          <ac:chgData name="Iqbal Hossin" userId="08a8aa09cecc68a8" providerId="LiveId" clId="{ECEE5DA8-D30C-4916-B7EC-C4C22636B304}" dt="2021-08-17T06:55:55.533" v="13" actId="1076"/>
          <ac:picMkLst>
            <pc:docMk/>
            <pc:sldMk cId="1970438997" sldId="257"/>
            <ac:picMk id="4" creationId="{77FD0CB4-823D-42FD-B907-F631F79DF547}"/>
          </ac:picMkLst>
        </pc:picChg>
      </pc:sldChg>
      <pc:sldChg chg="modSp mod">
        <pc:chgData name="Iqbal Hossin" userId="08a8aa09cecc68a8" providerId="LiveId" clId="{ECEE5DA8-D30C-4916-B7EC-C4C22636B304}" dt="2021-08-17T06:54:48.947" v="6"/>
        <pc:sldMkLst>
          <pc:docMk/>
          <pc:sldMk cId="803295760" sldId="258"/>
        </pc:sldMkLst>
        <pc:spChg chg="mod">
          <ac:chgData name="Iqbal Hossin" userId="08a8aa09cecc68a8" providerId="LiveId" clId="{ECEE5DA8-D30C-4916-B7EC-C4C22636B304}" dt="2021-08-17T06:54:48.947" v="6"/>
          <ac:spMkLst>
            <pc:docMk/>
            <pc:sldMk cId="803295760" sldId="258"/>
            <ac:spMk id="2" creationId="{326DCFFA-0B4E-4C2E-9DD4-ABC5FCC0404B}"/>
          </ac:spMkLst>
        </pc:spChg>
        <pc:spChg chg="mod">
          <ac:chgData name="Iqbal Hossin" userId="08a8aa09cecc68a8" providerId="LiveId" clId="{ECEE5DA8-D30C-4916-B7EC-C4C22636B304}" dt="2021-08-17T06:54:48.947" v="6"/>
          <ac:spMkLst>
            <pc:docMk/>
            <pc:sldMk cId="803295760" sldId="258"/>
            <ac:spMk id="3" creationId="{23C331E4-7911-47BF-994C-C1EDDB9A1510}"/>
          </ac:spMkLst>
        </pc:spChg>
        <pc:picChg chg="mod">
          <ac:chgData name="Iqbal Hossin" userId="08a8aa09cecc68a8" providerId="LiveId" clId="{ECEE5DA8-D30C-4916-B7EC-C4C22636B304}" dt="2021-08-17T06:52:51.294" v="2" actId="14100"/>
          <ac:picMkLst>
            <pc:docMk/>
            <pc:sldMk cId="803295760" sldId="258"/>
            <ac:picMk id="4" creationId="{DDCF0F00-6476-4801-BE7D-B3780E7B5FEF}"/>
          </ac:picMkLst>
        </pc:picChg>
      </pc:sldChg>
      <pc:sldChg chg="modSp">
        <pc:chgData name="Iqbal Hossin" userId="08a8aa09cecc68a8" providerId="LiveId" clId="{ECEE5DA8-D30C-4916-B7EC-C4C22636B304}" dt="2021-08-17T06:54:48.947" v="6"/>
        <pc:sldMkLst>
          <pc:docMk/>
          <pc:sldMk cId="1882981534" sldId="259"/>
        </pc:sldMkLst>
        <pc:spChg chg="mod">
          <ac:chgData name="Iqbal Hossin" userId="08a8aa09cecc68a8" providerId="LiveId" clId="{ECEE5DA8-D30C-4916-B7EC-C4C22636B304}" dt="2021-08-17T06:54:48.947" v="6"/>
          <ac:spMkLst>
            <pc:docMk/>
            <pc:sldMk cId="1882981534" sldId="259"/>
            <ac:spMk id="2" creationId="{33F87E50-1D0D-4313-B042-FCBCCAFDD50C}"/>
          </ac:spMkLst>
        </pc:spChg>
        <pc:spChg chg="mod">
          <ac:chgData name="Iqbal Hossin" userId="08a8aa09cecc68a8" providerId="LiveId" clId="{ECEE5DA8-D30C-4916-B7EC-C4C22636B304}" dt="2021-08-17T06:54:48.947" v="6"/>
          <ac:spMkLst>
            <pc:docMk/>
            <pc:sldMk cId="1882981534" sldId="259"/>
            <ac:spMk id="3" creationId="{9D7D35E6-13BD-482C-834E-953BB3EFE48E}"/>
          </ac:spMkLst>
        </pc:spChg>
        <pc:spChg chg="mod">
          <ac:chgData name="Iqbal Hossin" userId="08a8aa09cecc68a8" providerId="LiveId" clId="{ECEE5DA8-D30C-4916-B7EC-C4C22636B304}" dt="2021-08-17T06:54:48.947" v="6"/>
          <ac:spMkLst>
            <pc:docMk/>
            <pc:sldMk cId="1882981534" sldId="259"/>
            <ac:spMk id="4" creationId="{9DF12E32-854A-4588-A8EE-4015696018B7}"/>
          </ac:spMkLst>
        </pc:spChg>
        <pc:spChg chg="mod">
          <ac:chgData name="Iqbal Hossin" userId="08a8aa09cecc68a8" providerId="LiveId" clId="{ECEE5DA8-D30C-4916-B7EC-C4C22636B304}" dt="2021-08-17T06:54:48.947" v="6"/>
          <ac:spMkLst>
            <pc:docMk/>
            <pc:sldMk cId="1882981534" sldId="259"/>
            <ac:spMk id="5" creationId="{559CB816-F56D-49E8-91E9-C77A8D63347B}"/>
          </ac:spMkLst>
        </pc:spChg>
      </pc:sldChg>
      <pc:sldChg chg="modSp mod">
        <pc:chgData name="Iqbal Hossin" userId="08a8aa09cecc68a8" providerId="LiveId" clId="{ECEE5DA8-D30C-4916-B7EC-C4C22636B304}" dt="2021-08-17T06:59:37.246" v="25" actId="13822"/>
        <pc:sldMkLst>
          <pc:docMk/>
          <pc:sldMk cId="3485295877" sldId="260"/>
        </pc:sldMkLst>
        <pc:spChg chg="mod">
          <ac:chgData name="Iqbal Hossin" userId="08a8aa09cecc68a8" providerId="LiveId" clId="{ECEE5DA8-D30C-4916-B7EC-C4C22636B304}" dt="2021-08-17T06:59:37.246" v="25" actId="13822"/>
          <ac:spMkLst>
            <pc:docMk/>
            <pc:sldMk cId="3485295877" sldId="260"/>
            <ac:spMk id="2" creationId="{D379793F-4836-4F5F-8513-8C24F9C5B8C5}"/>
          </ac:spMkLst>
        </pc:spChg>
      </pc:sldChg>
      <pc:sldChg chg="modSp mod">
        <pc:chgData name="Iqbal Hossin" userId="08a8aa09cecc68a8" providerId="LiveId" clId="{ECEE5DA8-D30C-4916-B7EC-C4C22636B304}" dt="2021-08-17T06:58:19.049" v="20" actId="13822"/>
        <pc:sldMkLst>
          <pc:docMk/>
          <pc:sldMk cId="356534022" sldId="261"/>
        </pc:sldMkLst>
        <pc:spChg chg="mod">
          <ac:chgData name="Iqbal Hossin" userId="08a8aa09cecc68a8" providerId="LiveId" clId="{ECEE5DA8-D30C-4916-B7EC-C4C22636B304}" dt="2021-08-17T06:58:19.049" v="20" actId="13822"/>
          <ac:spMkLst>
            <pc:docMk/>
            <pc:sldMk cId="356534022" sldId="261"/>
            <ac:spMk id="3" creationId="{DBB40FE2-A217-4CE7-9149-88D327D58760}"/>
          </ac:spMkLst>
        </pc:spChg>
      </pc:sldChg>
      <pc:sldChg chg="modSp">
        <pc:chgData name="Iqbal Hossin" userId="08a8aa09cecc68a8" providerId="LiveId" clId="{ECEE5DA8-D30C-4916-B7EC-C4C22636B304}" dt="2021-08-17T06:54:48.947" v="6"/>
        <pc:sldMkLst>
          <pc:docMk/>
          <pc:sldMk cId="3412093906" sldId="262"/>
        </pc:sldMkLst>
        <pc:spChg chg="mod">
          <ac:chgData name="Iqbal Hossin" userId="08a8aa09cecc68a8" providerId="LiveId" clId="{ECEE5DA8-D30C-4916-B7EC-C4C22636B304}" dt="2021-08-17T06:54:48.947" v="6"/>
          <ac:spMkLst>
            <pc:docMk/>
            <pc:sldMk cId="3412093906" sldId="262"/>
            <ac:spMk id="2" creationId="{F1A7AAF9-C533-4245-AA0F-5E0BD1CF6B91}"/>
          </ac:spMkLst>
        </pc:spChg>
      </pc:sldChg>
      <pc:sldChg chg="modSp mod">
        <pc:chgData name="Iqbal Hossin" userId="08a8aa09cecc68a8" providerId="LiveId" clId="{ECEE5DA8-D30C-4916-B7EC-C4C22636B304}" dt="2021-08-17T07:01:27.594" v="31" actId="13822"/>
        <pc:sldMkLst>
          <pc:docMk/>
          <pc:sldMk cId="1031905598" sldId="263"/>
        </pc:sldMkLst>
        <pc:spChg chg="mod">
          <ac:chgData name="Iqbal Hossin" userId="08a8aa09cecc68a8" providerId="LiveId" clId="{ECEE5DA8-D30C-4916-B7EC-C4C22636B304}" dt="2021-08-17T07:01:27.594" v="31" actId="13822"/>
          <ac:spMkLst>
            <pc:docMk/>
            <pc:sldMk cId="1031905598" sldId="263"/>
            <ac:spMk id="2" creationId="{B681C2CC-1DB0-4480-AF83-BBFDCFE1207D}"/>
          </ac:spMkLst>
        </pc:spChg>
        <pc:spChg chg="mod">
          <ac:chgData name="Iqbal Hossin" userId="08a8aa09cecc68a8" providerId="LiveId" clId="{ECEE5DA8-D30C-4916-B7EC-C4C22636B304}" dt="2021-08-17T07:01:17.064" v="30" actId="13926"/>
          <ac:spMkLst>
            <pc:docMk/>
            <pc:sldMk cId="1031905598" sldId="263"/>
            <ac:spMk id="3" creationId="{A652E588-A740-4D3F-8874-ABB77BE00ABB}"/>
          </ac:spMkLst>
        </pc:spChg>
      </pc:sldChg>
      <pc:sldChg chg="modSp mod">
        <pc:chgData name="Iqbal Hossin" userId="08a8aa09cecc68a8" providerId="LiveId" clId="{ECEE5DA8-D30C-4916-B7EC-C4C22636B304}" dt="2021-08-17T07:00:39.412" v="29" actId="3062"/>
        <pc:sldMkLst>
          <pc:docMk/>
          <pc:sldMk cId="3820587742" sldId="264"/>
        </pc:sldMkLst>
        <pc:spChg chg="mod">
          <ac:chgData name="Iqbal Hossin" userId="08a8aa09cecc68a8" providerId="LiveId" clId="{ECEE5DA8-D30C-4916-B7EC-C4C22636B304}" dt="2021-08-17T07:00:39.412" v="29" actId="3062"/>
          <ac:spMkLst>
            <pc:docMk/>
            <pc:sldMk cId="3820587742" sldId="264"/>
            <ac:spMk id="2" creationId="{0D212F2B-D592-4F7A-84A6-9CFFE5D6132A}"/>
          </ac:spMkLst>
        </pc:spChg>
      </pc:sldChg>
      <pc:sldChg chg="modSp">
        <pc:chgData name="Iqbal Hossin" userId="08a8aa09cecc68a8" providerId="LiveId" clId="{ECEE5DA8-D30C-4916-B7EC-C4C22636B304}" dt="2021-08-17T06:54:48.947" v="6"/>
        <pc:sldMkLst>
          <pc:docMk/>
          <pc:sldMk cId="2092743011" sldId="265"/>
        </pc:sldMkLst>
        <pc:spChg chg="mod">
          <ac:chgData name="Iqbal Hossin" userId="08a8aa09cecc68a8" providerId="LiveId" clId="{ECEE5DA8-D30C-4916-B7EC-C4C22636B304}" dt="2021-08-17T06:54:48.947" v="6"/>
          <ac:spMkLst>
            <pc:docMk/>
            <pc:sldMk cId="2092743011" sldId="265"/>
            <ac:spMk id="2" creationId="{0D2C7E5D-8452-4BBD-B848-B918591BB3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9FEC0-2434-48E8-B51A-5FD93AF82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195A95-4312-40A7-B507-C8A4DCE83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6663E-F303-41C0-B3FC-199A172B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54D3-561C-4BDF-8121-E318AC44CA1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7C0D0-FD94-48AD-B03B-1E1A20257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BA4F1-8A73-42E5-8647-28B65DE1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76B1-DA7A-42CD-8BC1-695AD92C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7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C841E-04A8-40DE-AC74-9FEC4344E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E21453-6CE0-4AE2-A5C0-1DF363674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150C4-2057-4F78-80D3-6D4329F53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54D3-561C-4BDF-8121-E318AC44CA1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70BB8-CEA3-4D9A-BE2F-5D320E5E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86FCF-3636-4D68-BDC8-1A716900B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76B1-DA7A-42CD-8BC1-695AD92C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1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34C2BA-E511-4DB0-8EA3-CF29BEC86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2138F-9A91-4793-A1C4-D20111146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70177-90CF-4D90-B570-5DA9F503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54D3-561C-4BDF-8121-E318AC44CA1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0D96A-E748-467D-BA1E-FDB3E279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46EB3-9E11-4CE0-80AE-A256C26C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76B1-DA7A-42CD-8BC1-695AD92C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9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0BA1-610D-42B9-BBA2-F5CF3020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79DB-4860-4C56-B2A7-B1F660C5B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1D9B4-2C14-4A6F-8EE7-DBBDEB8D7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54D3-561C-4BDF-8121-E318AC44CA1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0E3C1-F170-40F3-84CF-8DCF1823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1C5F9-6593-45A5-816F-1ED9E18D3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76B1-DA7A-42CD-8BC1-695AD92C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6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CEDC-AAEA-47DF-8431-0EC34187E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60F89-7118-4AB8-9A10-A5D4FEB7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4776F-7800-4C02-BFCF-F0451E56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54D3-561C-4BDF-8121-E318AC44CA1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C174D-B487-486D-ADAA-68A568DA3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8329E-644B-4DE0-8A4B-1520785F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76B1-DA7A-42CD-8BC1-695AD92C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684B6-66EB-4B90-BA88-45316B595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3114E-1D15-482A-9EB2-35D140B93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3F56C-AD39-40FD-A33C-8BC48709D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F18B7-1D49-4100-8D64-AC3BCB6B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54D3-561C-4BDF-8121-E318AC44CA1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74DF2-E3DB-4FA8-922C-2C3564EE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52021-95A8-4864-BF51-0F255D8A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76B1-DA7A-42CD-8BC1-695AD92C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6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95F9-C215-489F-BB20-DFE085CE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E35F2-FF89-42C4-8450-872EC2349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9B440-3511-47C6-B5CC-926103CE8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BC08FE-2A1E-4339-81B8-1B436B9A3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18F1F7-4ED0-495A-9923-0788C029C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5EBB15-363C-45B4-9001-92B7BDB3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54D3-561C-4BDF-8121-E318AC44CA1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D10071-0B2B-49CD-ACF7-1C524B96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A0FAE2-ACE3-4224-9925-EBC559AB4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76B1-DA7A-42CD-8BC1-695AD92C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6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317FB-D3F4-4B24-9220-550E0BBE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35F5B1-55AD-4932-9542-315FE2E7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54D3-561C-4BDF-8121-E318AC44CA1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73691-2807-4212-9B49-68CAD217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74EE2-6794-4AB3-8E67-8C3D11B3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76B1-DA7A-42CD-8BC1-695AD92C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1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B43D4-E6B1-4D7C-A8EA-CDE78223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54D3-561C-4BDF-8121-E318AC44CA1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B4819-CBA5-404F-B318-897C9D60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E28A8-2FA1-479C-A104-60EE20DB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76B1-DA7A-42CD-8BC1-695AD92C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5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4690-4F26-43AE-B7C0-8CEC548FB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4D58-0EB1-444D-B61C-F73679831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D3318-F756-48C6-98AF-F02A23634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56255-91D6-48D4-B4E3-A76A733C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54D3-561C-4BDF-8121-E318AC44CA1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4B2C6-0CF4-4694-A8C0-74C9F919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EDAEE-71BF-4CC7-9DE0-ADD0905AD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76B1-DA7A-42CD-8BC1-695AD92C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8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2F6E-7711-47D2-9E91-B8473099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983E81-D4A1-4CCF-A219-97512F18F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03470-ED37-4E48-95C5-5D8AA3E82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7444B-06DD-441D-B500-219AE530C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54D3-561C-4BDF-8121-E318AC44CA1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51705-BE38-4CF4-822E-99FAFB19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612B-64C6-49F4-B671-5300E2DF5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76B1-DA7A-42CD-8BC1-695AD92C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2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E0BC56-E33C-4B2D-8EF3-A85F5DA6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F8D75-1FA5-4256-883C-9F5D04355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8FE8C-D6B1-4BBE-AED9-EE342BE41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454D3-561C-4BDF-8121-E318AC44CA1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A7260-1A05-4EA9-872C-CB26A2D41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1219C-6CD3-4EB4-8D0D-E4E61641D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76B1-DA7A-42CD-8BC1-695AD92C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3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393F1F2-AE9C-4FE3-8EDA-5441A037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9DCD47C-0569-415F-9710-C65B650B1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D51BF-781F-4FDF-A386-BFBBAC60D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41" y="365125"/>
            <a:ext cx="11305301" cy="6359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423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C7E5D-8452-4BBD-B848-B918591BB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D2D7B6-7730-43BB-8EA1-9CBD6BC09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5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4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84EB-CC90-49B2-A99D-5F85FCFD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CDBA5-829D-4BD6-8ABE-49004BCA3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FD0CB4-823D-42FD-B907-F631F79DF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6" y="365125"/>
            <a:ext cx="11028679" cy="62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3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CFFA-0B4E-4C2E-9DD4-ABC5FCC0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331E4-7911-47BF-994C-C1EDDB9A1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F0F00-6476-4801-BE7D-B3780E7B5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281" y="-700216"/>
            <a:ext cx="12340281" cy="76158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0329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87E50-1D0D-4313-B042-FCBCCAFDD50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Stop">
              <a:avLst/>
            </a:prstTxWarp>
          </a:bodyPr>
          <a:lstStyle/>
          <a:p>
            <a:pPr algn="ctr"/>
            <a:r>
              <a:rPr lang="en-US" i="1" u="sng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আলোচ্য</a:t>
            </a:r>
            <a:r>
              <a:rPr lang="en-US" i="1" u="sng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i="1" u="sng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বিষয়সমূহ</a:t>
            </a:r>
            <a:r>
              <a:rPr lang="en-US" i="1" u="sng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i="1" u="sng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শিখনফলঃ</a:t>
            </a:r>
            <a:r>
              <a:rPr lang="en-US" i="1" u="sng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D35E6-13BD-482C-834E-953BB3EFE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i="1" u="sng" dirty="0" err="1">
                <a:ln/>
                <a:solidFill>
                  <a:schemeClr val="accent4"/>
                </a:solidFill>
              </a:rPr>
              <a:t>আলোচ্য</a:t>
            </a:r>
            <a:r>
              <a:rPr lang="en-US" sz="4000" i="1" u="sng" dirty="0">
                <a:ln/>
                <a:solidFill>
                  <a:schemeClr val="accent4"/>
                </a:solidFill>
              </a:rPr>
              <a:t> </a:t>
            </a:r>
            <a:r>
              <a:rPr lang="en-US" sz="4000" i="1" u="sng" dirty="0" err="1">
                <a:ln/>
                <a:solidFill>
                  <a:schemeClr val="accent4"/>
                </a:solidFill>
              </a:rPr>
              <a:t>বিষয়সমূহঃ</a:t>
            </a:r>
            <a:r>
              <a:rPr lang="en-US" sz="4000" i="1" u="sng" dirty="0">
                <a:ln/>
                <a:solidFill>
                  <a:schemeClr val="accent4"/>
                </a:solidFill>
              </a:rPr>
              <a:t>-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12E32-854A-4588-A8EE-4015696018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ইলেকট্রন</a:t>
            </a:r>
            <a:r>
              <a:rPr lang="en-US" dirty="0"/>
              <a:t> </a:t>
            </a:r>
            <a:r>
              <a:rPr lang="en-US" dirty="0" err="1"/>
              <a:t>বিন্যাসের</a:t>
            </a:r>
            <a:r>
              <a:rPr lang="en-US" dirty="0"/>
              <a:t> </a:t>
            </a:r>
            <a:r>
              <a:rPr lang="en-US" dirty="0" err="1"/>
              <a:t>নিয়মসমূহ</a:t>
            </a:r>
            <a:r>
              <a:rPr lang="en-US" dirty="0"/>
              <a:t> |</a:t>
            </a:r>
          </a:p>
          <a:p>
            <a:r>
              <a:rPr lang="en-US" dirty="0" err="1"/>
              <a:t>ইলেকট্রন</a:t>
            </a:r>
            <a:r>
              <a:rPr lang="en-US" dirty="0"/>
              <a:t> </a:t>
            </a:r>
            <a:r>
              <a:rPr lang="en-US" dirty="0" err="1"/>
              <a:t>বিন্যাসের</a:t>
            </a:r>
            <a:r>
              <a:rPr lang="en-US" dirty="0"/>
              <a:t> </a:t>
            </a:r>
            <a:r>
              <a:rPr lang="en-US" dirty="0" err="1"/>
              <a:t>প্রয়োগসমূহ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CB816-F56D-49E8-91E9-C77A8D633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i="1" u="sng" dirty="0" err="1">
                <a:solidFill>
                  <a:srgbClr val="00B0F0"/>
                </a:solidFill>
              </a:rPr>
              <a:t>শিখনফলঃ</a:t>
            </a:r>
            <a:r>
              <a:rPr lang="en-US" sz="4400" i="1" u="sng" dirty="0">
                <a:solidFill>
                  <a:srgbClr val="00B0F0"/>
                </a:solidFill>
              </a:rPr>
              <a:t>-</a:t>
            </a:r>
            <a:endParaRPr lang="en-US" sz="4400" i="1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69EA5E-CB58-44D6-82F0-256000EF2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44662" cy="368458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প্রতিটি</a:t>
            </a:r>
            <a:r>
              <a:rPr lang="en-US" dirty="0"/>
              <a:t>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শক্তিস্তরে</a:t>
            </a:r>
            <a:r>
              <a:rPr lang="en-US" dirty="0"/>
              <a:t> </a:t>
            </a:r>
            <a:r>
              <a:rPr lang="en-US" dirty="0" err="1"/>
              <a:t>ইলেকট্রন</a:t>
            </a:r>
            <a:r>
              <a:rPr lang="en-US" dirty="0"/>
              <a:t> </a:t>
            </a:r>
            <a:r>
              <a:rPr lang="en-US" dirty="0" err="1"/>
              <a:t>ধারণ</a:t>
            </a:r>
            <a:r>
              <a:rPr lang="en-US" dirty="0"/>
              <a:t> </a:t>
            </a:r>
            <a:r>
              <a:rPr lang="en-US" dirty="0" err="1"/>
              <a:t>ক্ষমতা</a:t>
            </a:r>
            <a:r>
              <a:rPr lang="en-US" dirty="0"/>
              <a:t> </a:t>
            </a:r>
            <a:r>
              <a:rPr lang="en-US" dirty="0" err="1"/>
              <a:t>সম্পকে</a:t>
            </a:r>
            <a:r>
              <a:rPr lang="en-US" dirty="0"/>
              <a:t> </a:t>
            </a:r>
            <a:r>
              <a:rPr lang="en-US" dirty="0" err="1"/>
              <a:t>জ্ঞান</a:t>
            </a:r>
            <a:r>
              <a:rPr lang="en-US" dirty="0"/>
              <a:t> </a:t>
            </a:r>
            <a:r>
              <a:rPr lang="en-US" dirty="0" err="1"/>
              <a:t>লাভ</a:t>
            </a:r>
            <a:r>
              <a:rPr lang="en-US" dirty="0"/>
              <a:t> </a:t>
            </a:r>
            <a:r>
              <a:rPr lang="en-US" dirty="0" err="1"/>
              <a:t>করবে</a:t>
            </a:r>
            <a:r>
              <a:rPr lang="en-US" dirty="0"/>
              <a:t> |</a:t>
            </a:r>
          </a:p>
          <a:p>
            <a:r>
              <a:rPr lang="en-US" dirty="0" err="1"/>
              <a:t>ইলেকট্রনের</a:t>
            </a:r>
            <a:r>
              <a:rPr lang="en-US" dirty="0"/>
              <a:t> </a:t>
            </a:r>
            <a:r>
              <a:rPr lang="en-US" dirty="0" err="1"/>
              <a:t>বিন্যাস</a:t>
            </a:r>
            <a:r>
              <a:rPr lang="en-US" dirty="0"/>
              <a:t> ও </a:t>
            </a:r>
            <a:r>
              <a:rPr lang="en-US" dirty="0" err="1"/>
              <a:t>অবস্থান</a:t>
            </a:r>
            <a:r>
              <a:rPr lang="en-US" dirty="0"/>
              <a:t> </a:t>
            </a:r>
            <a:r>
              <a:rPr lang="en-US" dirty="0" err="1"/>
              <a:t>সম্পকে</a:t>
            </a:r>
            <a:r>
              <a:rPr lang="en-US" dirty="0"/>
              <a:t> </a:t>
            </a:r>
            <a:r>
              <a:rPr lang="en-US" dirty="0" err="1"/>
              <a:t>ধারণা</a:t>
            </a:r>
            <a:r>
              <a:rPr lang="en-US" dirty="0"/>
              <a:t> </a:t>
            </a:r>
            <a:r>
              <a:rPr lang="en-US" dirty="0" err="1"/>
              <a:t>পাবে</a:t>
            </a:r>
            <a:r>
              <a:rPr lang="en-US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88298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9793F-4836-4F5F-8513-8C24F9C5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74" y="41568"/>
            <a:ext cx="10515600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ইলেকট্রন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বিন্যাসের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নিয়মসমূহ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DAF0807-2E9D-47BB-AC33-0A7631C40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1690688"/>
                <a:ext cx="12192001" cy="529392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পরমানুতে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ইলেকট্রনসমূহ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কত</a:t>
                </a:r>
                <a:r>
                  <a:rPr lang="as-IN" sz="2400" dirty="0">
                    <a:blipFill>
                      <a:blip r:embed="rId2"/>
                      <a:tile tx="0" ty="0" sx="100000" sy="100000" flip="none" algn="tl"/>
                    </a:blipFill>
                  </a:rPr>
                  <a:t>গুলো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সুনিদিষ্ট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কক্ষপথে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অবস্থান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করে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|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সুনিদিষ্ট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কক্ষপথে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সবাধিক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ইলেকট্রন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ধারনের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সূত্র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হলো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- </a:t>
                </a:r>
                <a14:m>
                  <m:oMath xmlns:m="http://schemas.openxmlformats.org/officeDocument/2006/math">
                    <m:r>
                      <a:rPr lang="en-US" sz="2400" b="1" i="1" u="sng" dirty="0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2400" b="1" i="1" u="sng" dirty="0">
                            <a:blipFill>
                              <a:blip r:embed="rId2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u="sng" dirty="0">
                            <a:blipFill>
                              <a:blip r:embed="rId2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0" u="sng" dirty="0">
                            <a:blipFill>
                              <a:blip r:embed="rId2"/>
                              <a:tile tx="0" ty="0" sx="100000" sy="100000" flip="none" algn="tl"/>
                            </a:blip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u="sng" dirty="0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u="sng" dirty="0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সাধারণভাবে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ইলেকট্রন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বিন্যাসের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নিয়ম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হলো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–</a:t>
                </a:r>
              </a:p>
              <a:p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প্রধান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শক্তিস্তরে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ইলেকট্রন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প্রবেশঃ-শক্তির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উচ্চক্রমানুসারে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ইলেকট্রন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গুলো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বিভিন্ন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শক্তিস্তরে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স্থান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পাই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|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অথা</a:t>
                </a:r>
                <a:r>
                  <a:rPr lang="as-IN" sz="2400" dirty="0">
                    <a:blipFill>
                      <a:blip r:embed="rId2"/>
                      <a:tile tx="0" ty="0" sx="100000" sy="100000" flip="none" algn="tl"/>
                    </a:blipFill>
                  </a:rPr>
                  <a:t>ৎ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প্রথম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শক্তিস্তর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ইলেকট্রন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দ্বারা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পূণ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হলে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দ্বিতীয়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শক্তিস্তরে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as-IN" sz="2400" dirty="0">
                    <a:blipFill>
                      <a:blip r:embed="rId2"/>
                      <a:tile tx="0" ty="0" sx="100000" sy="100000" flip="none" algn="tl"/>
                    </a:blipFill>
                  </a:rPr>
                  <a:t>এ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বং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তা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পূণ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হলে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ক্রমান্বয়ে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তৃতীয়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,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চতুথ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ইত্যাদি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শক্তিস্তরে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ইলেকট্রন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প্রবেশ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করে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|</a:t>
                </a:r>
              </a:p>
              <a:p>
                <a:pPr marL="0" indent="0">
                  <a:buNone/>
                </a:pP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         </a:t>
                </a:r>
                <a:r>
                  <a:rPr lang="en-US" sz="2400" b="1" dirty="0">
                    <a:blipFill>
                      <a:blip r:embed="rId2"/>
                      <a:tile tx="0" ty="0" sx="100000" sy="100000" flip="none" algn="tl"/>
                    </a:blipFill>
                  </a:rPr>
                  <a:t>1&gt;2&gt;3&gt;4&gt;……………………&gt;</a:t>
                </a:r>
                <a14:m>
                  <m:oMath xmlns:m="http://schemas.openxmlformats.org/officeDocument/2006/math">
                    <m:r>
                      <a:rPr lang="en-US" sz="2400" b="1" dirty="0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sz="2400" b="1" i="0" dirty="0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 |</m:t>
                    </m:r>
                  </m:oMath>
                </a14:m>
                <a:endParaRPr lang="en-US" sz="2400" b="1" dirty="0">
                  <a:blipFill>
                    <a:blip r:embed="rId2"/>
                    <a:tile tx="0" ty="0" sx="100000" sy="100000" flip="none" algn="tl"/>
                  </a:blipFill>
                </a:endParaRPr>
              </a:p>
              <a:p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উপস্তরে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ইলেকট্রন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প্রবেশঃ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একটি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প্রধান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শক্তিস্তরের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উপশক্তিস্তরসমূহেও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ইলেকট্রন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সমূহ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শক্তির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ক্রমানুসারে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স্থান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গ্রহন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করে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|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অথা</a:t>
                </a:r>
                <a:r>
                  <a:rPr lang="as-IN" sz="2400" dirty="0">
                    <a:blipFill>
                      <a:blip r:embed="rId2"/>
                      <a:tile tx="0" ty="0" sx="100000" sy="100000" flip="none" algn="tl"/>
                    </a:blipFill>
                  </a:rPr>
                  <a:t>ৎ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প্রথমে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S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উপস্তরে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,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তা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পূণ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হলে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–P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উপস্তরে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এবং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এভাবে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ক্রমান্বয়ে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উচ্চশক্তির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উপস্তর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d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এবং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f-এ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প্রবেশ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করে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|</a:t>
                </a:r>
              </a:p>
              <a:p>
                <a:pPr marL="0" indent="0">
                  <a:buNone/>
                </a:pP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        </a:t>
                </a:r>
                <a:r>
                  <a:rPr lang="en-US" sz="2400" b="1" dirty="0">
                    <a:blipFill>
                      <a:blip r:embed="rId2"/>
                      <a:tile tx="0" ty="0" sx="100000" sy="100000" flip="none" algn="tl"/>
                    </a:blipFill>
                  </a:rPr>
                  <a:t>s &gt; p &gt; d &gt; f</a:t>
                </a:r>
              </a:p>
              <a:p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অরবিটালে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ইলেকট্রনের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প্রবেশঃ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-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কোন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উপস্তরের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প্রত্যেকটি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অরবিটালের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শক্তি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সমান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|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যেমন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- p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উপস্তরের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তিনটি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অরবিটাল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𝑷𝒙</m:t>
                    </m:r>
                    <m:r>
                      <a:rPr lang="en-US" sz="2400" b="1" i="1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𝑷𝒚</m:t>
                    </m:r>
                    <m:r>
                      <a:rPr lang="en-US" sz="2400" b="1" i="1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এবং</m:t>
                    </m:r>
                    <m:r>
                      <a:rPr lang="en-US" sz="2400" b="1" i="1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𝑷𝒛</m:t>
                    </m:r>
                    <m:r>
                      <a:rPr lang="en-US" sz="2400" b="1" i="1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সমশক্তি</m:t>
                    </m:r>
                    <m:r>
                      <a:rPr lang="en-US" sz="2400" b="0" i="1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বিশিষ্ট</m:t>
                    </m:r>
                    <m:r>
                      <a:rPr lang="en-US" sz="2400" b="0" i="1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b="0" i="1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এই</m:t>
                    </m:r>
                    <m:r>
                      <a:rPr lang="en-US" sz="2400" b="0" i="1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সমশক্তির</m:t>
                    </m:r>
                    <m:r>
                      <a:rPr lang="en-US" sz="2400" b="0" i="1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প্রতিটি</m:t>
                    </m:r>
                    <m:r>
                      <a:rPr lang="en-US" sz="2400" b="0" i="1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অরবিটালে</m:t>
                    </m:r>
                    <m:r>
                      <a:rPr lang="en-US" sz="2400" b="0" i="1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blipFill>
                          <a:blip r:embed="rId2"/>
                          <a:tile tx="0" ty="0" sx="100000" sy="100000" flip="none" algn="tl"/>
                        </a:blipFill>
                        <a:latin typeface="Cambria Math" panose="02040503050406030204" pitchFamily="18" charset="0"/>
                      </a:rPr>
                      <m:t>প্রথমে</m:t>
                    </m:r>
                  </m:oMath>
                </a14:m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একটি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করে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ইলেকট্রন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একমুখী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স্পীনে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প্রবেশ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করে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|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এটাই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হুন্ডের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</a:t>
                </a:r>
                <a:r>
                  <a:rPr lang="en-US" sz="2400" dirty="0" err="1">
                    <a:blipFill>
                      <a:blip r:embed="rId2"/>
                      <a:tile tx="0" ty="0" sx="100000" sy="100000" flip="none" algn="tl"/>
                    </a:blipFill>
                  </a:rPr>
                  <a:t>নীতি</a:t>
                </a:r>
                <a:r>
                  <a:rPr lang="en-US" sz="2400" dirty="0">
                    <a:blipFill>
                      <a:blip r:embed="rId2"/>
                      <a:tile tx="0" ty="0" sx="100000" sy="100000" flip="none" algn="tl"/>
                    </a:blipFill>
                  </a:rPr>
                  <a:t> |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DAF0807-2E9D-47BB-AC33-0A7631C40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690688"/>
                <a:ext cx="12192001" cy="5293921"/>
              </a:xfrm>
              <a:blipFill>
                <a:blip r:embed="rId4"/>
                <a:stretch>
                  <a:fillRect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29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AAF9-C533-4245-AA0F-5E0BD1CF6B9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পলির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বজন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নীতিঃ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B0DA5F-E829-4D0D-A0A4-30FF181BAE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33711"/>
                <a:ext cx="10515600" cy="3743252"/>
              </a:xfr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>
                <a:normAutofit fontScale="92500"/>
              </a:bodyPr>
              <a:lstStyle/>
              <a:p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দুটি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ইলেকট্রনের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জন্য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তিনটি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কোয়ান্টাম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সংখ্যা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মান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একই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হলেও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চতুথ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কোয়ান্টাম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সংখ্যাটি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অবশ্য়ই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ভিন্ন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হবে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|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অথা</a:t>
                </a:r>
                <a:r>
                  <a:rPr lang="as-IN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ৎ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কোন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পরমানুর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দুইটি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ইলেকট্রনের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জন্য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চারটি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কোয়ান্টাম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সংখ্যা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মান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কখনো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একই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হতে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পারেনা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|</a:t>
                </a:r>
              </a:p>
              <a:p>
                <a:pPr marL="0" indent="0">
                  <a:buNone/>
                </a:pP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১ম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ইলেকট্রনের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জন্য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,         n=1,           </a:t>
                </a:r>
                <a14:m>
                  <m:oMath xmlns:m="http://schemas.openxmlformats.org/officeDocument/2006/math">
                    <m:r>
                      <a:rPr lang="en-US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 0,            m= 0,              s=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২য়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ইলেকট্রনের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জন্য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,         n=1,           </a:t>
                </a:r>
                <a14:m>
                  <m:oMath xmlns:m="http://schemas.openxmlformats.org/officeDocument/2006/math">
                    <m:r>
                      <a:rPr lang="en-US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 0,            m= 0,              s=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  </a:t>
                </a:r>
              </a:p>
              <a:p>
                <a:pPr marL="0" indent="0">
                  <a:buNone/>
                </a:pP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অথা</a:t>
                </a:r>
                <a:r>
                  <a:rPr lang="as-IN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ৎ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একই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পরমানুর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২টি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ইলেকট্রনের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কক্ষ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পথের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আকার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(n),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আকৃতি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)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এবং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কৌণিক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অবস্থান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(m)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একই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হতে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পারে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যদি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তাদের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নিজ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অক্ষের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উপর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ঘূণনের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দিক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পরস্পর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বিপরীতমূখী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হয়</a:t>
                </a:r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|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B0DA5F-E829-4D0D-A0A4-30FF181BAE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33711"/>
                <a:ext cx="10515600" cy="3743252"/>
              </a:xfrm>
              <a:blipFill>
                <a:blip r:embed="rId3"/>
                <a:stretch>
                  <a:fillRect l="-1159" t="-2932" r="-928" b="-1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09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6ADEE-733F-438D-8508-2D369879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আউফবাউ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নীতিঃ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B40FE2-A217-4CE7-9149-88D327D587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825624"/>
                <a:ext cx="11353800" cy="5137883"/>
              </a:xfr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>
                <a:prstTxWarp prst="textPlain">
                  <a:avLst/>
                </a:prstTxWarp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err="1"/>
                  <a:t>এই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নীতি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অনুসারে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সামগ্রিকভাবে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ইলেকট্রনসমূহ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বিভি্ন্ন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অরবিটালে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তাদের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শক্তির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উচ্চক্রমানুসারে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প্রবেশ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করে</a:t>
                </a:r>
                <a:r>
                  <a:rPr lang="en-US" sz="2400" dirty="0"/>
                  <a:t>| </a:t>
                </a:r>
                <a:r>
                  <a:rPr lang="en-US" sz="2400" dirty="0" err="1"/>
                  <a:t>অথাৎইলেকট্রন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প্রথমে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নিম্ন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শক্তির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অরবিটালে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এবং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পরে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ক্রমান্বয়ে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উচ্চ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শক্তির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অরবিটালসমূহে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স্থান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গ্রহন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করে</a:t>
                </a:r>
                <a:r>
                  <a:rPr lang="en-US" sz="2400" dirty="0"/>
                  <a:t> , </a:t>
                </a:r>
                <a:r>
                  <a:rPr lang="en-US" sz="2400" dirty="0" err="1"/>
                  <a:t>কারণ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নিম্ন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শক্তিস্তরের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স্থিতিশীলতা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বেশি</a:t>
                </a:r>
                <a:r>
                  <a:rPr lang="en-US" sz="2400" dirty="0"/>
                  <a:t>|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কোন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অরবিটালের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শক্তি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কত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তা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নিভর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করে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প্রধান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কোয়ান্টাম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সংখ্যা</a:t>
                </a:r>
                <a:r>
                  <a:rPr lang="en-US" sz="2400" dirty="0"/>
                  <a:t> (n) </a:t>
                </a:r>
                <a:r>
                  <a:rPr lang="en-US" sz="2400" dirty="0" err="1"/>
                  <a:t>সহকারী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কোয়ান্টাম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সংখ্যা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) </a:t>
                </a:r>
                <a:r>
                  <a:rPr lang="en-US" sz="2400" dirty="0" err="1"/>
                  <a:t>এর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মানের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হিসাবের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উপর</a:t>
                </a:r>
                <a:r>
                  <a:rPr lang="en-US" sz="2400" dirty="0"/>
                  <a:t> | </a:t>
                </a:r>
                <a:r>
                  <a:rPr lang="en-US" sz="2400" dirty="0" err="1"/>
                  <a:t>যে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অরবিটালের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জন্য</a:t>
                </a:r>
                <a:r>
                  <a:rPr lang="en-US" sz="2400" dirty="0"/>
                  <a:t> (n+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) </a:t>
                </a:r>
                <a:r>
                  <a:rPr lang="en-US" sz="2400" dirty="0" err="1"/>
                  <a:t>এরমান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কম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সেটি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নিম্নশক্তির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অরবিটাল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এবং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ইলেকট্রন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তাতেই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প্রথমে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প্রবেশ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করে</a:t>
                </a:r>
                <a:r>
                  <a:rPr lang="en-US" sz="2400" dirty="0"/>
                  <a:t> | </a:t>
                </a:r>
                <a:r>
                  <a:rPr lang="en-US" sz="2400" dirty="0" err="1"/>
                  <a:t>যেমন</a:t>
                </a:r>
                <a:r>
                  <a:rPr lang="en-US" sz="2400" dirty="0"/>
                  <a:t>-</a:t>
                </a:r>
              </a:p>
              <a:p>
                <a:pPr marL="0" indent="0">
                  <a:buNone/>
                </a:pPr>
                <a:r>
                  <a:rPr lang="en-US" sz="2400" dirty="0"/>
                  <a:t>  3d </a:t>
                </a:r>
                <a:r>
                  <a:rPr lang="en-US" sz="2400" dirty="0" err="1"/>
                  <a:t>অরবিটালের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জন্য</a:t>
                </a:r>
                <a:r>
                  <a:rPr lang="en-US" sz="2400" dirty="0"/>
                  <a:t>,      n=3 </a:t>
                </a:r>
                <a:r>
                  <a:rPr lang="en-US" sz="2400" dirty="0" err="1"/>
                  <a:t>এবং</a:t>
                </a:r>
                <a:r>
                  <a:rPr lang="en-US" sz="2400" dirty="0"/>
                  <a:t>  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=2  </a:t>
                </a:r>
                <a:r>
                  <a:rPr lang="en-US" sz="2400" dirty="0" err="1"/>
                  <a:t>অতএব</a:t>
                </a:r>
                <a:r>
                  <a:rPr lang="en-US" sz="2400" dirty="0"/>
                  <a:t>            (n+𝑙) = 3+2 =5</a:t>
                </a:r>
              </a:p>
              <a:p>
                <a:pPr marL="0" indent="0">
                  <a:buNone/>
                </a:pPr>
                <a:r>
                  <a:rPr lang="en-US" sz="2400" dirty="0"/>
                  <a:t>  4s </a:t>
                </a:r>
                <a:r>
                  <a:rPr lang="en-US" sz="2400" dirty="0" err="1"/>
                  <a:t>অরবিটালের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জন্য</a:t>
                </a:r>
                <a:r>
                  <a:rPr lang="en-US" sz="2400" dirty="0"/>
                  <a:t>,      n=4  </a:t>
                </a:r>
                <a:r>
                  <a:rPr lang="en-US" sz="2400" dirty="0" err="1"/>
                  <a:t>এবং</a:t>
                </a:r>
                <a:r>
                  <a:rPr lang="en-US" sz="2400" dirty="0"/>
                  <a:t>        𝑙=o  </a:t>
                </a:r>
                <a:r>
                  <a:rPr lang="en-US" sz="2400" dirty="0" err="1"/>
                  <a:t>অতএব</a:t>
                </a:r>
                <a:r>
                  <a:rPr lang="en-US" sz="2400" dirty="0"/>
                  <a:t>              (n+𝑙) = 4+0 =4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আর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যদি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দুটি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অরবিটালের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জন্য</a:t>
                </a:r>
                <a:r>
                  <a:rPr lang="en-US" sz="2400" dirty="0"/>
                  <a:t> (n+𝑙) </a:t>
                </a:r>
                <a:r>
                  <a:rPr lang="en-US" sz="2400" dirty="0" err="1"/>
                  <a:t>এর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মান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সমান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হয়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তবে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যে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অরবিটালে</a:t>
                </a:r>
                <a:r>
                  <a:rPr lang="en-US" sz="2400" dirty="0"/>
                  <a:t> n </a:t>
                </a:r>
                <a:r>
                  <a:rPr lang="as-IN" sz="2400" dirty="0"/>
                  <a:t>এ</a:t>
                </a:r>
                <a:r>
                  <a:rPr lang="en-US" sz="2400" dirty="0"/>
                  <a:t>র </a:t>
                </a:r>
                <a:r>
                  <a:rPr lang="en-US" sz="2400" dirty="0" err="1"/>
                  <a:t>মান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কম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সেই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অরবিটালে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ইলেকট্রন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আগে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প্রবেশ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করবে</a:t>
                </a:r>
                <a:r>
                  <a:rPr lang="en-US" sz="2400" dirty="0"/>
                  <a:t> |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B40FE2-A217-4CE7-9149-88D327D587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4"/>
                <a:ext cx="11353800" cy="5137883"/>
              </a:xfr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3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2CC-1DB0-4480-AF83-BBFDCFE12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58965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ইলেকট্রন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বিন্যাসের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প্রয়োগসমূহঃ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b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2E588-A740-4D3F-8874-ABB77BE00ABB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buNone/>
            </a:pPr>
            <a:r>
              <a:rPr lang="en-US" b="1" dirty="0" err="1">
                <a:ln/>
                <a:solidFill>
                  <a:schemeClr val="accent4"/>
                </a:solidFill>
              </a:rPr>
              <a:t>ইলেকট্রন</a:t>
            </a:r>
            <a:r>
              <a:rPr lang="en-US" b="1" dirty="0">
                <a:ln/>
                <a:solidFill>
                  <a:schemeClr val="accent4"/>
                </a:solidFill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</a:rPr>
              <a:t>বিন্যাসের</a:t>
            </a:r>
            <a:r>
              <a:rPr lang="en-US" b="1" dirty="0">
                <a:ln/>
                <a:solidFill>
                  <a:schemeClr val="accent4"/>
                </a:solidFill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</a:rPr>
              <a:t>সাহায্যে</a:t>
            </a:r>
            <a:r>
              <a:rPr lang="en-US" b="1" dirty="0">
                <a:ln/>
                <a:solidFill>
                  <a:schemeClr val="accent4"/>
                </a:solidFill>
              </a:rPr>
              <a:t>-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n/>
                <a:solidFill>
                  <a:schemeClr val="accent4"/>
                </a:solidFill>
              </a:rPr>
              <a:t>   </a:t>
            </a:r>
            <a:r>
              <a:rPr lang="en-US" b="1" dirty="0" err="1">
                <a:ln/>
                <a:solidFill>
                  <a:schemeClr val="accent4"/>
                </a:solidFill>
              </a:rPr>
              <a:t>মৌলের</a:t>
            </a:r>
            <a:r>
              <a:rPr lang="en-US" b="1" dirty="0">
                <a:ln/>
                <a:solidFill>
                  <a:schemeClr val="accent4"/>
                </a:solidFill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</a:rPr>
              <a:t>যৌজ্যতা</a:t>
            </a:r>
            <a:r>
              <a:rPr lang="en-US" b="1" dirty="0">
                <a:ln/>
                <a:solidFill>
                  <a:schemeClr val="accent4"/>
                </a:solidFill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</a:rPr>
              <a:t>নিণয়</a:t>
            </a:r>
            <a:r>
              <a:rPr lang="en-US" b="1" dirty="0">
                <a:ln/>
                <a:solidFill>
                  <a:schemeClr val="accent4"/>
                </a:solidFill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</a:rPr>
              <a:t>করা</a:t>
            </a:r>
            <a:r>
              <a:rPr lang="en-US" b="1" dirty="0">
                <a:ln/>
                <a:solidFill>
                  <a:schemeClr val="accent4"/>
                </a:solidFill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</a:rPr>
              <a:t>যায়</a:t>
            </a:r>
            <a:r>
              <a:rPr lang="en-US" b="1" dirty="0">
                <a:ln/>
                <a:solidFill>
                  <a:schemeClr val="accent4"/>
                </a:solidFill>
              </a:rPr>
              <a:t> 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n/>
                <a:solidFill>
                  <a:schemeClr val="accent4"/>
                </a:solidFill>
              </a:rPr>
              <a:t>   </a:t>
            </a:r>
            <a:r>
              <a:rPr lang="en-US" b="1" dirty="0" err="1">
                <a:ln/>
                <a:solidFill>
                  <a:schemeClr val="accent4"/>
                </a:solidFill>
              </a:rPr>
              <a:t>পযায়</a:t>
            </a:r>
            <a:r>
              <a:rPr lang="en-US" b="1" dirty="0">
                <a:ln/>
                <a:solidFill>
                  <a:schemeClr val="accent4"/>
                </a:solidFill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</a:rPr>
              <a:t>সারণীতে</a:t>
            </a:r>
            <a:r>
              <a:rPr lang="en-US" b="1" dirty="0">
                <a:ln/>
                <a:solidFill>
                  <a:schemeClr val="accent4"/>
                </a:solidFill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</a:rPr>
              <a:t>মৌলের</a:t>
            </a:r>
            <a:r>
              <a:rPr lang="en-US" b="1" dirty="0">
                <a:ln/>
                <a:solidFill>
                  <a:schemeClr val="accent4"/>
                </a:solidFill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</a:rPr>
              <a:t>অবস্থান</a:t>
            </a:r>
            <a:r>
              <a:rPr lang="en-US" b="1" dirty="0">
                <a:ln/>
                <a:solidFill>
                  <a:schemeClr val="accent4"/>
                </a:solidFill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</a:rPr>
              <a:t>নিণয়</a:t>
            </a:r>
            <a:r>
              <a:rPr lang="en-US" b="1" dirty="0">
                <a:ln/>
                <a:solidFill>
                  <a:schemeClr val="accent4"/>
                </a:solidFill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</a:rPr>
              <a:t>করা</a:t>
            </a:r>
            <a:r>
              <a:rPr lang="en-US" b="1" dirty="0">
                <a:ln/>
                <a:solidFill>
                  <a:schemeClr val="accent4"/>
                </a:solidFill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</a:rPr>
              <a:t>যায়</a:t>
            </a:r>
            <a:r>
              <a:rPr lang="en-US" b="1" dirty="0">
                <a:ln/>
                <a:solidFill>
                  <a:schemeClr val="accent4"/>
                </a:solidFill>
              </a:rPr>
              <a:t> 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n/>
                <a:solidFill>
                  <a:schemeClr val="accent4"/>
                </a:solidFill>
              </a:rPr>
              <a:t>   </a:t>
            </a:r>
            <a:r>
              <a:rPr lang="en-US" b="1" dirty="0" err="1">
                <a:ln/>
                <a:solidFill>
                  <a:schemeClr val="accent4"/>
                </a:solidFill>
              </a:rPr>
              <a:t>মৌলের</a:t>
            </a:r>
            <a:r>
              <a:rPr lang="en-US" b="1" dirty="0">
                <a:ln/>
                <a:solidFill>
                  <a:schemeClr val="accent4"/>
                </a:solidFill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</a:rPr>
              <a:t>সক্রিয়তা</a:t>
            </a:r>
            <a:r>
              <a:rPr lang="en-US" b="1" dirty="0">
                <a:ln/>
                <a:solidFill>
                  <a:schemeClr val="accent4"/>
                </a:solidFill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</a:rPr>
              <a:t>নিণয়</a:t>
            </a:r>
            <a:r>
              <a:rPr lang="en-US" b="1" dirty="0">
                <a:ln/>
                <a:solidFill>
                  <a:schemeClr val="accent4"/>
                </a:solidFill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</a:rPr>
              <a:t>করা</a:t>
            </a:r>
            <a:r>
              <a:rPr lang="en-US" b="1" dirty="0">
                <a:ln/>
                <a:solidFill>
                  <a:schemeClr val="accent4"/>
                </a:solidFill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</a:rPr>
              <a:t>যায়</a:t>
            </a:r>
            <a:r>
              <a:rPr lang="en-US" b="1" dirty="0">
                <a:ln/>
                <a:solidFill>
                  <a:schemeClr val="accent4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03190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2F2B-D592-4F7A-84A6-9CFFE5D6132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মূল্যায়নঃ</a:t>
            </a:r>
            <a:r>
              <a:rPr lang="en-US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D656B-48F2-4973-9A6B-B3ACDBB12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1507"/>
            <a:ext cx="10515600" cy="378545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পলির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বজন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নীতির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সাহায্যে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নাইট্রোজেনের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ইলেকট্রন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বিন্যাস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দেখাও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|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কেন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পটাসিয়ামের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ইলেকট্রন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বিন্যাসে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3d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অরবিটাল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অপূণ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রেখে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ইলেকট্রন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4s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অরবিটালে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প্রবেশ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|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ইলেকট্রন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বিন্যাসের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সাহায্যে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পযায়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সারণীতে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ক্লোরিনের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অবস্থান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নিণয়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82058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527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আলোচ্য বিষয়সমূহ ও শিখনফলঃ-</vt:lpstr>
      <vt:lpstr>ইলেকট্রন বিন্যাসের নিয়মসমূহ</vt:lpstr>
      <vt:lpstr>পলির বজন নীতিঃ- </vt:lpstr>
      <vt:lpstr>আউফবাউ নীতিঃ-</vt:lpstr>
      <vt:lpstr>ইলেকট্রন বিন্যাসের প্রয়োগসমূহঃ- </vt:lpstr>
      <vt:lpstr>মূল্যায়নঃ-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Iqbal Hossin</cp:lastModifiedBy>
  <cp:revision>40</cp:revision>
  <dcterms:created xsi:type="dcterms:W3CDTF">2020-10-28T12:42:57Z</dcterms:created>
  <dcterms:modified xsi:type="dcterms:W3CDTF">2021-08-23T02:14:29Z</dcterms:modified>
</cp:coreProperties>
</file>