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9" r:id="rId2"/>
    <p:sldId id="271" r:id="rId3"/>
    <p:sldId id="275" r:id="rId4"/>
    <p:sldId id="272" r:id="rId5"/>
    <p:sldId id="262" r:id="rId6"/>
    <p:sldId id="260" r:id="rId7"/>
    <p:sldId id="263" r:id="rId8"/>
    <p:sldId id="264" r:id="rId9"/>
    <p:sldId id="265" r:id="rId10"/>
    <p:sldId id="267" r:id="rId11"/>
    <p:sldId id="280" r:id="rId12"/>
    <p:sldId id="266" r:id="rId13"/>
    <p:sldId id="270" r:id="rId14"/>
    <p:sldId id="268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3B45-E276-4B49-8C84-F882380DA7B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50836-F5E8-4A7C-8F5C-2E2238BA3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5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0836-F5E8-4A7C-8F5C-2E2238BA3A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7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E5F0C22-0D51-47B8-A723-240785E057FA}" type="datetimeFigureOut">
              <a:rPr lang="en-US" smtClean="0"/>
              <a:pPr/>
              <a:t>23-Aug-21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9B00879-0CC7-4F1C-A1D5-CFEADCA9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382000" cy="5867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-116"/>
              </a:avLst>
            </a:prstTxWarp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সবাইকে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শুভেচ্ছা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44278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19500" y="3657600"/>
            <a:ext cx="19431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অর্জুন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0050" y="44958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ব্যবহৃত অংশঃ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পাতা,ছাল,ফল ও কাঠ।</a:t>
            </a:r>
          </a:p>
          <a:p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ব্যবহারঃ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কাঁচা পাতার রস আমাশয় রোগ উপশম করে , নিম্ন রক্তচাপ থাকলে অর্জুনের ছাল সেবনে উপকার হয়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1000"/>
            <a:ext cx="5410200" cy="304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57200"/>
            <a:ext cx="3886200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/>
          <p:cNvSpPr/>
          <p:nvPr/>
        </p:nvSpPr>
        <p:spPr>
          <a:xfrm>
            <a:off x="3048000" y="3352800"/>
            <a:ext cx="25146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আমলকী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685800" y="4114800"/>
            <a:ext cx="7696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ব্যবহৃত অংশঃ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ফল, এর রং সবুজাভ হলুদ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1054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ফল ভিটামিন-সি সমৃদ্ধ, ফলের রস যকৃত, পেটের পীড়া, অজীর্ণতা হজম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ও কাশিতে বিশেষ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উপকারী।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168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600" y="365760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বহেড়া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4495800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ব্যবহৃত অংশঃ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ফল ও বীজ।</a:t>
            </a:r>
          </a:p>
          <a:p>
            <a:endPara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ব্যবহারঃ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ত্রিফলার অন্যতম ফল। হাঁপানি রোগ আরোগ্য হয়,পেটের পীড়া,অর্শ্ব, বীজ হতে প্রাপ্ত তেল মাথা ঠান্ডা রাখে এবং চুল পড়া বন্ধ করে।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65471"/>
            <a:ext cx="4676578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029200"/>
            <a:ext cx="7924800" cy="144655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হারঃ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হজমে সহায়তা করে, কোষ্ঠকাঠিন্যতা দূর করে। সাদা ব্লাড সেল গঠন করে , ত্বকের উজ্ঝলতায় ব্যবহার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3334434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ঘৃত কুমারী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81000"/>
            <a:ext cx="4953000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647700" y="4419600"/>
            <a:ext cx="8267700" cy="52855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অংশঃ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পিচ্ছিল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রস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181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টি ঔষধি উদ্ভিদের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নাম ও সেগুলো কী কী রোগ নিরাময়ে ব্যবহৃত হয় তা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371600" y="228600"/>
            <a:ext cx="5877232" cy="1447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/>
              <a:t>দলীয়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কাজ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33600"/>
            <a:ext cx="6553200" cy="28194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8578" y="2252990"/>
            <a:ext cx="728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থানকুনির কোন অংশটি ব্যবহার করা হয়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251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92582" y="3032691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ত্তরঃ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সমস্ত উদ্ভিদ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3200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8704" y="3562267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বাসক পাতার রস কোন রোগের জন্য ব্যবহার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করা হয়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1100" y="4495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ত্তরঃ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কাশি নিরাময়ে ব্যবহার করা হয়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360" y="54864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আমলকিতে কোন ভিটামিন থাকে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8709" y="6172200"/>
            <a:ext cx="458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ভিটামিন সি থাকে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828800" y="220333"/>
            <a:ext cx="5029200" cy="11313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/>
              <a:t>মূল্যায়ন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4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97" y="5208432"/>
            <a:ext cx="9038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নিরাময়ে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ঔষুধি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গাছপালা’এ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21" y="1446770"/>
            <a:ext cx="4455379" cy="3429000"/>
          </a:xfrm>
          <a:prstGeom prst="rect">
            <a:avLst/>
          </a:prstGeom>
        </p:spPr>
      </p:pic>
      <p:pic>
        <p:nvPicPr>
          <p:cNvPr id="6" name="Picture 5" descr="15 Affordable Kids&amp;#39; Desks To Create A Study Space That&amp;#39;s Just For Them |  HuffPost Lif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46770"/>
            <a:ext cx="36575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217118"/>
            <a:ext cx="691436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8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342900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সবাইকে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ধন্যবাদ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67200" y="2286000"/>
            <a:ext cx="4495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শাহিনুর</a:t>
            </a:r>
            <a:r>
              <a:rPr lang="en-US" sz="32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32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 (কৃষি)</a:t>
            </a: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দরগাহ</a:t>
            </a:r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পৌর</a:t>
            </a:r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6096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098" y="2576901"/>
            <a:ext cx="3810000" cy="32281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381000"/>
            <a:ext cx="6324600" cy="1295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পাঠ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পরিচিতি</a:t>
            </a:r>
            <a:endParaRPr lang="en-US" sz="5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704578" y="3306323"/>
            <a:ext cx="44196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শ্রেণিঃনবম-দশম</a:t>
            </a:r>
            <a:r>
              <a:rPr lang="en-US" sz="2400" b="1" dirty="0"/>
              <a:t>।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18147" y="4290164"/>
            <a:ext cx="4415426" cy="42155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পরিচ্ছেদঃঅষ্টম</a:t>
            </a:r>
            <a:r>
              <a:rPr lang="en-US" sz="2400" b="1" dirty="0" smtClean="0"/>
              <a:t>।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2667000" y="2746332"/>
            <a:ext cx="441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বিষয়ঃকৃষি</a:t>
            </a:r>
            <a:r>
              <a:rPr lang="en-US" b="1" dirty="0"/>
              <a:t> </a:t>
            </a:r>
            <a:r>
              <a:rPr lang="en-US" b="1" dirty="0" err="1"/>
              <a:t>শিক্ষা</a:t>
            </a:r>
            <a:r>
              <a:rPr lang="en-US" b="1" dirty="0"/>
              <a:t>।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2715015" y="3763523"/>
            <a:ext cx="4409163" cy="526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অধ্যায়ঃচতুর্থ</a:t>
            </a:r>
            <a:r>
              <a:rPr lang="en-US" b="1" dirty="0" smtClean="0"/>
              <a:t>।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133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ছবিগুলোর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লক্ষ্যকর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এগুলা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Oval 3"/>
          <p:cNvSpPr/>
          <p:nvPr/>
        </p:nvSpPr>
        <p:spPr>
          <a:xfrm>
            <a:off x="2438400" y="5750105"/>
            <a:ext cx="4457700" cy="8375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ঔষুধি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উদ্ভিদ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69993"/>
            <a:ext cx="1981200" cy="32830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893" y="1687215"/>
            <a:ext cx="1981200" cy="32485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1669992"/>
            <a:ext cx="2095499" cy="32657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95798" y="1669994"/>
            <a:ext cx="2209801" cy="32830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8" y="5334000"/>
            <a:ext cx="8686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ভেষজ উদ্ভিদ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7772400" cy="15240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prstTxWarp prst="textWave1">
              <a:avLst>
                <a:gd name="adj1" fmla="val 12500"/>
                <a:gd name="adj2" fmla="val -794"/>
              </a:avLst>
            </a:prstTxWarp>
            <a:spAutoFit/>
          </a:bodyPr>
          <a:lstStyle/>
          <a:p>
            <a:r>
              <a:rPr lang="bn-BD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209801"/>
            <a:ext cx="1523999" cy="27431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30" y="2209800"/>
            <a:ext cx="191857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4600" y="2209800"/>
            <a:ext cx="21336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09800"/>
            <a:ext cx="2230251" cy="27431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637935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ঔষধি উদ্ভিদ কী তা বলতে পারবে।</a:t>
            </a:r>
            <a:endParaRPr lang="en-US" sz="2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ঔষধি উদ্ভিদ নাম লিখতে  পারবে।</a:t>
            </a:r>
            <a:endParaRPr lang="en-US" sz="2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 ঔষধি উদ্ভিদের ব্যবহার বর্ণনা করতে পার</a:t>
            </a:r>
            <a:r>
              <a:rPr lang="bn-IN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বে।</a:t>
            </a:r>
            <a:endParaRPr lang="en-US" sz="2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762000"/>
            <a:ext cx="5788742" cy="1600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/>
              <a:t>শিখনফল</a:t>
            </a:r>
            <a:endParaRPr lang="en-US" sz="6600" b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2964" y="3413343"/>
            <a:ext cx="5844436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এই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পাঠ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শেষে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শিক্ষার্থীরা</a:t>
            </a:r>
            <a:r>
              <a:rPr lang="en-US" sz="3600" b="1" dirty="0" smtClean="0"/>
              <a:t>-</a:t>
            </a:r>
            <a:endParaRPr lang="en-US" sz="3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362200"/>
            <a:ext cx="2819400" cy="25145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4495800"/>
            <a:ext cx="662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ব্যবহৃত অংশঃ 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সমস্ত উদ্ভিদ।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51816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ব্যবহারঃ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পেটের অসুখ,বদহজম,আমাশয় নিরাময়ে ও আয়ুবর্ধক,স্মৃতিবর্ধক , চর্মরোগনাশক হিসাবে ব্যবহার হয়।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95108"/>
            <a:ext cx="5715000" cy="2895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3200400" y="3629454"/>
            <a:ext cx="2667000" cy="62759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থানকুনি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4394434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ব্যবহৃত অংশঃ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পাতা।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495285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ব্যবহারঃ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সর্দি-কাশিতে তুলসী পাতার রস আদার রস ও মধু মিশিয়ে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খাওয়ালে উপকার</a:t>
            </a:r>
            <a:r>
              <a:rPr lang="en-US" sz="2800" b="1" dirty="0" smtClean="0"/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803776"/>
            <a:ext cx="5105400" cy="25664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Oval 5"/>
          <p:cNvSpPr/>
          <p:nvPr/>
        </p:nvSpPr>
        <p:spPr>
          <a:xfrm>
            <a:off x="2667000" y="3657600"/>
            <a:ext cx="3200400" cy="5856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তুলসী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1000"/>
            <a:ext cx="4495800" cy="25145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3124200" y="3199171"/>
            <a:ext cx="2667000" cy="4572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কালোমেঘ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135" y="4112342"/>
            <a:ext cx="6886575" cy="60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ব্যবহার্য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অংশঃ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সমস্ত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গাছ,বিশেষ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পাতা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3984" y="5277602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ব্যবহারঃ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জ্বর,অজীর্ণ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লিভার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দোষে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রস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ঔষুধ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745</TotalTime>
  <Words>342</Words>
  <Application>Microsoft Office PowerPoint</Application>
  <PresentationFormat>On-screen Show (4:3)</PresentationFormat>
  <Paragraphs>63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 computer</dc:creator>
  <cp:lastModifiedBy>Hossain Ahamed</cp:lastModifiedBy>
  <cp:revision>132</cp:revision>
  <dcterms:created xsi:type="dcterms:W3CDTF">2019-04-08T07:37:37Z</dcterms:created>
  <dcterms:modified xsi:type="dcterms:W3CDTF">2021-08-23T06:07:14Z</dcterms:modified>
</cp:coreProperties>
</file>