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86" r:id="rId3"/>
    <p:sldId id="258" r:id="rId4"/>
    <p:sldId id="261" r:id="rId5"/>
    <p:sldId id="262" r:id="rId6"/>
    <p:sldId id="284" r:id="rId7"/>
    <p:sldId id="281" r:id="rId8"/>
    <p:sldId id="264" r:id="rId9"/>
    <p:sldId id="282" r:id="rId10"/>
    <p:sldId id="265" r:id="rId11"/>
    <p:sldId id="266" r:id="rId12"/>
    <p:sldId id="278" r:id="rId13"/>
    <p:sldId id="267" r:id="rId14"/>
    <p:sldId id="276" r:id="rId15"/>
    <p:sldId id="273" r:id="rId16"/>
    <p:sldId id="277" r:id="rId17"/>
    <p:sldId id="268" r:id="rId18"/>
    <p:sldId id="269" r:id="rId19"/>
    <p:sldId id="285" r:id="rId20"/>
  </p:sldIdLst>
  <p:sldSz cx="14173200" cy="8686800"/>
  <p:notesSz cx="6858000" cy="9144000"/>
  <p:defaultTextStyle>
    <a:defPPr>
      <a:defRPr lang="en-US"/>
    </a:defPPr>
    <a:lvl1pPr marL="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857" autoAdjust="0"/>
  </p:normalViewPr>
  <p:slideViewPr>
    <p:cSldViewPr>
      <p:cViewPr varScale="1">
        <p:scale>
          <a:sx n="84" d="100"/>
          <a:sy n="84" d="100"/>
        </p:scale>
        <p:origin x="-1026" y="-72"/>
      </p:cViewPr>
      <p:guideLst>
        <p:guide orient="horz" pos="2736"/>
        <p:guide pos="44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F4C430-CA5B-4E15-B5FC-36537257C444}" type="doc">
      <dgm:prSet loTypeId="urn:microsoft.com/office/officeart/2005/8/layout/radial5" loCatId="relationship" qsTypeId="urn:microsoft.com/office/officeart/2005/8/quickstyle/simple1" qsCatId="simple" csTypeId="urn:microsoft.com/office/officeart/2005/8/colors/colorful1" csCatId="colorful" phldr="1"/>
      <dgm:spPr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</dgm:spPr>
      <dgm:t>
        <a:bodyPr/>
        <a:lstStyle/>
        <a:p>
          <a:endParaRPr lang="en-US"/>
        </a:p>
      </dgm:t>
    </dgm:pt>
    <dgm:pt modelId="{5CA0FDB3-8DB0-412C-B1FF-F8C0DDCCC938}">
      <dgm:prSet phldrT="[Text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bn-IN" sz="2800" b="1" dirty="0" smtClean="0">
              <a:latin typeface="NikoshBAN" panose="02000000000000000000" pitchFamily="2" charset="0"/>
              <a:cs typeface="NikoshBAN" panose="02000000000000000000" pitchFamily="2" charset="0"/>
            </a:rPr>
            <a:t>জন্ম</a:t>
          </a:r>
          <a:r>
            <a:rPr lang="bn-BD" sz="2800" b="1" dirty="0" smtClean="0">
              <a:latin typeface="NikoshBAN" panose="02000000000000000000" pitchFamily="2" charset="0"/>
              <a:cs typeface="NikoshBAN" panose="02000000000000000000" pitchFamily="2" charset="0"/>
            </a:rPr>
            <a:t>ঃ </a:t>
          </a:r>
          <a:r>
            <a:rPr lang="en-US" sz="2800" b="1" dirty="0" smtClean="0">
              <a:latin typeface="NikoshBAN" pitchFamily="2" charset="0"/>
              <a:cs typeface="NikoshBAN" pitchFamily="2" charset="0"/>
            </a:rPr>
            <a:t>১</a:t>
          </a:r>
          <a:r>
            <a:rPr lang="bn-BD" sz="2800" b="1" dirty="0" smtClean="0">
              <a:latin typeface="NikoshBAN" pitchFamily="2" charset="0"/>
              <a:cs typeface="NikoshBAN" pitchFamily="2" charset="0"/>
            </a:rPr>
            <a:t>৮৮৭</a:t>
          </a:r>
          <a:r>
            <a:rPr lang="en-US" sz="28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bn-IN" sz="2800" b="1" dirty="0" smtClean="0">
              <a:latin typeface="NikoshBAN" pitchFamily="2" charset="0"/>
              <a:cs typeface="NikoshBAN" pitchFamily="2" charset="0"/>
            </a:rPr>
            <a:t>খ্রিষ্টাব্দে</a:t>
          </a:r>
          <a:r>
            <a:rPr lang="bn-BD" sz="2800" b="1" dirty="0" smtClean="0">
              <a:latin typeface="NikoshBAN" pitchFamily="2" charset="0"/>
              <a:cs typeface="NikoshBAN" pitchFamily="2" charset="0"/>
            </a:rPr>
            <a:t> কলকাতায়</a:t>
          </a:r>
          <a:r>
            <a:rPr lang="bn-IN" sz="28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bn-BD" sz="2800" b="1" dirty="0" smtClean="0">
              <a:latin typeface="NikoshBAN" pitchFamily="2" charset="0"/>
              <a:cs typeface="NikoshBAN" pitchFamily="2" charset="0"/>
            </a:rPr>
            <a:t>। পৈত্রিক নিবাস ময়মনসিংহ জেলায়</a:t>
          </a:r>
          <a:endParaRPr lang="en-US" sz="2800" dirty="0"/>
        </a:p>
      </dgm:t>
    </dgm:pt>
    <dgm:pt modelId="{D144AFE9-0647-4602-962F-D546235D9AF6}" type="parTrans" cxnId="{9CF0E643-7AC0-4A27-9BB1-F7EB01A2368D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n-US"/>
        </a:p>
      </dgm:t>
    </dgm:pt>
    <dgm:pt modelId="{489542A5-4857-4D64-AA3B-C49934855927}" type="sibTrans" cxnId="{9CF0E643-7AC0-4A27-9BB1-F7EB01A2368D}">
      <dgm:prSet/>
      <dgm:spPr/>
      <dgm:t>
        <a:bodyPr/>
        <a:lstStyle/>
        <a:p>
          <a:endParaRPr lang="en-US"/>
        </a:p>
      </dgm:t>
    </dgm:pt>
    <dgm:pt modelId="{34702B3B-4EE1-4129-8FAC-2A0789AD64C2}">
      <dgm:prSet phldrT="[Text]" phldr="1"/>
      <dgm:spPr/>
      <dgm:t>
        <a:bodyPr/>
        <a:lstStyle/>
        <a:p>
          <a:endParaRPr lang="en-US" dirty="0"/>
        </a:p>
      </dgm:t>
    </dgm:pt>
    <dgm:pt modelId="{474EA85B-0001-451E-8AAA-800197A62E80}" type="parTrans" cxnId="{B3450B87-9CE7-4587-B6A9-481821E717DE}">
      <dgm:prSet/>
      <dgm:spPr/>
      <dgm:t>
        <a:bodyPr/>
        <a:lstStyle/>
        <a:p>
          <a:endParaRPr lang="en-US"/>
        </a:p>
      </dgm:t>
    </dgm:pt>
    <dgm:pt modelId="{4DAC53EA-976A-471A-8DA9-9AF3FC2D062A}" type="sibTrans" cxnId="{B3450B87-9CE7-4587-B6A9-481821E717DE}">
      <dgm:prSet/>
      <dgm:spPr/>
      <dgm:t>
        <a:bodyPr/>
        <a:lstStyle/>
        <a:p>
          <a:endParaRPr lang="en-US"/>
        </a:p>
      </dgm:t>
    </dgm:pt>
    <dgm:pt modelId="{6A664C12-296A-4B31-93A9-BE4160E4BCF5}">
      <dgm:prSet phldrT="[Text]" phldr="1"/>
      <dgm:spPr/>
      <dgm:t>
        <a:bodyPr/>
        <a:lstStyle/>
        <a:p>
          <a:endParaRPr lang="en-US"/>
        </a:p>
      </dgm:t>
    </dgm:pt>
    <dgm:pt modelId="{E6CB6DF9-BF48-4074-9C45-3486ED8F3EA6}" type="parTrans" cxnId="{F0C8CDE4-A3A3-4819-BA40-C2242B7D5AE1}">
      <dgm:prSet/>
      <dgm:spPr/>
      <dgm:t>
        <a:bodyPr/>
        <a:lstStyle/>
        <a:p>
          <a:endParaRPr lang="en-US"/>
        </a:p>
      </dgm:t>
    </dgm:pt>
    <dgm:pt modelId="{2CD81732-F494-4A6F-802D-328E20BD2AE9}" type="sibTrans" cxnId="{F0C8CDE4-A3A3-4819-BA40-C2242B7D5AE1}">
      <dgm:prSet/>
      <dgm:spPr/>
      <dgm:t>
        <a:bodyPr/>
        <a:lstStyle/>
        <a:p>
          <a:endParaRPr lang="en-US"/>
        </a:p>
      </dgm:t>
    </dgm:pt>
    <dgm:pt modelId="{AFB3CCF3-4E12-4FCB-B0D3-16C2F17E1052}">
      <dgm:prSet phldrT="[Text]" phldr="1"/>
      <dgm:spPr/>
      <dgm:t>
        <a:bodyPr/>
        <a:lstStyle/>
        <a:p>
          <a:endParaRPr lang="en-US"/>
        </a:p>
      </dgm:t>
    </dgm:pt>
    <dgm:pt modelId="{6ECB0A0E-DA69-4622-B991-AA6896572272}" type="parTrans" cxnId="{1D84FE47-366A-4EA3-8B39-3A550406AADF}">
      <dgm:prSet/>
      <dgm:spPr/>
      <dgm:t>
        <a:bodyPr/>
        <a:lstStyle/>
        <a:p>
          <a:endParaRPr lang="en-US"/>
        </a:p>
      </dgm:t>
    </dgm:pt>
    <dgm:pt modelId="{ECB2AD3B-3741-4471-A93B-8E4CAAB9B548}" type="sibTrans" cxnId="{1D84FE47-366A-4EA3-8B39-3A550406AADF}">
      <dgm:prSet/>
      <dgm:spPr/>
      <dgm:t>
        <a:bodyPr/>
        <a:lstStyle/>
        <a:p>
          <a:endParaRPr lang="en-US"/>
        </a:p>
      </dgm:t>
    </dgm:pt>
    <dgm:pt modelId="{849B4E2D-37FB-4483-8C61-413F1B15CF7A}">
      <dgm:prSet/>
      <dgm:spPr/>
      <dgm:t>
        <a:bodyPr/>
        <a:lstStyle/>
        <a:p>
          <a:endParaRPr lang="en-US" dirty="0"/>
        </a:p>
      </dgm:t>
    </dgm:pt>
    <dgm:pt modelId="{6B8131D5-3896-438A-9006-2FEEE0E5FD5A}" type="parTrans" cxnId="{B83741A5-A9B8-4D7E-8BFC-B55721CF8E81}">
      <dgm:prSet/>
      <dgm:spPr/>
      <dgm:t>
        <a:bodyPr/>
        <a:lstStyle/>
        <a:p>
          <a:endParaRPr lang="en-US"/>
        </a:p>
      </dgm:t>
    </dgm:pt>
    <dgm:pt modelId="{53E2514D-9A04-427A-995C-E45F3EF8DC64}" type="sibTrans" cxnId="{B83741A5-A9B8-4D7E-8BFC-B55721CF8E81}">
      <dgm:prSet/>
      <dgm:spPr/>
      <dgm:t>
        <a:bodyPr/>
        <a:lstStyle/>
        <a:p>
          <a:endParaRPr lang="en-US"/>
        </a:p>
      </dgm:t>
    </dgm:pt>
    <dgm:pt modelId="{FEDBB466-19C7-45F4-9CF9-B0490819CA29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n-US" dirty="0"/>
        </a:p>
      </dgm:t>
    </dgm:pt>
    <dgm:pt modelId="{6FB2AA93-63A1-48CC-B3A3-EF49BBF0CDE1}" type="sibTrans" cxnId="{549680D3-E3A0-419A-9F53-7D657E4D7C07}">
      <dgm:prSet/>
      <dgm:spPr/>
      <dgm:t>
        <a:bodyPr/>
        <a:lstStyle/>
        <a:p>
          <a:endParaRPr lang="en-US"/>
        </a:p>
      </dgm:t>
    </dgm:pt>
    <dgm:pt modelId="{796583EC-A35D-470D-AD4F-444E3ED28E26}" type="parTrans" cxnId="{549680D3-E3A0-419A-9F53-7D657E4D7C07}">
      <dgm:prSet/>
      <dgm:spPr/>
      <dgm:t>
        <a:bodyPr/>
        <a:lstStyle/>
        <a:p>
          <a:endParaRPr lang="en-US"/>
        </a:p>
      </dgm:t>
    </dgm:pt>
    <dgm:pt modelId="{4475AC8B-D581-4B0D-B8E7-726B0C243177}">
      <dgm:prSet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bn-BD" sz="2800" b="1" dirty="0" smtClean="0">
              <a:latin typeface="NikoshBAN" pitchFamily="2" charset="0"/>
              <a:cs typeface="NikoshBAN" pitchFamily="2" charset="0"/>
            </a:rPr>
            <a:t>রচনাঃ</a:t>
          </a:r>
          <a:r>
            <a:rPr lang="en-US" sz="2800" b="1" dirty="0" smtClean="0">
              <a:latin typeface="NikoshBAN" pitchFamily="2" charset="0"/>
              <a:cs typeface="NikoshBAN" pitchFamily="2" charset="0"/>
            </a:rPr>
            <a:t> </a:t>
          </a:r>
        </a:p>
        <a:p>
          <a:r>
            <a:rPr lang="bn-BD" sz="2800" b="1" dirty="0" smtClean="0">
              <a:latin typeface="NikoshBAN" pitchFamily="2" charset="0"/>
              <a:cs typeface="NikoshBAN" pitchFamily="2" charset="0"/>
            </a:rPr>
            <a:t>আবল তাবল,</a:t>
          </a:r>
          <a:r>
            <a:rPr lang="en-US" sz="2800" b="1" dirty="0" smtClean="0">
              <a:latin typeface="NikoshBAN" pitchFamily="2" charset="0"/>
              <a:cs typeface="NikoshBAN" pitchFamily="2" charset="0"/>
            </a:rPr>
            <a:t>    </a:t>
          </a:r>
        </a:p>
        <a:p>
          <a:r>
            <a:rPr lang="bn-BD" sz="2800" b="1" dirty="0" smtClean="0">
              <a:latin typeface="NikoshBAN" pitchFamily="2" charset="0"/>
              <a:cs typeface="NikoshBAN" pitchFamily="2" charset="0"/>
            </a:rPr>
            <a:t>হ-য-ব-র-ল,</a:t>
          </a:r>
          <a:endParaRPr lang="en-US" sz="2800" b="1" dirty="0" smtClean="0">
            <a:latin typeface="NikoshBAN" pitchFamily="2" charset="0"/>
            <a:cs typeface="NikoshBAN" pitchFamily="2" charset="0"/>
          </a:endParaRPr>
        </a:p>
        <a:p>
          <a:r>
            <a:rPr lang="bn-BD" sz="2800" b="1" dirty="0" smtClean="0">
              <a:latin typeface="NikoshBAN" pitchFamily="2" charset="0"/>
              <a:cs typeface="NikoshBAN" pitchFamily="2" charset="0"/>
            </a:rPr>
            <a:t> পাগলা দাশু</a:t>
          </a:r>
          <a:endParaRPr lang="en-US" sz="2800" b="1" dirty="0"/>
        </a:p>
      </dgm:t>
    </dgm:pt>
    <dgm:pt modelId="{703561AC-4C3F-426D-A9E1-38CC19AEDE47}" type="parTrans" cxnId="{2F512500-A798-4A11-AC86-2467ADD23CCB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n-US"/>
        </a:p>
      </dgm:t>
    </dgm:pt>
    <dgm:pt modelId="{F6741AC6-B9C3-4583-B151-6436E053BCFF}" type="sibTrans" cxnId="{2F512500-A798-4A11-AC86-2467ADD23CCB}">
      <dgm:prSet/>
      <dgm:spPr/>
      <dgm:t>
        <a:bodyPr/>
        <a:lstStyle/>
        <a:p>
          <a:endParaRPr lang="en-US"/>
        </a:p>
      </dgm:t>
    </dgm:pt>
    <dgm:pt modelId="{F925C07E-A9DA-4F08-96BF-9EA00D760DD7}">
      <dgm:prSet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bn-IN" sz="2800" b="1" dirty="0" smtClean="0">
              <a:latin typeface="NikoshBAN" panose="02000000000000000000" pitchFamily="2" charset="0"/>
              <a:cs typeface="NikoshBAN" panose="02000000000000000000" pitchFamily="2" charset="0"/>
            </a:rPr>
            <a:t>মৃত্যু</a:t>
          </a:r>
          <a:r>
            <a:rPr lang="bn-BD" sz="2800" b="1" dirty="0" smtClean="0">
              <a:latin typeface="NikoshBAN" panose="02000000000000000000" pitchFamily="2" charset="0"/>
              <a:cs typeface="NikoshBAN" panose="02000000000000000000" pitchFamily="2" charset="0"/>
            </a:rPr>
            <a:t>ঃ </a:t>
          </a:r>
          <a:r>
            <a:rPr lang="bn-IN" sz="2800" b="1" dirty="0" smtClean="0">
              <a:latin typeface="NikoshBAN" panose="02000000000000000000" pitchFamily="2" charset="0"/>
              <a:cs typeface="NikoshBAN" panose="02000000000000000000" pitchFamily="2" charset="0"/>
            </a:rPr>
            <a:t>১৯</a:t>
          </a:r>
          <a:r>
            <a:rPr lang="bn-BD" sz="2800" b="1" dirty="0" smtClean="0">
              <a:latin typeface="NikoshBAN" panose="02000000000000000000" pitchFamily="2" charset="0"/>
              <a:cs typeface="NikoshBAN" panose="02000000000000000000" pitchFamily="2" charset="0"/>
            </a:rPr>
            <a:t>২৩</a:t>
          </a:r>
          <a:r>
            <a:rPr lang="bn-IN" sz="2800" b="1" dirty="0" smtClean="0">
              <a:latin typeface="NikoshBAN" panose="02000000000000000000" pitchFamily="2" charset="0"/>
              <a:cs typeface="NikoshBAN" panose="02000000000000000000" pitchFamily="2" charset="0"/>
            </a:rPr>
            <a:t> খ্রিষ্টাব্দে</a:t>
          </a:r>
          <a:r>
            <a:rPr lang="bn-BD" sz="28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bn-BD" sz="2800" b="1" dirty="0" smtClean="0">
              <a:latin typeface="NikoshBAN" panose="02000000000000000000" pitchFamily="2" charset="0"/>
              <a:cs typeface="NikoshBAN" panose="02000000000000000000" pitchFamily="2" charset="0"/>
            </a:rPr>
            <a:t>কলকাতায়</a:t>
          </a:r>
          <a:r>
            <a:rPr lang="bn-IN" sz="28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bn-BD" sz="2800" b="1" dirty="0" smtClean="0">
              <a:latin typeface="NikoshBAN" pitchFamily="2" charset="0"/>
              <a:cs typeface="NikoshBAN" pitchFamily="2" charset="0"/>
            </a:rPr>
            <a:t>। </a:t>
          </a:r>
          <a:endParaRPr lang="en-US" sz="2800" dirty="0"/>
        </a:p>
      </dgm:t>
    </dgm:pt>
    <dgm:pt modelId="{136C998D-302B-4437-9AE5-545D72B34523}" type="parTrans" cxnId="{529EE32F-84F3-4189-B041-DD6D5D7D00B5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n-US"/>
        </a:p>
      </dgm:t>
    </dgm:pt>
    <dgm:pt modelId="{400F4F3F-DFD2-4F55-B94B-AEE8988D4136}" type="sibTrans" cxnId="{529EE32F-84F3-4189-B041-DD6D5D7D00B5}">
      <dgm:prSet/>
      <dgm:spPr/>
      <dgm:t>
        <a:bodyPr/>
        <a:lstStyle/>
        <a:p>
          <a:endParaRPr lang="en-US"/>
        </a:p>
      </dgm:t>
    </dgm:pt>
    <dgm:pt modelId="{FFB23905-C435-4A81-AF83-1A2217EC52B1}">
      <dgm:prSet custT="1"/>
      <dgm:spPr/>
      <dgm:t>
        <a:bodyPr/>
        <a:lstStyle/>
        <a:p>
          <a:r>
            <a:rPr lang="bn-BD" sz="2800" b="1" dirty="0" smtClean="0">
              <a:latin typeface="NikoshBAN" pitchFamily="2" charset="0"/>
              <a:cs typeface="NikoshBAN" pitchFamily="2" charset="0"/>
            </a:rPr>
            <a:t>শিশুতোষ রচনা, রসের কবিতা, হাসির গল্প,</a:t>
          </a:r>
          <a:endParaRPr lang="en-US" sz="2800" b="1" dirty="0">
            <a:latin typeface="NikoshBAN" pitchFamily="2" charset="0"/>
            <a:cs typeface="NikoshBAN" pitchFamily="2" charset="0"/>
          </a:endParaRPr>
        </a:p>
      </dgm:t>
    </dgm:pt>
    <dgm:pt modelId="{01D1BB58-4223-491F-ABE5-6280CE545842}" type="parTrans" cxnId="{59B10146-32F0-45DA-8D46-1B7882D20BCD}">
      <dgm:prSet/>
      <dgm:spPr/>
      <dgm:t>
        <a:bodyPr/>
        <a:lstStyle/>
        <a:p>
          <a:endParaRPr lang="en-US"/>
        </a:p>
      </dgm:t>
    </dgm:pt>
    <dgm:pt modelId="{1BFB138F-A9E8-472A-98D6-F9672492EDC1}" type="sibTrans" cxnId="{59B10146-32F0-45DA-8D46-1B7882D20BCD}">
      <dgm:prSet/>
      <dgm:spPr/>
      <dgm:t>
        <a:bodyPr/>
        <a:lstStyle/>
        <a:p>
          <a:endParaRPr lang="en-US"/>
        </a:p>
      </dgm:t>
    </dgm:pt>
    <dgm:pt modelId="{747CB665-D2DF-4F2A-BCEA-EF276F6F57D2}" type="pres">
      <dgm:prSet presAssocID="{6BF4C430-CA5B-4E15-B5FC-36537257C44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0A0209C-F0A6-4BBD-B393-556B04C92178}" type="pres">
      <dgm:prSet presAssocID="{FEDBB466-19C7-45F4-9CF9-B0490819CA29}" presName="centerShape" presStyleLbl="node0" presStyleIdx="0" presStyleCnt="1" custScaleX="148648" custScaleY="124863"/>
      <dgm:spPr/>
      <dgm:t>
        <a:bodyPr/>
        <a:lstStyle/>
        <a:p>
          <a:endParaRPr lang="en-US"/>
        </a:p>
      </dgm:t>
    </dgm:pt>
    <dgm:pt modelId="{B0A56EDC-8904-496B-B432-C3A7A3494EF9}" type="pres">
      <dgm:prSet presAssocID="{D144AFE9-0647-4602-962F-D546235D9AF6}" presName="parTrans" presStyleLbl="sibTrans2D1" presStyleIdx="0" presStyleCnt="4"/>
      <dgm:spPr/>
      <dgm:t>
        <a:bodyPr/>
        <a:lstStyle/>
        <a:p>
          <a:endParaRPr lang="en-US"/>
        </a:p>
      </dgm:t>
    </dgm:pt>
    <dgm:pt modelId="{2485ACD9-58E4-4A30-B002-BC856E1AA03D}" type="pres">
      <dgm:prSet presAssocID="{D144AFE9-0647-4602-962F-D546235D9AF6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57CC269B-FC20-408B-84B8-797FBF5EE46E}" type="pres">
      <dgm:prSet presAssocID="{5CA0FDB3-8DB0-412C-B1FF-F8C0DDCCC938}" presName="node" presStyleLbl="node1" presStyleIdx="0" presStyleCnt="4" custScaleX="230362" custScaleY="789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689F4F-FE87-4F0D-BB06-0D246D8ED612}" type="pres">
      <dgm:prSet presAssocID="{703561AC-4C3F-426D-A9E1-38CC19AEDE47}" presName="parTrans" presStyleLbl="sibTrans2D1" presStyleIdx="1" presStyleCnt="4"/>
      <dgm:spPr/>
      <dgm:t>
        <a:bodyPr/>
        <a:lstStyle/>
        <a:p>
          <a:endParaRPr lang="en-US"/>
        </a:p>
      </dgm:t>
    </dgm:pt>
    <dgm:pt modelId="{406625AD-E613-4946-A440-D84B35D62110}" type="pres">
      <dgm:prSet presAssocID="{703561AC-4C3F-426D-A9E1-38CC19AEDE47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D52FFCDD-B635-46C9-82AD-28830A779EEC}" type="pres">
      <dgm:prSet presAssocID="{4475AC8B-D581-4B0D-B8E7-726B0C243177}" presName="node" presStyleLbl="node1" presStyleIdx="1" presStyleCnt="4" custScaleX="127697" custScaleY="1364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DECCCD-49EF-43DF-8B67-FCFB7502A919}" type="pres">
      <dgm:prSet presAssocID="{01D1BB58-4223-491F-ABE5-6280CE545842}" presName="parTrans" presStyleLbl="sibTrans2D1" presStyleIdx="2" presStyleCnt="4"/>
      <dgm:spPr/>
      <dgm:t>
        <a:bodyPr/>
        <a:lstStyle/>
        <a:p>
          <a:endParaRPr lang="en-US"/>
        </a:p>
      </dgm:t>
    </dgm:pt>
    <dgm:pt modelId="{1CA57BB2-A0EB-40EC-B6B5-77CFF125E9E6}" type="pres">
      <dgm:prSet presAssocID="{01D1BB58-4223-491F-ABE5-6280CE545842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7F73088E-F020-4284-A337-40F05819225A}" type="pres">
      <dgm:prSet presAssocID="{FFB23905-C435-4A81-AF83-1A2217EC52B1}" presName="node" presStyleLbl="node1" presStyleIdx="2" presStyleCnt="4" custScaleX="181911" custScaleY="115400" custRadScaleRad="925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5FF057-5D07-4417-9C94-876DFAA34B61}" type="pres">
      <dgm:prSet presAssocID="{136C998D-302B-4437-9AE5-545D72B34523}" presName="parTrans" presStyleLbl="sibTrans2D1" presStyleIdx="3" presStyleCnt="4"/>
      <dgm:spPr/>
      <dgm:t>
        <a:bodyPr/>
        <a:lstStyle/>
        <a:p>
          <a:endParaRPr lang="en-US"/>
        </a:p>
      </dgm:t>
    </dgm:pt>
    <dgm:pt modelId="{6BCCC719-8092-46AC-9A7C-2F5C4FB5F87B}" type="pres">
      <dgm:prSet presAssocID="{136C998D-302B-4437-9AE5-545D72B34523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16F5AE7A-50C2-4F4A-A022-5192D10E1ECC}" type="pres">
      <dgm:prSet presAssocID="{F925C07E-A9DA-4F08-96BF-9EA00D760DD7}" presName="node" presStyleLbl="node1" presStyleIdx="3" presStyleCnt="4" custScaleX="141152" custScaleY="1291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154D2A1-5A6F-4D82-B82D-3F316456F045}" type="presOf" srcId="{5CA0FDB3-8DB0-412C-B1FF-F8C0DDCCC938}" destId="{57CC269B-FC20-408B-84B8-797FBF5EE46E}" srcOrd="0" destOrd="0" presId="urn:microsoft.com/office/officeart/2005/8/layout/radial5"/>
    <dgm:cxn modelId="{F0C8CDE4-A3A3-4819-BA40-C2242B7D5AE1}" srcId="{849B4E2D-37FB-4483-8C61-413F1B15CF7A}" destId="{6A664C12-296A-4B31-93A9-BE4160E4BCF5}" srcOrd="1" destOrd="0" parTransId="{E6CB6DF9-BF48-4074-9C45-3486ED8F3EA6}" sibTransId="{2CD81732-F494-4A6F-802D-328E20BD2AE9}"/>
    <dgm:cxn modelId="{1320EBE8-5555-400C-B313-0A382CF316D5}" type="presOf" srcId="{136C998D-302B-4437-9AE5-545D72B34523}" destId="{6BCCC719-8092-46AC-9A7C-2F5C4FB5F87B}" srcOrd="1" destOrd="0" presId="urn:microsoft.com/office/officeart/2005/8/layout/radial5"/>
    <dgm:cxn modelId="{2F512500-A798-4A11-AC86-2467ADD23CCB}" srcId="{FEDBB466-19C7-45F4-9CF9-B0490819CA29}" destId="{4475AC8B-D581-4B0D-B8E7-726B0C243177}" srcOrd="1" destOrd="0" parTransId="{703561AC-4C3F-426D-A9E1-38CC19AEDE47}" sibTransId="{F6741AC6-B9C3-4583-B151-6436E053BCFF}"/>
    <dgm:cxn modelId="{B3450B87-9CE7-4587-B6A9-481821E717DE}" srcId="{849B4E2D-37FB-4483-8C61-413F1B15CF7A}" destId="{34702B3B-4EE1-4129-8FAC-2A0789AD64C2}" srcOrd="0" destOrd="0" parTransId="{474EA85B-0001-451E-8AAA-800197A62E80}" sibTransId="{4DAC53EA-976A-471A-8DA9-9AF3FC2D062A}"/>
    <dgm:cxn modelId="{52BD06A5-1EF2-4122-BA58-9314C7D4AF2D}" type="presOf" srcId="{703561AC-4C3F-426D-A9E1-38CC19AEDE47}" destId="{406625AD-E613-4946-A440-D84B35D62110}" srcOrd="1" destOrd="0" presId="urn:microsoft.com/office/officeart/2005/8/layout/radial5"/>
    <dgm:cxn modelId="{1D84FE47-366A-4EA3-8B39-3A550406AADF}" srcId="{849B4E2D-37FB-4483-8C61-413F1B15CF7A}" destId="{AFB3CCF3-4E12-4FCB-B0D3-16C2F17E1052}" srcOrd="2" destOrd="0" parTransId="{6ECB0A0E-DA69-4622-B991-AA6896572272}" sibTransId="{ECB2AD3B-3741-4471-A93B-8E4CAAB9B548}"/>
    <dgm:cxn modelId="{A5BBA812-6615-4921-8FE7-E279F3640CE3}" type="presOf" srcId="{703561AC-4C3F-426D-A9E1-38CC19AEDE47}" destId="{FF689F4F-FE87-4F0D-BB06-0D246D8ED612}" srcOrd="0" destOrd="0" presId="urn:microsoft.com/office/officeart/2005/8/layout/radial5"/>
    <dgm:cxn modelId="{549680D3-E3A0-419A-9F53-7D657E4D7C07}" srcId="{6BF4C430-CA5B-4E15-B5FC-36537257C444}" destId="{FEDBB466-19C7-45F4-9CF9-B0490819CA29}" srcOrd="0" destOrd="0" parTransId="{796583EC-A35D-470D-AD4F-444E3ED28E26}" sibTransId="{6FB2AA93-63A1-48CC-B3A3-EF49BBF0CDE1}"/>
    <dgm:cxn modelId="{9CF0E643-7AC0-4A27-9BB1-F7EB01A2368D}" srcId="{FEDBB466-19C7-45F4-9CF9-B0490819CA29}" destId="{5CA0FDB3-8DB0-412C-B1FF-F8C0DDCCC938}" srcOrd="0" destOrd="0" parTransId="{D144AFE9-0647-4602-962F-D546235D9AF6}" sibTransId="{489542A5-4857-4D64-AA3B-C49934855927}"/>
    <dgm:cxn modelId="{B83741A5-A9B8-4D7E-8BFC-B55721CF8E81}" srcId="{6BF4C430-CA5B-4E15-B5FC-36537257C444}" destId="{849B4E2D-37FB-4483-8C61-413F1B15CF7A}" srcOrd="1" destOrd="0" parTransId="{6B8131D5-3896-438A-9006-2FEEE0E5FD5A}" sibTransId="{53E2514D-9A04-427A-995C-E45F3EF8DC64}"/>
    <dgm:cxn modelId="{0EAC26F3-C23F-4CD2-9A66-D1A5442395C3}" type="presOf" srcId="{D144AFE9-0647-4602-962F-D546235D9AF6}" destId="{2485ACD9-58E4-4A30-B002-BC856E1AA03D}" srcOrd="1" destOrd="0" presId="urn:microsoft.com/office/officeart/2005/8/layout/radial5"/>
    <dgm:cxn modelId="{6BBA3D46-3419-43D8-86F2-4A2C22D4EDA9}" type="presOf" srcId="{D144AFE9-0647-4602-962F-D546235D9AF6}" destId="{B0A56EDC-8904-496B-B432-C3A7A3494EF9}" srcOrd="0" destOrd="0" presId="urn:microsoft.com/office/officeart/2005/8/layout/radial5"/>
    <dgm:cxn modelId="{59B10146-32F0-45DA-8D46-1B7882D20BCD}" srcId="{FEDBB466-19C7-45F4-9CF9-B0490819CA29}" destId="{FFB23905-C435-4A81-AF83-1A2217EC52B1}" srcOrd="2" destOrd="0" parTransId="{01D1BB58-4223-491F-ABE5-6280CE545842}" sibTransId="{1BFB138F-A9E8-472A-98D6-F9672492EDC1}"/>
    <dgm:cxn modelId="{63B7E339-1488-49EA-990F-3038C98751C9}" type="presOf" srcId="{01D1BB58-4223-491F-ABE5-6280CE545842}" destId="{1CA57BB2-A0EB-40EC-B6B5-77CFF125E9E6}" srcOrd="1" destOrd="0" presId="urn:microsoft.com/office/officeart/2005/8/layout/radial5"/>
    <dgm:cxn modelId="{677B4854-7BF9-4A22-9B05-BC8620C89AAD}" type="presOf" srcId="{4475AC8B-D581-4B0D-B8E7-726B0C243177}" destId="{D52FFCDD-B635-46C9-82AD-28830A779EEC}" srcOrd="0" destOrd="0" presId="urn:microsoft.com/office/officeart/2005/8/layout/radial5"/>
    <dgm:cxn modelId="{98282D64-37C7-4A39-8F72-0F58863B9BFA}" type="presOf" srcId="{FEDBB466-19C7-45F4-9CF9-B0490819CA29}" destId="{50A0209C-F0A6-4BBD-B393-556B04C92178}" srcOrd="0" destOrd="0" presId="urn:microsoft.com/office/officeart/2005/8/layout/radial5"/>
    <dgm:cxn modelId="{B3BEB718-6F33-4043-9525-3011D1C80854}" type="presOf" srcId="{6BF4C430-CA5B-4E15-B5FC-36537257C444}" destId="{747CB665-D2DF-4F2A-BCEA-EF276F6F57D2}" srcOrd="0" destOrd="0" presId="urn:microsoft.com/office/officeart/2005/8/layout/radial5"/>
    <dgm:cxn modelId="{07DC8687-F848-41D7-8614-E9B9B531C568}" type="presOf" srcId="{FFB23905-C435-4A81-AF83-1A2217EC52B1}" destId="{7F73088E-F020-4284-A337-40F05819225A}" srcOrd="0" destOrd="0" presId="urn:microsoft.com/office/officeart/2005/8/layout/radial5"/>
    <dgm:cxn modelId="{87F3B503-A853-4E55-A37D-C72A9FF250A9}" type="presOf" srcId="{136C998D-302B-4437-9AE5-545D72B34523}" destId="{CC5FF057-5D07-4417-9C94-876DFAA34B61}" srcOrd="0" destOrd="0" presId="urn:microsoft.com/office/officeart/2005/8/layout/radial5"/>
    <dgm:cxn modelId="{113117FA-E12A-45DD-B845-F5E60E2A074C}" type="presOf" srcId="{F925C07E-A9DA-4F08-96BF-9EA00D760DD7}" destId="{16F5AE7A-50C2-4F4A-A022-5192D10E1ECC}" srcOrd="0" destOrd="0" presId="urn:microsoft.com/office/officeart/2005/8/layout/radial5"/>
    <dgm:cxn modelId="{06C45BE6-6FCE-47E4-A689-45AD42DDA113}" type="presOf" srcId="{01D1BB58-4223-491F-ABE5-6280CE545842}" destId="{C2DECCCD-49EF-43DF-8B67-FCFB7502A919}" srcOrd="0" destOrd="0" presId="urn:microsoft.com/office/officeart/2005/8/layout/radial5"/>
    <dgm:cxn modelId="{529EE32F-84F3-4189-B041-DD6D5D7D00B5}" srcId="{FEDBB466-19C7-45F4-9CF9-B0490819CA29}" destId="{F925C07E-A9DA-4F08-96BF-9EA00D760DD7}" srcOrd="3" destOrd="0" parTransId="{136C998D-302B-4437-9AE5-545D72B34523}" sibTransId="{400F4F3F-DFD2-4F55-B94B-AEE8988D4136}"/>
    <dgm:cxn modelId="{D25EB992-E550-439F-97A8-61EE70AC35C2}" type="presParOf" srcId="{747CB665-D2DF-4F2A-BCEA-EF276F6F57D2}" destId="{50A0209C-F0A6-4BBD-B393-556B04C92178}" srcOrd="0" destOrd="0" presId="urn:microsoft.com/office/officeart/2005/8/layout/radial5"/>
    <dgm:cxn modelId="{BB03BFA4-1E42-4D4C-85C0-296BFE49A3C4}" type="presParOf" srcId="{747CB665-D2DF-4F2A-BCEA-EF276F6F57D2}" destId="{B0A56EDC-8904-496B-B432-C3A7A3494EF9}" srcOrd="1" destOrd="0" presId="urn:microsoft.com/office/officeart/2005/8/layout/radial5"/>
    <dgm:cxn modelId="{AFC7CBD8-CAD7-451B-8B5B-689C6D5497DC}" type="presParOf" srcId="{B0A56EDC-8904-496B-B432-C3A7A3494EF9}" destId="{2485ACD9-58E4-4A30-B002-BC856E1AA03D}" srcOrd="0" destOrd="0" presId="urn:microsoft.com/office/officeart/2005/8/layout/radial5"/>
    <dgm:cxn modelId="{3261B005-63C1-4C58-BE3B-FAAB0D18F338}" type="presParOf" srcId="{747CB665-D2DF-4F2A-BCEA-EF276F6F57D2}" destId="{57CC269B-FC20-408B-84B8-797FBF5EE46E}" srcOrd="2" destOrd="0" presId="urn:microsoft.com/office/officeart/2005/8/layout/radial5"/>
    <dgm:cxn modelId="{48B4C6CB-CD7F-4561-A90A-C244C71FCD69}" type="presParOf" srcId="{747CB665-D2DF-4F2A-BCEA-EF276F6F57D2}" destId="{FF689F4F-FE87-4F0D-BB06-0D246D8ED612}" srcOrd="3" destOrd="0" presId="urn:microsoft.com/office/officeart/2005/8/layout/radial5"/>
    <dgm:cxn modelId="{1030FF65-3EFC-4245-857E-DB583998A6E1}" type="presParOf" srcId="{FF689F4F-FE87-4F0D-BB06-0D246D8ED612}" destId="{406625AD-E613-4946-A440-D84B35D62110}" srcOrd="0" destOrd="0" presId="urn:microsoft.com/office/officeart/2005/8/layout/radial5"/>
    <dgm:cxn modelId="{181A8FFE-95A8-4227-BC44-32397561E4BD}" type="presParOf" srcId="{747CB665-D2DF-4F2A-BCEA-EF276F6F57D2}" destId="{D52FFCDD-B635-46C9-82AD-28830A779EEC}" srcOrd="4" destOrd="0" presId="urn:microsoft.com/office/officeart/2005/8/layout/radial5"/>
    <dgm:cxn modelId="{554B57DC-2CDF-4A15-9A62-51ADED3C0102}" type="presParOf" srcId="{747CB665-D2DF-4F2A-BCEA-EF276F6F57D2}" destId="{C2DECCCD-49EF-43DF-8B67-FCFB7502A919}" srcOrd="5" destOrd="0" presId="urn:microsoft.com/office/officeart/2005/8/layout/radial5"/>
    <dgm:cxn modelId="{7B8CC96A-0DAF-42A7-9F96-1895F2839C5F}" type="presParOf" srcId="{C2DECCCD-49EF-43DF-8B67-FCFB7502A919}" destId="{1CA57BB2-A0EB-40EC-B6B5-77CFF125E9E6}" srcOrd="0" destOrd="0" presId="urn:microsoft.com/office/officeart/2005/8/layout/radial5"/>
    <dgm:cxn modelId="{383D9F5E-3E00-4A98-B203-59D2E2789BA5}" type="presParOf" srcId="{747CB665-D2DF-4F2A-BCEA-EF276F6F57D2}" destId="{7F73088E-F020-4284-A337-40F05819225A}" srcOrd="6" destOrd="0" presId="urn:microsoft.com/office/officeart/2005/8/layout/radial5"/>
    <dgm:cxn modelId="{C3977AFF-DB0A-4EC1-AE9C-6090C076D1B7}" type="presParOf" srcId="{747CB665-D2DF-4F2A-BCEA-EF276F6F57D2}" destId="{CC5FF057-5D07-4417-9C94-876DFAA34B61}" srcOrd="7" destOrd="0" presId="urn:microsoft.com/office/officeart/2005/8/layout/radial5"/>
    <dgm:cxn modelId="{DD053608-ACFA-46B3-9CE7-90DF8867DAF3}" type="presParOf" srcId="{CC5FF057-5D07-4417-9C94-876DFAA34B61}" destId="{6BCCC719-8092-46AC-9A7C-2F5C4FB5F87B}" srcOrd="0" destOrd="0" presId="urn:microsoft.com/office/officeart/2005/8/layout/radial5"/>
    <dgm:cxn modelId="{A45499FB-4D10-47B0-BF73-2959CD051DD9}" type="presParOf" srcId="{747CB665-D2DF-4F2A-BCEA-EF276F6F57D2}" destId="{16F5AE7A-50C2-4F4A-A022-5192D10E1ECC}" srcOrd="8" destOrd="0" presId="urn:microsoft.com/office/officeart/2005/8/layout/radial5"/>
  </dgm:cxnLst>
  <dgm:bg/>
  <dgm:whole>
    <a:ln w="19050"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A0209C-F0A6-4BBD-B393-556B04C92178}">
      <dsp:nvSpPr>
        <dsp:cNvPr id="0" name=""/>
        <dsp:cNvSpPr/>
      </dsp:nvSpPr>
      <dsp:spPr>
        <a:xfrm>
          <a:off x="5088511" y="2637365"/>
          <a:ext cx="2419271" cy="203216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5442805" y="2934969"/>
        <a:ext cx="1710683" cy="1436958"/>
      </dsp:txXfrm>
    </dsp:sp>
    <dsp:sp modelId="{B0A56EDC-8904-496B-B432-C3A7A3494EF9}">
      <dsp:nvSpPr>
        <dsp:cNvPr id="0" name=""/>
        <dsp:cNvSpPr/>
      </dsp:nvSpPr>
      <dsp:spPr>
        <a:xfrm rot="16200000">
          <a:off x="6029758" y="1803283"/>
          <a:ext cx="536777" cy="6857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6110275" y="2020952"/>
        <a:ext cx="375744" cy="411455"/>
      </dsp:txXfrm>
    </dsp:sp>
    <dsp:sp modelId="{57CC269B-FC20-408B-84B8-797FBF5EE46E}">
      <dsp:nvSpPr>
        <dsp:cNvPr id="0" name=""/>
        <dsp:cNvSpPr/>
      </dsp:nvSpPr>
      <dsp:spPr>
        <a:xfrm>
          <a:off x="3975017" y="32729"/>
          <a:ext cx="4646260" cy="159184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জন্ম</a:t>
          </a:r>
          <a:r>
            <a:rPr lang="bn-BD" sz="28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ঃ </a:t>
          </a:r>
          <a:r>
            <a:rPr lang="en-US" sz="2800" b="1" kern="1200" dirty="0" smtClean="0">
              <a:latin typeface="NikoshBAN" pitchFamily="2" charset="0"/>
              <a:cs typeface="NikoshBAN" pitchFamily="2" charset="0"/>
            </a:rPr>
            <a:t>১</a:t>
          </a:r>
          <a:r>
            <a:rPr lang="bn-BD" sz="2800" b="1" kern="1200" dirty="0" smtClean="0">
              <a:latin typeface="NikoshBAN" pitchFamily="2" charset="0"/>
              <a:cs typeface="NikoshBAN" pitchFamily="2" charset="0"/>
            </a:rPr>
            <a:t>৮৮৭</a:t>
          </a:r>
          <a:r>
            <a:rPr lang="en-US" sz="28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bn-IN" sz="2800" b="1" kern="1200" dirty="0" smtClean="0">
              <a:latin typeface="NikoshBAN" pitchFamily="2" charset="0"/>
              <a:cs typeface="NikoshBAN" pitchFamily="2" charset="0"/>
            </a:rPr>
            <a:t>খ্রিষ্টাব্দে</a:t>
          </a:r>
          <a:r>
            <a:rPr lang="bn-BD" sz="2800" b="1" kern="1200" dirty="0" smtClean="0">
              <a:latin typeface="NikoshBAN" pitchFamily="2" charset="0"/>
              <a:cs typeface="NikoshBAN" pitchFamily="2" charset="0"/>
            </a:rPr>
            <a:t> কলকাতায়</a:t>
          </a:r>
          <a:r>
            <a:rPr lang="bn-IN" sz="28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bn-BD" sz="2800" b="1" kern="1200" dirty="0" smtClean="0">
              <a:latin typeface="NikoshBAN" pitchFamily="2" charset="0"/>
              <a:cs typeface="NikoshBAN" pitchFamily="2" charset="0"/>
            </a:rPr>
            <a:t>। পৈত্রিক নিবাস ময়মনসিংহ জেলায়</a:t>
          </a:r>
          <a:endParaRPr lang="en-US" sz="2800" kern="1200" dirty="0"/>
        </a:p>
      </dsp:txBody>
      <dsp:txXfrm>
        <a:off x="4655446" y="265850"/>
        <a:ext cx="3285402" cy="1125606"/>
      </dsp:txXfrm>
    </dsp:sp>
    <dsp:sp modelId="{FF689F4F-FE87-4F0D-BB06-0D246D8ED612}">
      <dsp:nvSpPr>
        <dsp:cNvPr id="0" name=""/>
        <dsp:cNvSpPr/>
      </dsp:nvSpPr>
      <dsp:spPr>
        <a:xfrm>
          <a:off x="7579805" y="3310568"/>
          <a:ext cx="173508" cy="6857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7579805" y="3447720"/>
        <a:ext cx="121456" cy="411455"/>
      </dsp:txXfrm>
    </dsp:sp>
    <dsp:sp modelId="{D52FFCDD-B635-46C9-82AD-28830A779EEC}">
      <dsp:nvSpPr>
        <dsp:cNvPr id="0" name=""/>
        <dsp:cNvSpPr/>
      </dsp:nvSpPr>
      <dsp:spPr>
        <a:xfrm>
          <a:off x="7835157" y="2277775"/>
          <a:ext cx="2575570" cy="275134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dirty="0" smtClean="0">
              <a:latin typeface="NikoshBAN" pitchFamily="2" charset="0"/>
              <a:cs typeface="NikoshBAN" pitchFamily="2" charset="0"/>
            </a:rPr>
            <a:t>রচনাঃ</a:t>
          </a:r>
          <a:r>
            <a:rPr lang="en-US" sz="2800" b="1" kern="1200" dirty="0" smtClean="0">
              <a:latin typeface="NikoshBAN" pitchFamily="2" charset="0"/>
              <a:cs typeface="NikoshBAN" pitchFamily="2" charset="0"/>
            </a:rPr>
            <a:t>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dirty="0" smtClean="0">
              <a:latin typeface="NikoshBAN" pitchFamily="2" charset="0"/>
              <a:cs typeface="NikoshBAN" pitchFamily="2" charset="0"/>
            </a:rPr>
            <a:t>আবল তাবল,</a:t>
          </a:r>
          <a:r>
            <a:rPr lang="en-US" sz="2800" b="1" kern="1200" dirty="0" smtClean="0">
              <a:latin typeface="NikoshBAN" pitchFamily="2" charset="0"/>
              <a:cs typeface="NikoshBAN" pitchFamily="2" charset="0"/>
            </a:rPr>
            <a:t>   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dirty="0" smtClean="0">
              <a:latin typeface="NikoshBAN" pitchFamily="2" charset="0"/>
              <a:cs typeface="NikoshBAN" pitchFamily="2" charset="0"/>
            </a:rPr>
            <a:t>হ-য-ব-র-ল,</a:t>
          </a:r>
          <a:endParaRPr lang="en-US" sz="2800" b="1" kern="1200" dirty="0" smtClean="0">
            <a:latin typeface="NikoshBAN" pitchFamily="2" charset="0"/>
            <a:cs typeface="NikoshBAN" pitchFamily="2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dirty="0" smtClean="0">
              <a:latin typeface="NikoshBAN" pitchFamily="2" charset="0"/>
              <a:cs typeface="NikoshBAN" pitchFamily="2" charset="0"/>
            </a:rPr>
            <a:t> পাগলা দাশু</a:t>
          </a:r>
          <a:endParaRPr lang="en-US" sz="2800" b="1" kern="1200" dirty="0"/>
        </a:p>
      </dsp:txBody>
      <dsp:txXfrm>
        <a:off x="8212340" y="2680700"/>
        <a:ext cx="1821204" cy="1945496"/>
      </dsp:txXfrm>
    </dsp:sp>
    <dsp:sp modelId="{C2DECCCD-49EF-43DF-8B67-FCFB7502A919}">
      <dsp:nvSpPr>
        <dsp:cNvPr id="0" name=""/>
        <dsp:cNvSpPr/>
      </dsp:nvSpPr>
      <dsp:spPr>
        <a:xfrm rot="5400000">
          <a:off x="6182640" y="4538051"/>
          <a:ext cx="231013" cy="6857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6217292" y="4640551"/>
        <a:ext cx="161709" cy="411455"/>
      </dsp:txXfrm>
    </dsp:sp>
    <dsp:sp modelId="{7F73088E-F020-4284-A337-40F05819225A}">
      <dsp:nvSpPr>
        <dsp:cNvPr id="0" name=""/>
        <dsp:cNvSpPr/>
      </dsp:nvSpPr>
      <dsp:spPr>
        <a:xfrm>
          <a:off x="4463630" y="5105406"/>
          <a:ext cx="3669033" cy="232754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dirty="0" smtClean="0">
              <a:latin typeface="NikoshBAN" pitchFamily="2" charset="0"/>
              <a:cs typeface="NikoshBAN" pitchFamily="2" charset="0"/>
            </a:rPr>
            <a:t>শিশুতোষ রচনা, রসের কবিতা, হাসির গল্প,</a:t>
          </a:r>
          <a:endParaRPr lang="en-US" sz="2800" b="1" kern="1200" dirty="0">
            <a:latin typeface="NikoshBAN" pitchFamily="2" charset="0"/>
            <a:cs typeface="NikoshBAN" pitchFamily="2" charset="0"/>
          </a:endParaRPr>
        </a:p>
      </dsp:txBody>
      <dsp:txXfrm>
        <a:off x="5000947" y="5446267"/>
        <a:ext cx="2594399" cy="1645825"/>
      </dsp:txXfrm>
    </dsp:sp>
    <dsp:sp modelId="{CC5FF057-5D07-4417-9C94-876DFAA34B61}">
      <dsp:nvSpPr>
        <dsp:cNvPr id="0" name=""/>
        <dsp:cNvSpPr/>
      </dsp:nvSpPr>
      <dsp:spPr>
        <a:xfrm rot="10800000">
          <a:off x="4944748" y="3310568"/>
          <a:ext cx="101592" cy="6857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 rot="10800000">
        <a:off x="4975226" y="3447720"/>
        <a:ext cx="71114" cy="411455"/>
      </dsp:txXfrm>
    </dsp:sp>
    <dsp:sp modelId="{16F5AE7A-50C2-4F4A-A022-5192D10E1ECC}">
      <dsp:nvSpPr>
        <dsp:cNvPr id="0" name=""/>
        <dsp:cNvSpPr/>
      </dsp:nvSpPr>
      <dsp:spPr>
        <a:xfrm>
          <a:off x="2049877" y="2351030"/>
          <a:ext cx="2846949" cy="260483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মৃত্যু</a:t>
          </a:r>
          <a:r>
            <a:rPr lang="bn-BD" sz="28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ঃ </a:t>
          </a:r>
          <a:r>
            <a:rPr lang="bn-IN" sz="28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১৯</a:t>
          </a:r>
          <a:r>
            <a:rPr lang="bn-BD" sz="28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২৩</a:t>
          </a:r>
          <a:r>
            <a:rPr lang="bn-IN" sz="28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খ্রিষ্টাব্দে</a:t>
          </a:r>
          <a:r>
            <a:rPr lang="bn-BD" sz="28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bn-BD" sz="28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কলকাতায়</a:t>
          </a:r>
          <a:r>
            <a:rPr lang="bn-IN" sz="28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bn-BD" sz="2800" b="1" kern="1200" dirty="0" smtClean="0">
              <a:latin typeface="NikoshBAN" pitchFamily="2" charset="0"/>
              <a:cs typeface="NikoshBAN" pitchFamily="2" charset="0"/>
            </a:rPr>
            <a:t>। </a:t>
          </a:r>
          <a:endParaRPr lang="en-US" sz="2800" kern="1200" dirty="0"/>
        </a:p>
      </dsp:txBody>
      <dsp:txXfrm>
        <a:off x="2466803" y="2732499"/>
        <a:ext cx="2013097" cy="18418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2990" y="2698539"/>
            <a:ext cx="12047220" cy="18620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25980" y="4922520"/>
            <a:ext cx="9921240" cy="22199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F86C3-ACD6-4736-8AE5-46B3F124D604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A8417-F86F-47B7-B797-4877E507D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678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F86C3-ACD6-4736-8AE5-46B3F124D604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A8417-F86F-47B7-B797-4877E507D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366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75570" y="347875"/>
            <a:ext cx="3188970" cy="7411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8660" y="347875"/>
            <a:ext cx="9330690" cy="741193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F86C3-ACD6-4736-8AE5-46B3F124D604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A8417-F86F-47B7-B797-4877E507D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05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F86C3-ACD6-4736-8AE5-46B3F124D604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A8417-F86F-47B7-B797-4877E507D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745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585" y="5582074"/>
            <a:ext cx="12047220" cy="1725295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585" y="3681837"/>
            <a:ext cx="12047220" cy="1900237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F86C3-ACD6-4736-8AE5-46B3F124D604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A8417-F86F-47B7-B797-4877E507D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344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8660" y="2026921"/>
            <a:ext cx="6259830" cy="573288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4710" y="2026921"/>
            <a:ext cx="6259830" cy="573288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F86C3-ACD6-4736-8AE5-46B3F124D604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A8417-F86F-47B7-B797-4877E507D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982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8660" y="1944477"/>
            <a:ext cx="6262291" cy="810365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8660" y="2754842"/>
            <a:ext cx="6262291" cy="5004965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199790" y="1944477"/>
            <a:ext cx="6264751" cy="810365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99790" y="2754842"/>
            <a:ext cx="6264751" cy="5004965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F86C3-ACD6-4736-8AE5-46B3F124D604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A8417-F86F-47B7-B797-4877E507D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009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F86C3-ACD6-4736-8AE5-46B3F124D604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A8417-F86F-47B7-B797-4877E507D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190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 userDrawn="1"/>
        </p:nvSpPr>
        <p:spPr>
          <a:xfrm>
            <a:off x="76200" y="76200"/>
            <a:ext cx="14020800" cy="8534400"/>
          </a:xfrm>
          <a:prstGeom prst="frame">
            <a:avLst>
              <a:gd name="adj1" fmla="val 52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169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661" y="345863"/>
            <a:ext cx="4662885" cy="147193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1327" y="345864"/>
            <a:ext cx="7923213" cy="7413943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661" y="1817794"/>
            <a:ext cx="4662885" cy="5942013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F86C3-ACD6-4736-8AE5-46B3F124D604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A8417-F86F-47B7-B797-4877E507D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320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8046" y="6080760"/>
            <a:ext cx="8503920" cy="717868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8046" y="776182"/>
            <a:ext cx="8503920" cy="521208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78046" y="6798628"/>
            <a:ext cx="8503920" cy="1019492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F86C3-ACD6-4736-8AE5-46B3F124D604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A8417-F86F-47B7-B797-4877E507D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659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8660" y="347875"/>
            <a:ext cx="12755880" cy="14478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8660" y="2026921"/>
            <a:ext cx="12755880" cy="573288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" y="8051377"/>
            <a:ext cx="3307080" cy="462492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F86C3-ACD6-4736-8AE5-46B3F124D604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510" y="8051377"/>
            <a:ext cx="4488180" cy="462492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57460" y="8051377"/>
            <a:ext cx="3307080" cy="462492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A8417-F86F-47B7-B797-4877E507D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47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2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2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aifulcjm@gmail.com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14600" y="6624840"/>
            <a:ext cx="8996840" cy="114756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7030A0"/>
            </a:solidFill>
            <a:prstDash val="dashDot"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30622" tIns="65311" rIns="130622" bIns="65311">
            <a:spAutoFit/>
          </a:bodyPr>
          <a:lstStyle/>
          <a:p>
            <a:pPr algn="ctr"/>
            <a:r>
              <a:rPr lang="bn-BD" sz="6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4" descr="C:\Users\Saiful\Desktop\Bristy-beza-child-ca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914400"/>
            <a:ext cx="8996839" cy="5246655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05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7829" y="4548672"/>
            <a:ext cx="3143171" cy="68589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বারিধার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134600" y="4633840"/>
            <a:ext cx="3211116" cy="68589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জলের ধারা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2590" y="6505973"/>
            <a:ext cx="3203566" cy="68589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উম্মাদ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82578" y="6558232"/>
            <a:ext cx="3211116" cy="68589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ক্ষিপ্ত / উম্মত্ত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56084" y="2286000"/>
            <a:ext cx="3211116" cy="68589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ছাত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58400" y="2362200"/>
            <a:ext cx="3211116" cy="68589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ছাদ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9210" y="647607"/>
            <a:ext cx="11220450" cy="68589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নতুন শব্দের অর্থ জানা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2" descr="C:\Users\Saiful\Desktop\20171124_12380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26"/>
          <a:stretch/>
        </p:blipFill>
        <p:spPr bwMode="auto">
          <a:xfrm>
            <a:off x="4724400" y="1507514"/>
            <a:ext cx="4960620" cy="2150086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Saiful\Desktop\গ্রামের-বৃষ্টি- ছবি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733800"/>
            <a:ext cx="4960620" cy="1978660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Saiful\Desktop\image-46753-155555443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791200"/>
            <a:ext cx="5078730" cy="2219960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8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609600"/>
            <a:ext cx="11353800" cy="68589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নতুন শব্দের অর্থ জানা 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1" y="4510665"/>
            <a:ext cx="3211116" cy="68589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as-IN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নিঃঝুম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80175" y="6562193"/>
            <a:ext cx="3203566" cy="68589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ধারাপাত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2338150"/>
            <a:ext cx="3211116" cy="68589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জর্জর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0" y="4510664"/>
            <a:ext cx="3211116" cy="68589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নীরব/নিঃশব্দ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0" y="6403819"/>
            <a:ext cx="3203566" cy="123989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130622" tIns="65311" rIns="130622" bIns="65311" rtlCol="0">
            <a:spAutoFit/>
          </a:bodyPr>
          <a:lstStyle/>
          <a:p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অঙ্ক শেখার প্রাথমিক বই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0" y="2370140"/>
            <a:ext cx="3211116" cy="68589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কাতর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C:\Users\Saiful\Desktop\opmzoua8zw0_1468694768_100l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72" b="12681"/>
          <a:stretch/>
        </p:blipFill>
        <p:spPr bwMode="auto">
          <a:xfrm>
            <a:off x="5669280" y="5791200"/>
            <a:ext cx="3769200" cy="2227882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Saiful\Desktop\05_4889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280" y="3733800"/>
            <a:ext cx="3769200" cy="1922478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Saiful\Desktop\download (1)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99"/>
          <a:stretch/>
        </p:blipFill>
        <p:spPr bwMode="auto">
          <a:xfrm>
            <a:off x="5669280" y="1524000"/>
            <a:ext cx="3769200" cy="2026920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42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3415" y="685705"/>
            <a:ext cx="8535185" cy="68589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নিচের শব্দগুলি দিয়ে বাক্য গঠন কর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753532" y="2399290"/>
            <a:ext cx="3124201" cy="169244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bn-BD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কাজ</a:t>
            </a:r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86200" y="5562600"/>
            <a:ext cx="3143171" cy="91672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bn-BD" sz="51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বারিধার</a:t>
            </a:r>
            <a:endParaRPr lang="en-US" sz="51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826634" y="6934200"/>
            <a:ext cx="3203566" cy="91672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rgbClr val="7030A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bn-BD" sz="51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উম্মাদ</a:t>
            </a:r>
            <a:endParaRPr lang="en-US" sz="51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91095" y="4419600"/>
            <a:ext cx="3211116" cy="91672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rgbClr val="7030A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bn-BD" sz="51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ছাত</a:t>
            </a:r>
            <a:endParaRPr lang="en-US" sz="51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28800" y="6934200"/>
            <a:ext cx="3143171" cy="91672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28575">
            <a:solidFill>
              <a:srgbClr val="7030A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as-IN" sz="51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নিঃঝুম</a:t>
            </a:r>
            <a:endParaRPr lang="en-US" sz="51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37884" y="5562600"/>
            <a:ext cx="3211116" cy="91672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28575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bn-BD" sz="51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জর্জর</a:t>
            </a:r>
            <a:endParaRPr lang="en-US" sz="51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3600" y="7010400"/>
            <a:ext cx="3203566" cy="91672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28575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bn-BD" sz="51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ধারাপাত</a:t>
            </a:r>
            <a:endParaRPr lang="en-US" sz="51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Saiful\Desktop\New folder\20210823_11584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6" t="5920" r="25753"/>
          <a:stretch/>
        </p:blipFill>
        <p:spPr bwMode="auto">
          <a:xfrm>
            <a:off x="5943600" y="1600200"/>
            <a:ext cx="3277385" cy="25667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rgbClr val="00B0F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479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65064" y="685705"/>
            <a:ext cx="11439450" cy="68589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কবিতা বিশ্লেষণ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71650" y="5272111"/>
            <a:ext cx="11220450" cy="234788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as-IN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জল ঝরে জল ঝরে সারাদিন সারারাত-</a:t>
            </a:r>
            <a:br>
              <a:rPr lang="as-IN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</a:br>
            <a:r>
              <a:rPr lang="as-IN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অফুরান নামতা</a:t>
            </a:r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as-IN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বাদলের ধারাপাত।</a:t>
            </a:r>
            <a:br>
              <a:rPr lang="as-IN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</a:br>
            <a:r>
              <a:rPr lang="as-IN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আকাশের মুখ ঢাকা, ধোঁ</a:t>
            </a:r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য়া </a:t>
            </a:r>
            <a:r>
              <a:rPr lang="as-IN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মাখা চারিধার,</a:t>
            </a:r>
            <a:br>
              <a:rPr lang="as-IN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</a:br>
            <a:r>
              <a:rPr lang="as-IN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পৃথিবীর ছাত পিটে ঝমাঝম বারিধার।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C:\Users\Saiful\Desktop\pjimage--25--jpg_1200x9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676401"/>
            <a:ext cx="5681694" cy="3200399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Saiful\Desktop\r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614" y="1676401"/>
            <a:ext cx="5356986" cy="3200400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22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0998" y="738549"/>
            <a:ext cx="11078673" cy="68589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কবিতা বিশ্লেষণ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0999" y="5486400"/>
            <a:ext cx="11078673" cy="234788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as-IN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স্নান করে গাছপালা প্রাণখোলা বরষা</a:t>
            </a:r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as-IN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as-IN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</a:br>
            <a:r>
              <a:rPr lang="as-IN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নদীনালা ঘোলাজল ভরে ওঠে ভরসা</a:t>
            </a:r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as-IN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br>
              <a:rPr lang="as-IN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</a:br>
            <a:r>
              <a:rPr lang="as-IN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উৎসব ঘনঘোর উন্মাদ শ্রাবণের</a:t>
            </a:r>
            <a:br>
              <a:rPr lang="as-IN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</a:br>
            <a:r>
              <a:rPr lang="as-IN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শেষ নাই শেষ নাই বরষার প্লাবনের।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146" name="Picture 2" descr="C:\Users\Saiful\Desktop\rain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999" y="1742561"/>
            <a:ext cx="5093162" cy="3286639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Saiful\Desktop\mcm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376" y="1742560"/>
            <a:ext cx="5734284" cy="3286640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01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5998" y="723309"/>
            <a:ext cx="9829801" cy="68589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কবিতা বিশ্লেষণ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5999" y="5272111"/>
            <a:ext cx="9829802" cy="234788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as-IN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জলেজলে জলম</a:t>
            </a:r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as-IN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দশদিক্‌ টলমল্‌,</a:t>
            </a:r>
            <a:br>
              <a:rPr lang="as-IN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</a:br>
            <a:r>
              <a:rPr lang="as-IN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অবিরাম একই গান, ঢালো জল ঢালো জল ।</a:t>
            </a:r>
            <a:br>
              <a:rPr lang="as-IN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</a:br>
            <a:r>
              <a:rPr lang="as-IN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ধু</a:t>
            </a:r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য়ে </a:t>
            </a:r>
            <a:r>
              <a:rPr lang="as-IN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as-IN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যত তাপ জর্জর গ্রীষ্মের,</a:t>
            </a:r>
            <a:br>
              <a:rPr lang="as-IN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</a:br>
            <a:r>
              <a:rPr lang="as-IN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ধু</a:t>
            </a:r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য়ে </a:t>
            </a:r>
            <a:r>
              <a:rPr lang="as-IN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as-IN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রৌদ্রের স্মৃতিটুকু বিশ্বের।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7" descr="C:\Users\Saiful\Desktop\গ্রামের-বৃষ্টি- ছবি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115" y="1870640"/>
            <a:ext cx="4851685" cy="2929960"/>
          </a:xfrm>
          <a:prstGeom prst="rect">
            <a:avLst/>
          </a:prstGeom>
          <a:noFill/>
          <a:ln w="19050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Saiful\Desktop\rain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9" y="1840089"/>
            <a:ext cx="4800599" cy="3036711"/>
          </a:xfrm>
          <a:prstGeom prst="rect">
            <a:avLst/>
          </a:prstGeom>
          <a:noFill/>
          <a:ln w="19050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03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399" y="533400"/>
            <a:ext cx="10591802" cy="68589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কবিতা বিশ্লেষণ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399" y="6781800"/>
            <a:ext cx="10591802" cy="123989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as-IN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শুধু যেন বাজে কোথা নিঃঝুম ধুক্‌ধুক্‌,</a:t>
            </a:r>
            <a:br>
              <a:rPr lang="as-IN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</a:br>
            <a:r>
              <a:rPr lang="as-IN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ধরণীর আশাভ</a:t>
            </a:r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as-IN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ধরণীর সুখদুখ।</a:t>
            </a:r>
            <a:endParaRPr lang="bn-BD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170" name="Picture 2" descr="C:\Users\Saiful\Desktop\image-108928-15414788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1" y="1285337"/>
            <a:ext cx="5181600" cy="2524663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Saiful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399" y="3966340"/>
            <a:ext cx="5281877" cy="2739260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Saiful\Desktop\Bristy-beza-child-car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399" y="1221878"/>
            <a:ext cx="5281877" cy="2588122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Saiful\Desktop\115879-rain-alert-pti-678x38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966340"/>
            <a:ext cx="5181601" cy="2739260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89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8570" y="1814060"/>
            <a:ext cx="9094470" cy="62434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30622" tIns="65311" rIns="130622" bIns="65311">
            <a:spAutoFit/>
          </a:bodyPr>
          <a:lstStyle/>
          <a:p>
            <a:pPr>
              <a:defRPr/>
            </a:pP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‘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ছাত</a:t>
            </a:r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’ শব্দের অর্থ –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68740" y="3414260"/>
            <a:ext cx="9064146" cy="62434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30622" tIns="65311" rIns="130622" bIns="65311">
            <a:spAutoFit/>
          </a:bodyPr>
          <a:lstStyle/>
          <a:p>
            <a:pPr>
              <a:defRPr/>
            </a:pP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altLang="en-US" sz="3200" dirty="0">
                <a:ln w="1905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altLang="en-US" sz="3200" dirty="0">
                <a:ln w="1905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সুকুমার রায়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 খ্রিষ্টাব্দে মৃত্যুবরণ করেন?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EA64F8D-6132-4CC9-B187-70E6A505F358}"/>
              </a:ext>
            </a:extLst>
          </p:cNvPr>
          <p:cNvSpPr txBox="1"/>
          <p:nvPr/>
        </p:nvSpPr>
        <p:spPr>
          <a:xfrm>
            <a:off x="2640330" y="4176260"/>
            <a:ext cx="9094470" cy="62434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30622" tIns="65311" rIns="130622" bIns="65311">
            <a:spAutoFit/>
          </a:bodyPr>
          <a:lstStyle/>
          <a:p>
            <a:pPr lvl="0">
              <a:defRPr/>
            </a:pPr>
            <a:r>
              <a:rPr lang="bn-IN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উত্তর- মৃত্যু</a:t>
            </a:r>
            <a:r>
              <a:rPr lang="bn-BD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bn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</a:t>
            </a:r>
            <a:r>
              <a:rPr lang="bn-BD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২৩</a:t>
            </a:r>
            <a:r>
              <a:rPr lang="bn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খ্রিষ্টাব্দে</a:t>
            </a:r>
            <a:r>
              <a:rPr lang="bn-BD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কলকাতায়</a:t>
            </a:r>
            <a:r>
              <a:rPr lang="bn-IN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A65A511-C2E1-4E95-9876-E4E4C575E103}"/>
              </a:ext>
            </a:extLst>
          </p:cNvPr>
          <p:cNvSpPr txBox="1"/>
          <p:nvPr/>
        </p:nvSpPr>
        <p:spPr>
          <a:xfrm>
            <a:off x="2590800" y="7300460"/>
            <a:ext cx="9122983" cy="62434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30622" tIns="65311" rIns="130622" bIns="65311">
            <a:spAutoFit/>
          </a:bodyPr>
          <a:lstStyle/>
          <a:p>
            <a:pPr>
              <a:defRPr/>
            </a:pPr>
            <a:r>
              <a:rPr lang="bn-IN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উত্তর-</a:t>
            </a:r>
            <a:r>
              <a:rPr lang="bn-BD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 মধ্যে প্রকৃতি ও পরিবেশ বিষয়ে আকৃষ্ট করে তোলা।</a:t>
            </a:r>
            <a:endParaRPr lang="bn-IN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AE85429-580A-4C3D-AA2C-0779CDCCAB79}"/>
              </a:ext>
            </a:extLst>
          </p:cNvPr>
          <p:cNvSpPr txBox="1"/>
          <p:nvPr/>
        </p:nvSpPr>
        <p:spPr>
          <a:xfrm>
            <a:off x="2628570" y="2576060"/>
            <a:ext cx="9094470" cy="62434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30622" tIns="65311" rIns="130622" bIns="65311">
            <a:spAutoFit/>
          </a:bodyPr>
          <a:lstStyle/>
          <a:p>
            <a:r>
              <a:rPr lang="bn-IN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উত্তর-  </a:t>
            </a:r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ছাদ ।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EE4045D-1479-44ED-98FF-AF683E97ECA2}"/>
              </a:ext>
            </a:extLst>
          </p:cNvPr>
          <p:cNvSpPr txBox="1"/>
          <p:nvPr/>
        </p:nvSpPr>
        <p:spPr>
          <a:xfrm>
            <a:off x="2628570" y="6538460"/>
            <a:ext cx="9094470" cy="62434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30622" tIns="65311" rIns="130622" bIns="65311">
            <a:spAutoFit/>
          </a:bodyPr>
          <a:lstStyle/>
          <a:p>
            <a:pPr>
              <a:defRPr/>
            </a:pP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‘</a:t>
            </a:r>
            <a:r>
              <a:rPr lang="as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শ্রাবণে</a:t>
            </a:r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’ কবিতায় প্রকাশিত মূল বিষয় কী?  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5B41C78-29F0-425D-A612-165401509E51}"/>
              </a:ext>
            </a:extLst>
          </p:cNvPr>
          <p:cNvSpPr txBox="1"/>
          <p:nvPr/>
        </p:nvSpPr>
        <p:spPr>
          <a:xfrm>
            <a:off x="2668740" y="5700260"/>
            <a:ext cx="9064146" cy="62434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30622" tIns="65311" rIns="130622" bIns="65311">
            <a:spAutoFit/>
          </a:bodyPr>
          <a:lstStyle/>
          <a:p>
            <a:pPr>
              <a:defRPr/>
            </a:pPr>
            <a:r>
              <a:rPr lang="bn-IN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উত্তর- </a:t>
            </a:r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অবিরাম বর্ষায় প্রকৃতি</a:t>
            </a:r>
            <a:r>
              <a:rPr lang="bn-IN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সজীব ও প্রাণবন্ত রুপ ধারণ করে।</a:t>
            </a:r>
            <a:endParaRPr lang="bn-IN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285BAAC-297D-4F43-B759-5CBDAE4F1B00}"/>
              </a:ext>
            </a:extLst>
          </p:cNvPr>
          <p:cNvSpPr txBox="1"/>
          <p:nvPr/>
        </p:nvSpPr>
        <p:spPr>
          <a:xfrm>
            <a:off x="2628570" y="4938260"/>
            <a:ext cx="9094470" cy="62434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30622" tIns="65311" rIns="130622" bIns="65311">
            <a:spAutoFit/>
          </a:bodyPr>
          <a:lstStyle/>
          <a:p>
            <a:pPr>
              <a:defRPr/>
            </a:pP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‘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অবিরাম বর্ষায় প্রকৃতি কি রুপ ধারণ করে</a:t>
            </a:r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 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12" name="Oval 11"/>
          <p:cNvSpPr/>
          <p:nvPr/>
        </p:nvSpPr>
        <p:spPr>
          <a:xfrm>
            <a:off x="5334000" y="647824"/>
            <a:ext cx="3886200" cy="1028576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20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Saiful\Downloads\beautiful-home-picture-796-q-f-t-b-e-a-u-i-l-h-o-m-kerala-design-in-pakistan-hd-with-garden-the-world-sri-lanka-interi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566" y="603632"/>
            <a:ext cx="4973634" cy="2596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rgbClr val="C000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1828800" y="2514600"/>
            <a:ext cx="6477000" cy="62434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উদ্দীপকের আলোকে নিচের প্রশ্নগুলির উত্তর দাও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840089" y="679832"/>
            <a:ext cx="3059567" cy="1529968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  <a:ln w="28575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G:\BTT Training\01050070187_Saiful\Image\Screenshot_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429000"/>
            <a:ext cx="10972800" cy="4572000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08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orizontal Scroll 7"/>
          <p:cNvSpPr/>
          <p:nvPr/>
        </p:nvSpPr>
        <p:spPr>
          <a:xfrm>
            <a:off x="2952750" y="5283200"/>
            <a:ext cx="8622030" cy="2413000"/>
          </a:xfrm>
          <a:prstGeom prst="horizontalScroll">
            <a:avLst/>
          </a:prstGeom>
          <a:ln w="28575">
            <a:solidFill>
              <a:srgbClr val="7030A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bn-BD" sz="69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তোমাদের সবাইকে ধন্যবাদ</a:t>
            </a:r>
          </a:p>
        </p:txBody>
      </p:sp>
      <p:pic>
        <p:nvPicPr>
          <p:cNvPr id="2050" name="Picture 2" descr="C:\Users\Saiful\Desktop\Rainy-day-quotes-bristi-sms-bengal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404" y="1485900"/>
            <a:ext cx="5816918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063490" y="609505"/>
            <a:ext cx="4842510" cy="68589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05800" y="5257800"/>
            <a:ext cx="5105400" cy="234788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bn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সপ্ত</a:t>
            </a:r>
            <a:r>
              <a:rPr lang="bn-IN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bn-BD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বাংলা  (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সপ্তবর্ণা 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bn-BD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kern="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600" b="1" kern="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৫০ </a:t>
            </a:r>
            <a:r>
              <a:rPr lang="en-US" sz="3600" b="1" kern="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600" b="1" kern="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kern="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endParaRPr lang="en-US" sz="3600" b="1" kern="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2" descr="G:\BTT Training\01050070187_Saiful\Image\Screenshot_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1650652"/>
            <a:ext cx="2750723" cy="3226148"/>
          </a:xfrm>
          <a:prstGeom prst="rect">
            <a:avLst/>
          </a:prstGeom>
          <a:noFill/>
          <a:ln w="12700">
            <a:solidFill>
              <a:srgbClr val="7030A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7391400" y="1752600"/>
            <a:ext cx="0" cy="541020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543800" y="1447800"/>
            <a:ext cx="0" cy="62484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696200" y="1752600"/>
            <a:ext cx="0" cy="541020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838200" y="5203210"/>
            <a:ext cx="6096000" cy="2554545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মোহাম্মদ সাইফুল </a:t>
            </a:r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চৌধুরী</a:t>
            </a: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সিনিয়র শিক্ষক</a:t>
            </a:r>
          </a:p>
          <a:p>
            <a:pPr algn="ctr"/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সি.জে.এম উচ্চ বিদ্যালয়</a:t>
            </a: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মোহরা,  চান্দগাঁও,  চট্রগ্রাম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saifulcjm@gmail.com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Mob: 01991945882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2" descr="C:\Users\Saiful\Desktop\Extra content\Download Pic\Saiful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50652"/>
            <a:ext cx="2819400" cy="3295732"/>
          </a:xfrm>
          <a:prstGeom prst="rect">
            <a:avLst/>
          </a:prstGeom>
          <a:noFill/>
          <a:ln w="9525">
            <a:solidFill>
              <a:srgbClr val="7030A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154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9659" y="594860"/>
            <a:ext cx="7994571" cy="62434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ছবিগুলি লক্ষ্য করঃ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95368" y="7239000"/>
            <a:ext cx="10401431" cy="68589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এইগুলি বর্ষাকালের অর্থাৎ আষাঢ় শ্রাবণ মাসের ছবি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Saiful\Desktop\Rai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368" y="1438282"/>
            <a:ext cx="4838832" cy="2524118"/>
          </a:xfrm>
          <a:prstGeom prst="rect">
            <a:avLst/>
          </a:prstGeom>
          <a:noFill/>
          <a:ln w="19050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Saiful\Desktop\aHR0cHM6Ly9jb250ZW50cy5kYWlseWphbmFrYW50aGEuY29tL2ZpbGVzLzIwMTgwNy8xNTMyNDc1OTAxXzguZ2lm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26"/>
          <a:stretch/>
        </p:blipFill>
        <p:spPr bwMode="auto">
          <a:xfrm>
            <a:off x="2095369" y="4202181"/>
            <a:ext cx="4950273" cy="2808219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Saiful\Desktop\image-108928-154147886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351281"/>
            <a:ext cx="5105400" cy="2462857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C:\Users\Saiful\Desktop\115879-rain-alert-pti-678x38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152666"/>
            <a:ext cx="5105400" cy="2710277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070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8AC4155-10B9-4079-B2EC-6BE1461AD127}"/>
              </a:ext>
            </a:extLst>
          </p:cNvPr>
          <p:cNvSpPr/>
          <p:nvPr/>
        </p:nvSpPr>
        <p:spPr>
          <a:xfrm>
            <a:off x="4724400" y="6852920"/>
            <a:ext cx="5905500" cy="96245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7030A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bn-BD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সুকুমার রায়</a:t>
            </a:r>
            <a:endParaRPr lang="en-US" sz="4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3257771" y="609600"/>
            <a:ext cx="8096029" cy="838200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7030A0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57770" y="5437906"/>
            <a:ext cx="8336245" cy="962894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28575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bn-BD" sz="5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শ্রাবণে</a:t>
            </a:r>
            <a:endParaRPr lang="en-US" sz="5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7" descr="C:\Users\Saiful\Desktop\গ্রামের-বৃষ্টি- ছবি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2"/>
          <a:stretch/>
        </p:blipFill>
        <p:spPr bwMode="auto">
          <a:xfrm>
            <a:off x="3257771" y="1544320"/>
            <a:ext cx="8198899" cy="3609716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55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BDF8EDC-8D22-4AF5-A42D-06542012B689}"/>
              </a:ext>
            </a:extLst>
          </p:cNvPr>
          <p:cNvSpPr/>
          <p:nvPr/>
        </p:nvSpPr>
        <p:spPr>
          <a:xfrm>
            <a:off x="2114550" y="2647319"/>
            <a:ext cx="10382250" cy="4286881"/>
          </a:xfrm>
          <a:prstGeom prst="rect">
            <a:avLst/>
          </a:prstGeom>
          <a:ln w="38100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30622" tIns="65311" rIns="130622" bIns="65311">
            <a:spAutoFit/>
          </a:bodyPr>
          <a:lstStyle/>
          <a:p>
            <a:pPr marL="717528" indent="-717528">
              <a:lnSpc>
                <a:spcPct val="150000"/>
              </a:lnSpc>
              <a:defRPr/>
            </a:pPr>
            <a:r>
              <a:rPr lang="bn-IN" altLang="en-US" sz="3600" b="1" dirty="0">
                <a:ln w="1905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bn-BD" altLang="en-US" sz="3600" b="1" dirty="0">
                <a:ln w="1905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--------</a:t>
            </a:r>
            <a:endParaRPr lang="bn-IN" altLang="en-US" sz="3600" b="1" dirty="0">
              <a:ln w="1905"/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816388" indent="-816388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bn-IN" altLang="en-US" sz="3600" b="1" dirty="0">
                <a:ln w="1905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altLang="en-US" sz="3600" b="1" dirty="0">
                <a:ln w="1905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সুকুমার রায় </a:t>
            </a:r>
            <a:r>
              <a:rPr lang="en-US" altLang="en-US" sz="3600" b="1" dirty="0" err="1">
                <a:ln w="1905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altLang="en-US" sz="3600" b="1" dirty="0">
                <a:ln w="1905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altLang="en-US" sz="3600" b="1" dirty="0">
                <a:ln w="1905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সংক্ষিপ্ত </a:t>
            </a:r>
            <a:r>
              <a:rPr lang="en-US" altLang="en-US" sz="3600" b="1" dirty="0">
                <a:ln w="1905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পরিচ</a:t>
            </a:r>
            <a:r>
              <a:rPr lang="bn-IN" altLang="en-US" sz="3600" b="1" dirty="0">
                <a:ln w="1905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en-US" altLang="en-US" sz="3600" b="1" dirty="0">
                <a:ln w="1905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600" b="1" dirty="0" err="1">
                <a:ln w="1905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altLang="en-US" sz="3600" b="1" dirty="0">
                <a:ln w="1905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600" b="1" dirty="0" err="1" smtClean="0">
                <a:ln w="1905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altLang="en-US" sz="3600" b="1" dirty="0" smtClean="0">
                <a:ln w="1905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;</a:t>
            </a:r>
            <a:r>
              <a:rPr lang="bn-IN" altLang="en-US" sz="3600" b="1" dirty="0" smtClean="0">
                <a:ln w="1905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altLang="en-US" sz="3600" b="1" dirty="0">
              <a:ln w="1905"/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816388" indent="-816388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bn-BD" altLang="en-US" sz="3600" b="1" dirty="0">
                <a:ln w="1905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প্রমিত উচ্চারনে কবিতাটি আবৃত্তি </a:t>
            </a:r>
            <a:r>
              <a:rPr lang="bn-IN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করতে পারবে </a:t>
            </a:r>
            <a:r>
              <a:rPr lang="en-US" sz="3600" b="1" dirty="0">
                <a:ln w="1905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;</a:t>
            </a:r>
            <a:r>
              <a:rPr lang="bn-BD" sz="3600" b="1" dirty="0">
                <a:ln w="1905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altLang="en-US" sz="3600" b="1" dirty="0">
              <a:ln w="1905"/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816388" indent="-816388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bn-IN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নতুন শব্দগুলো অর্থসহ বাক্যে প্রয়োগ করতে পারবে</a:t>
            </a:r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BD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816388" indent="-816388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শ্রাবণে </a:t>
            </a:r>
            <a:r>
              <a:rPr lang="bn-IN" altLang="en-US" sz="3600" b="1" dirty="0">
                <a:ln w="1905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কবিতার মূলভাব ব্যাখ্যা করতে</a:t>
            </a:r>
            <a:r>
              <a:rPr lang="en-US" altLang="en-US" sz="3600" b="1" dirty="0">
                <a:ln w="1905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পারবে।</a:t>
            </a:r>
            <a:r>
              <a:rPr lang="bn-IN" altLang="en-US" sz="3600" b="1" dirty="0">
                <a:ln w="1905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altLang="en-US" sz="3600" b="1" dirty="0">
              <a:ln w="1905"/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7E7B083E-D1F4-4FD8-A4EB-A18140BF7547}"/>
              </a:ext>
            </a:extLst>
          </p:cNvPr>
          <p:cNvSpPr/>
          <p:nvPr/>
        </p:nvSpPr>
        <p:spPr>
          <a:xfrm>
            <a:off x="4408453" y="1060661"/>
            <a:ext cx="5794444" cy="96245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0070C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bn-IN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975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009086723"/>
              </p:ext>
            </p:extLst>
          </p:nvPr>
        </p:nvGraphicFramePr>
        <p:xfrm>
          <a:off x="950595" y="609600"/>
          <a:ext cx="12460605" cy="76747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8AC4155-10B9-4079-B2EC-6BE1461AD127}"/>
              </a:ext>
            </a:extLst>
          </p:cNvPr>
          <p:cNvSpPr/>
          <p:nvPr/>
        </p:nvSpPr>
        <p:spPr>
          <a:xfrm>
            <a:off x="9829800" y="615244"/>
            <a:ext cx="3581400" cy="1524000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 w="28575">
            <a:solidFill>
              <a:srgbClr val="7030A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bn-IN" altLang="en-US" sz="3600" dirty="0">
                <a:ln w="1905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altLang="en-US" sz="3600" dirty="0">
                <a:ln w="1905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সুকুমার রায়  </a:t>
            </a:r>
            <a:r>
              <a:rPr lang="en-US" altLang="en-US" sz="3600" dirty="0" err="1">
                <a:ln w="1905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altLang="en-US" sz="3600" dirty="0">
                <a:ln w="1905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altLang="en-US" sz="3600" dirty="0">
                <a:ln w="1905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সংক্ষিপ্ত </a:t>
            </a:r>
            <a:r>
              <a:rPr lang="en-US" altLang="en-US" sz="3600" dirty="0" err="1">
                <a:ln w="1905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</a:t>
            </a:r>
            <a:r>
              <a:rPr lang="bn-IN" altLang="en-US" sz="3600" dirty="0">
                <a:ln w="1905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য়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12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0A0209C-F0A6-4BBD-B393-556B04C921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50A0209C-F0A6-4BBD-B393-556B04C921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0A56EDC-8904-496B-B432-C3A7A3494E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B0A56EDC-8904-496B-B432-C3A7A3494E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7CC269B-FC20-408B-84B8-797FBF5EE4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57CC269B-FC20-408B-84B8-797FBF5EE4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689F4F-FE87-4F0D-BB06-0D246D8ED6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FF689F4F-FE87-4F0D-BB06-0D246D8ED6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52FFCDD-B635-46C9-82AD-28830A779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D52FFCDD-B635-46C9-82AD-28830A779E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DECCCD-49EF-43DF-8B67-FCFB7502A9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C2DECCCD-49EF-43DF-8B67-FCFB7502A9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F73088E-F020-4284-A337-40F0581922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">
                                            <p:graphicEl>
                                              <a:dgm id="{7F73088E-F020-4284-A337-40F0581922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C5FF057-5D07-4417-9C94-876DFAA34B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">
                                            <p:graphicEl>
                                              <a:dgm id="{CC5FF057-5D07-4417-9C94-876DFAA34B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F5AE7A-50C2-4F4A-A022-5192D10E1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">
                                            <p:graphicEl>
                                              <a:dgm id="{16F5AE7A-50C2-4F4A-A022-5192D10E1E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9921240" y="786600"/>
            <a:ext cx="2952750" cy="201248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bn-BD" sz="4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:\Users\Saiful\Desktop\Webpnet-resizeimage-60-200105040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2" r="7124"/>
          <a:stretch/>
        </p:blipFill>
        <p:spPr bwMode="auto">
          <a:xfrm>
            <a:off x="4495800" y="715909"/>
            <a:ext cx="4038600" cy="2484491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37987" y="3562811"/>
            <a:ext cx="9116095" cy="68589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30622" tIns="65311" rIns="130622" bIns="65311">
            <a:spAutoFit/>
          </a:bodyPr>
          <a:lstStyle/>
          <a:p>
            <a:pPr>
              <a:defRPr/>
            </a:pPr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altLang="en-US" sz="3600" b="1" dirty="0">
                <a:ln w="1905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altLang="en-US" sz="3600" b="1" dirty="0">
                <a:ln w="1905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সুকুমার রায়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কত খ্রিষ্টাব্দে </a:t>
            </a:r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জন্মগ্রহন</a:t>
            </a:r>
            <a:r>
              <a:rPr lang="bn-IN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করেন?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EA64F8D-6132-4CC9-B187-70E6A505F358}"/>
              </a:ext>
            </a:extLst>
          </p:cNvPr>
          <p:cNvSpPr txBox="1"/>
          <p:nvPr/>
        </p:nvSpPr>
        <p:spPr>
          <a:xfrm>
            <a:off x="2504496" y="4613078"/>
            <a:ext cx="9049586" cy="68589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28575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30622" tIns="65311" rIns="130622" bIns="65311">
            <a:spAutoFit/>
          </a:bodyPr>
          <a:lstStyle/>
          <a:p>
            <a:pPr lvl="0">
              <a:defRPr/>
            </a:pPr>
            <a:r>
              <a:rPr lang="bn-IN" sz="3600" b="1" dirty="0">
                <a:latin typeface="NikoshBAN" pitchFamily="2" charset="0"/>
                <a:cs typeface="NikoshBAN" pitchFamily="2" charset="0"/>
              </a:rPr>
              <a:t>উত্তর-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১887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খ্রিষ্টাব্দে</a:t>
            </a:r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।</a:t>
            </a:r>
            <a:endParaRPr lang="bn-IN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90734" y="5758122"/>
            <a:ext cx="9167866" cy="68589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30622" tIns="65311" rIns="130622" bIns="65311">
            <a:spAutoFit/>
          </a:bodyPr>
          <a:lstStyle/>
          <a:p>
            <a:pPr>
              <a:defRPr/>
            </a:pPr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altLang="en-US" sz="3600" b="1" dirty="0">
                <a:ln w="1905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altLang="en-US" sz="3600" b="1" dirty="0">
                <a:ln w="1905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সুকুমার রায়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এর তিনটি শিশুতোষ রচনার নাম বল।</a:t>
            </a:r>
            <a:r>
              <a:rPr lang="bn-IN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EA64F8D-6132-4CC9-B187-70E6A505F358}"/>
              </a:ext>
            </a:extLst>
          </p:cNvPr>
          <p:cNvSpPr txBox="1"/>
          <p:nvPr/>
        </p:nvSpPr>
        <p:spPr>
          <a:xfrm>
            <a:off x="2504496" y="6781705"/>
            <a:ext cx="9154104" cy="68589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28575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30622" tIns="65311" rIns="130622" bIns="65311">
            <a:spAutoFit/>
          </a:bodyPr>
          <a:lstStyle/>
          <a:p>
            <a:r>
              <a:rPr lang="bn-IN" sz="3600" b="1" dirty="0">
                <a:latin typeface="NikoshBAN" pitchFamily="2" charset="0"/>
                <a:cs typeface="NikoshBAN" pitchFamily="2" charset="0"/>
              </a:rPr>
              <a:t>উত্তর-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আবল তাবল,  হ-য-ব-র-ল, পাগলা দাশু 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9052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838200"/>
            <a:ext cx="4120515" cy="62434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কবিতা আবৃত্তি শুনি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0439400" y="752408"/>
            <a:ext cx="3070860" cy="154432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bn-BD" sz="51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আদর্শ পাঠ </a:t>
            </a:r>
            <a:endParaRPr lang="en-US" sz="51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8715" y="1752600"/>
            <a:ext cx="7913370" cy="616431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as-IN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জল ঝরে জল ঝরে সারাদিন সারারাত-</a:t>
            </a:r>
            <a:br>
              <a:rPr lang="as-IN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</a:br>
            <a:r>
              <a:rPr lang="as-IN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অফুরান নামতা</a:t>
            </a:r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as-IN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বাদলের ধারাপাত।</a:t>
            </a:r>
            <a:br>
              <a:rPr lang="as-IN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</a:br>
            <a:r>
              <a:rPr lang="as-IN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আকাশের মুখ ঢাকা, ধোঁ</a:t>
            </a:r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য়া </a:t>
            </a:r>
            <a:r>
              <a:rPr lang="as-IN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মাখা চারিধার,</a:t>
            </a:r>
            <a:br>
              <a:rPr lang="as-IN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</a:br>
            <a:r>
              <a:rPr lang="as-IN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পৃথিবীর ছাত পিটে ঝমাঝম বারিধার।</a:t>
            </a:r>
            <a:br>
              <a:rPr lang="as-IN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</a:br>
            <a:r>
              <a:rPr lang="as-IN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স্নান করে গাছপালা প্রাণখোলা বরষা</a:t>
            </a:r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as-IN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as-IN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</a:br>
            <a:r>
              <a:rPr lang="as-IN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নদীনালা ঘোলাজল ভরে ওঠে ভরসা</a:t>
            </a:r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as-IN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br>
              <a:rPr lang="as-IN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</a:br>
            <a:r>
              <a:rPr lang="as-IN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উৎসব ঘনঘোর উন্মাদ শ্রাবণের</a:t>
            </a:r>
            <a:br>
              <a:rPr lang="as-IN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</a:br>
            <a:r>
              <a:rPr lang="as-IN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শেষ নাই শেষ নাই বরষার প্লাবনের।</a:t>
            </a:r>
            <a:br>
              <a:rPr lang="as-IN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</a:br>
            <a:r>
              <a:rPr lang="as-IN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জলেজলে জলম</a:t>
            </a:r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as-IN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দশদিক্‌ টলমল্‌,</a:t>
            </a:r>
            <a:br>
              <a:rPr lang="as-IN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</a:br>
            <a:r>
              <a:rPr lang="as-IN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অবিরাম একই গান, ঢালো জল ঢালো জল ।</a:t>
            </a:r>
            <a:br>
              <a:rPr lang="as-IN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</a:br>
            <a:r>
              <a:rPr lang="as-IN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ধু</a:t>
            </a:r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য়ে </a:t>
            </a:r>
            <a:r>
              <a:rPr lang="as-IN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as-IN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যত তাপ জর্জর গ্রীষ্মের,</a:t>
            </a:r>
            <a:br>
              <a:rPr lang="as-IN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</a:br>
            <a:r>
              <a:rPr lang="as-IN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ধু</a:t>
            </a:r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য়ে </a:t>
            </a:r>
            <a:r>
              <a:rPr lang="as-IN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as-IN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রৌদ্রের স্মৃতিটুকু বিশ্বের।</a:t>
            </a:r>
            <a:br>
              <a:rPr lang="as-IN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</a:br>
            <a:r>
              <a:rPr lang="as-IN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শুধু যেন বাজে কোথা নিঃঝুম ধুক্‌ধুক্‌,</a:t>
            </a:r>
            <a:br>
              <a:rPr lang="as-IN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</a:br>
            <a:r>
              <a:rPr lang="as-IN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ধরণীর আশাভ</a:t>
            </a:r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as-IN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ধরণীর সুখদুখ।</a:t>
            </a:r>
            <a:endParaRPr lang="bn-BD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14950" y="823460"/>
            <a:ext cx="3747135" cy="62434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130622" tIns="65311" rIns="130622" bIns="65311" rtlCol="0">
            <a:spAutoFit/>
          </a:bodyPr>
          <a:lstStyle/>
          <a:p>
            <a:pPr fontAlgn="base"/>
            <a:r>
              <a:rPr lang="as-IN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শ্রাবণে – সুকুমার রায়</a:t>
            </a:r>
          </a:p>
        </p:txBody>
      </p:sp>
    </p:spTree>
    <p:extLst>
      <p:ext uri="{BB962C8B-B14F-4D97-AF65-F5344CB8AC3E}">
        <p14:creationId xmlns:p14="http://schemas.microsoft.com/office/powerpoint/2010/main" val="182554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aiful\Desktop\Teaching-Bang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444" y="2413000"/>
            <a:ext cx="11175436" cy="5429250"/>
          </a:xfrm>
          <a:prstGeom prst="rect">
            <a:avLst/>
          </a:prstGeom>
          <a:noFill/>
          <a:ln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10439400" y="609600"/>
            <a:ext cx="2716530" cy="154432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bn-BD" sz="51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সরব পাঠ </a:t>
            </a:r>
            <a:endParaRPr lang="en-US" sz="51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71800" y="835871"/>
            <a:ext cx="6938008" cy="74745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130622" tIns="65311" rIns="130622" bIns="65311">
            <a:spAutoFit/>
          </a:bodyPr>
          <a:lstStyle/>
          <a:p>
            <a:pPr>
              <a:defRPr/>
            </a:pPr>
            <a:r>
              <a:rPr lang="bn-BD" altLang="en-US" sz="4000" b="1" dirty="0">
                <a:ln w="1905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প্রমিত উচ্চারনে কবিতাটি আবৃত্তি </a:t>
            </a:r>
            <a:r>
              <a:rPr lang="bn-IN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 </a:t>
            </a:r>
            <a:r>
              <a:rPr lang="bn-BD" sz="4000" dirty="0">
                <a:ln w="1905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BD" altLang="en-US" sz="4000" dirty="0">
              <a:ln w="1905"/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53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1345</TotalTime>
  <Words>351</Words>
  <Application>Microsoft Office PowerPoint</Application>
  <PresentationFormat>Custom</PresentationFormat>
  <Paragraphs>82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Saiful</dc:creator>
  <cp:lastModifiedBy>Saiful</cp:lastModifiedBy>
  <cp:revision>131</cp:revision>
  <dcterms:created xsi:type="dcterms:W3CDTF">2020-06-17T09:53:29Z</dcterms:created>
  <dcterms:modified xsi:type="dcterms:W3CDTF">2021-08-23T13:37:52Z</dcterms:modified>
</cp:coreProperties>
</file>